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oppins Bold" charset="1" panose="00000800000000000000"/>
      <p:regular r:id="rId14"/>
    </p:embeddedFont>
    <p:embeddedFont>
      <p:font typeface="Poppins" charset="1" panose="00000500000000000000"/>
      <p:regular r:id="rId15"/>
    </p:embeddedFont>
    <p:embeddedFont>
      <p:font typeface="Horizon" charset="1" panose="02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png" Type="http://schemas.openxmlformats.org/officeDocument/2006/relationships/image"/><Relationship Id="rId16" Target="../media/image19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4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9100">
                <a:alpha val="100000"/>
              </a:srgbClr>
            </a:gs>
            <a:gs pos="50000">
              <a:srgbClr val="FF6B00">
                <a:alpha val="100000"/>
              </a:srgbClr>
            </a:gs>
            <a:gs pos="100000">
              <a:srgbClr val="FF5400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1631744" y="-995530"/>
            <a:ext cx="7869752" cy="7869752"/>
          </a:xfrm>
          <a:custGeom>
            <a:avLst/>
            <a:gdLst/>
            <a:ahLst/>
            <a:cxnLst/>
            <a:rect r="r" b="b" t="t" l="l"/>
            <a:pathLst>
              <a:path h="7869752" w="7869752">
                <a:moveTo>
                  <a:pt x="0" y="0"/>
                </a:moveTo>
                <a:lnTo>
                  <a:pt x="7869752" y="0"/>
                </a:lnTo>
                <a:lnTo>
                  <a:pt x="7869752" y="7869752"/>
                </a:lnTo>
                <a:lnTo>
                  <a:pt x="0" y="7869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1051109" y="4085522"/>
            <a:ext cx="7869752" cy="7869752"/>
          </a:xfrm>
          <a:custGeom>
            <a:avLst/>
            <a:gdLst/>
            <a:ahLst/>
            <a:cxnLst/>
            <a:rect r="r" b="b" t="t" l="l"/>
            <a:pathLst>
              <a:path h="7869752" w="7869752">
                <a:moveTo>
                  <a:pt x="0" y="0"/>
                </a:moveTo>
                <a:lnTo>
                  <a:pt x="7869752" y="0"/>
                </a:lnTo>
                <a:lnTo>
                  <a:pt x="7869752" y="7869752"/>
                </a:lnTo>
                <a:lnTo>
                  <a:pt x="0" y="78697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79312" y="4099628"/>
            <a:ext cx="12913030" cy="1879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73"/>
              </a:lnSpc>
            </a:pPr>
            <a:r>
              <a:rPr lang="en-US" b="true" sz="14619" spc="-46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EVENTRADAR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3128433">
            <a:off x="15584511" y="8299939"/>
            <a:ext cx="4714159" cy="4819308"/>
          </a:xfrm>
          <a:custGeom>
            <a:avLst/>
            <a:gdLst/>
            <a:ahLst/>
            <a:cxnLst/>
            <a:rect r="r" b="b" t="t" l="l"/>
            <a:pathLst>
              <a:path h="4819308" w="4714159">
                <a:moveTo>
                  <a:pt x="0" y="0"/>
                </a:moveTo>
                <a:lnTo>
                  <a:pt x="4714160" y="0"/>
                </a:lnTo>
                <a:lnTo>
                  <a:pt x="4714160" y="4819307"/>
                </a:lnTo>
                <a:lnTo>
                  <a:pt x="0" y="4819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65785" y="8310054"/>
            <a:ext cx="948246" cy="948246"/>
          </a:xfrm>
          <a:custGeom>
            <a:avLst/>
            <a:gdLst/>
            <a:ahLst/>
            <a:cxnLst/>
            <a:rect r="r" b="b" t="t" l="l"/>
            <a:pathLst>
              <a:path h="948246" w="948246">
                <a:moveTo>
                  <a:pt x="0" y="0"/>
                </a:moveTo>
                <a:lnTo>
                  <a:pt x="948246" y="0"/>
                </a:lnTo>
                <a:lnTo>
                  <a:pt x="948246" y="948246"/>
                </a:lnTo>
                <a:lnTo>
                  <a:pt x="0" y="9482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434405" y="-2424537"/>
            <a:ext cx="13094910" cy="3453237"/>
            <a:chOff x="0" y="0"/>
            <a:chExt cx="3448865" cy="9094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48865" cy="909494"/>
            </a:xfrm>
            <a:custGeom>
              <a:avLst/>
              <a:gdLst/>
              <a:ahLst/>
              <a:cxnLst/>
              <a:rect r="r" b="b" t="t" l="l"/>
              <a:pathLst>
                <a:path h="909494" w="3448865">
                  <a:moveTo>
                    <a:pt x="3210740" y="0"/>
                  </a:moveTo>
                  <a:lnTo>
                    <a:pt x="3448865" y="238125"/>
                  </a:lnTo>
                  <a:lnTo>
                    <a:pt x="3448865" y="671369"/>
                  </a:lnTo>
                  <a:lnTo>
                    <a:pt x="3210740" y="909494"/>
                  </a:lnTo>
                  <a:lnTo>
                    <a:pt x="238125" y="909494"/>
                  </a:lnTo>
                  <a:lnTo>
                    <a:pt x="0" y="671369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321074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6B00">
                    <a:alpha val="100000"/>
                  </a:srgbClr>
                </a:gs>
                <a:gs pos="50000">
                  <a:srgbClr val="FF5400">
                    <a:alpha val="100000"/>
                  </a:srgbClr>
                </a:gs>
                <a:gs pos="100000">
                  <a:srgbClr val="FF91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63500" y="6350"/>
              <a:ext cx="3321865" cy="8396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8030412">
            <a:off x="14717392" y="-843386"/>
            <a:ext cx="5709126" cy="5836467"/>
          </a:xfrm>
          <a:custGeom>
            <a:avLst/>
            <a:gdLst/>
            <a:ahLst/>
            <a:cxnLst/>
            <a:rect r="r" b="b" t="t" l="l"/>
            <a:pathLst>
              <a:path h="5836467" w="5709126">
                <a:moveTo>
                  <a:pt x="0" y="0"/>
                </a:moveTo>
                <a:lnTo>
                  <a:pt x="5709126" y="0"/>
                </a:lnTo>
                <a:lnTo>
                  <a:pt x="5709126" y="5836467"/>
                </a:lnTo>
                <a:lnTo>
                  <a:pt x="0" y="5836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4876606">
            <a:off x="-2631017" y="7726570"/>
            <a:ext cx="4714159" cy="4819308"/>
          </a:xfrm>
          <a:custGeom>
            <a:avLst/>
            <a:gdLst/>
            <a:ahLst/>
            <a:cxnLst/>
            <a:rect r="r" b="b" t="t" l="l"/>
            <a:pathLst>
              <a:path h="4819308" w="4714159">
                <a:moveTo>
                  <a:pt x="0" y="0"/>
                </a:moveTo>
                <a:lnTo>
                  <a:pt x="4714159" y="0"/>
                </a:lnTo>
                <a:lnTo>
                  <a:pt x="4714159" y="4819308"/>
                </a:lnTo>
                <a:lnTo>
                  <a:pt x="0" y="481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465785" y="8310054"/>
            <a:ext cx="948246" cy="948246"/>
          </a:xfrm>
          <a:custGeom>
            <a:avLst/>
            <a:gdLst/>
            <a:ahLst/>
            <a:cxnLst/>
            <a:rect r="r" b="b" t="t" l="l"/>
            <a:pathLst>
              <a:path h="948246" w="948246">
                <a:moveTo>
                  <a:pt x="0" y="0"/>
                </a:moveTo>
                <a:lnTo>
                  <a:pt x="948246" y="0"/>
                </a:lnTo>
                <a:lnTo>
                  <a:pt x="948246" y="948246"/>
                </a:lnTo>
                <a:lnTo>
                  <a:pt x="0" y="9482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49271" y="1506508"/>
            <a:ext cx="10708324" cy="1267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76"/>
              </a:lnSpc>
            </a:pPr>
            <a:r>
              <a:rPr lang="en-US" b="true" sz="9133" spc="-292">
                <a:solidFill>
                  <a:srgbClr val="FC6403"/>
                </a:solidFill>
                <a:latin typeface="Poppins Bold"/>
                <a:ea typeface="Poppins Bold"/>
                <a:cs typeface="Poppins Bold"/>
                <a:sym typeface="Poppins Bold"/>
              </a:rPr>
              <a:t>A SZOFTVER CÉLJA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6909" y="3497590"/>
            <a:ext cx="7659182" cy="826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06097" indent="-253048" lvl="1">
              <a:lnSpc>
                <a:spcPts val="3281"/>
              </a:lnSpc>
              <a:buFont typeface="Arial"/>
              <a:buChar char="•"/>
            </a:pPr>
            <a:r>
              <a:rPr lang="en-US" sz="2344">
                <a:solidFill>
                  <a:srgbClr val="FC6403"/>
                </a:solidFill>
                <a:latin typeface="Poppins"/>
                <a:ea typeface="Poppins"/>
                <a:cs typeface="Poppins"/>
                <a:sym typeface="Poppins"/>
              </a:rPr>
              <a:t>Közösségi eseményeket összegyűjtő platform létrehozása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86909" y="4413194"/>
            <a:ext cx="7659182" cy="826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06097" indent="-253048" lvl="1">
              <a:lnSpc>
                <a:spcPts val="3281"/>
              </a:lnSpc>
              <a:buFont typeface="Arial"/>
              <a:buChar char="•"/>
            </a:pPr>
            <a:r>
              <a:rPr lang="en-US" sz="2344">
                <a:solidFill>
                  <a:srgbClr val="FC6403"/>
                </a:solidFill>
                <a:latin typeface="Poppins"/>
                <a:ea typeface="Poppins"/>
                <a:cs typeface="Poppins"/>
                <a:sym typeface="Poppins"/>
              </a:rPr>
              <a:t>A felhasználók eseményeket hozhassanak létre, illetve kezelhessék azokat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86909" y="5328799"/>
            <a:ext cx="7659182" cy="826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06097" indent="-253048" lvl="1">
              <a:lnSpc>
                <a:spcPts val="3281"/>
              </a:lnSpc>
              <a:buFont typeface="Arial"/>
              <a:buChar char="•"/>
            </a:pPr>
            <a:r>
              <a:rPr lang="en-US" sz="2344">
                <a:solidFill>
                  <a:srgbClr val="FC6403"/>
                </a:solidFill>
                <a:latin typeface="Poppins"/>
                <a:ea typeface="Poppins"/>
                <a:cs typeface="Poppins"/>
                <a:sym typeface="Poppins"/>
              </a:rPr>
              <a:t>Közösségi visszajelzések alapján fejlődő események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6909" y="6240808"/>
            <a:ext cx="7659182" cy="41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06097" indent="-253048" lvl="1">
              <a:lnSpc>
                <a:spcPts val="3281"/>
              </a:lnSpc>
              <a:buFont typeface="Arial"/>
              <a:buChar char="•"/>
            </a:pPr>
            <a:r>
              <a:rPr lang="en-US" sz="2344">
                <a:solidFill>
                  <a:srgbClr val="FC6403"/>
                </a:solidFill>
                <a:latin typeface="Poppins"/>
                <a:ea typeface="Poppins"/>
                <a:cs typeface="Poppins"/>
                <a:sym typeface="Poppins"/>
              </a:rPr>
              <a:t>Dinamikus, aktív közösség kialakítása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030412">
            <a:off x="7515823" y="5231688"/>
            <a:ext cx="5709126" cy="5836467"/>
          </a:xfrm>
          <a:custGeom>
            <a:avLst/>
            <a:gdLst/>
            <a:ahLst/>
            <a:cxnLst/>
            <a:rect r="r" b="b" t="t" l="l"/>
            <a:pathLst>
              <a:path h="5836467" w="5709126">
                <a:moveTo>
                  <a:pt x="0" y="0"/>
                </a:moveTo>
                <a:lnTo>
                  <a:pt x="5709126" y="0"/>
                </a:lnTo>
                <a:lnTo>
                  <a:pt x="5709126" y="5836467"/>
                </a:lnTo>
                <a:lnTo>
                  <a:pt x="0" y="5836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816315" y="0"/>
            <a:ext cx="8960288" cy="10287000"/>
            <a:chOff x="0" y="0"/>
            <a:chExt cx="2359911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5991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359911">
                  <a:moveTo>
                    <a:pt x="2121786" y="0"/>
                  </a:moveTo>
                  <a:lnTo>
                    <a:pt x="2359911" y="238125"/>
                  </a:lnTo>
                  <a:lnTo>
                    <a:pt x="2359911" y="2471208"/>
                  </a:lnTo>
                  <a:lnTo>
                    <a:pt x="2121786" y="2709333"/>
                  </a:lnTo>
                  <a:lnTo>
                    <a:pt x="238125" y="2709333"/>
                  </a:lnTo>
                  <a:lnTo>
                    <a:pt x="0" y="2471208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2121786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6B00">
                    <a:alpha val="100000"/>
                  </a:srgbClr>
                </a:gs>
                <a:gs pos="50000">
                  <a:srgbClr val="FF5400">
                    <a:alpha val="100000"/>
                  </a:srgbClr>
                </a:gs>
                <a:gs pos="100000">
                  <a:srgbClr val="FF91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63500" y="6350"/>
              <a:ext cx="2232911" cy="2639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8653292">
            <a:off x="-4105406" y="-1226031"/>
            <a:ext cx="4714159" cy="4819308"/>
          </a:xfrm>
          <a:custGeom>
            <a:avLst/>
            <a:gdLst/>
            <a:ahLst/>
            <a:cxnLst/>
            <a:rect r="r" b="b" t="t" l="l"/>
            <a:pathLst>
              <a:path h="4819308" w="4714159">
                <a:moveTo>
                  <a:pt x="0" y="0"/>
                </a:moveTo>
                <a:lnTo>
                  <a:pt x="4714159" y="0"/>
                </a:lnTo>
                <a:lnTo>
                  <a:pt x="4714159" y="4819308"/>
                </a:lnTo>
                <a:lnTo>
                  <a:pt x="0" y="481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1748326" y="9399389"/>
            <a:ext cx="12837915" cy="1832372"/>
            <a:chOff x="0" y="0"/>
            <a:chExt cx="3381179" cy="482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179" cy="482600"/>
            </a:xfrm>
            <a:custGeom>
              <a:avLst/>
              <a:gdLst/>
              <a:ahLst/>
              <a:cxnLst/>
              <a:rect r="r" b="b" t="t" l="l"/>
              <a:pathLst>
                <a:path h="482600" w="3381179">
                  <a:moveTo>
                    <a:pt x="3143054" y="0"/>
                  </a:moveTo>
                  <a:lnTo>
                    <a:pt x="3381179" y="238125"/>
                  </a:lnTo>
                  <a:lnTo>
                    <a:pt x="3381179" y="244475"/>
                  </a:lnTo>
                  <a:lnTo>
                    <a:pt x="3143054" y="482600"/>
                  </a:lnTo>
                  <a:lnTo>
                    <a:pt x="238125" y="482600"/>
                  </a:lnTo>
                  <a:lnTo>
                    <a:pt x="0" y="2444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3143054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6B00">
                    <a:alpha val="100000"/>
                  </a:srgbClr>
                </a:gs>
                <a:gs pos="50000">
                  <a:srgbClr val="FF5400">
                    <a:alpha val="100000"/>
                  </a:srgbClr>
                </a:gs>
                <a:gs pos="100000">
                  <a:srgbClr val="FF91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63500" y="6350"/>
              <a:ext cx="3254179" cy="412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6465785" y="8310054"/>
            <a:ext cx="948246" cy="948246"/>
          </a:xfrm>
          <a:custGeom>
            <a:avLst/>
            <a:gdLst/>
            <a:ahLst/>
            <a:cxnLst/>
            <a:rect r="r" b="b" t="t" l="l"/>
            <a:pathLst>
              <a:path h="948246" w="948246">
                <a:moveTo>
                  <a:pt x="0" y="0"/>
                </a:moveTo>
                <a:lnTo>
                  <a:pt x="948246" y="0"/>
                </a:lnTo>
                <a:lnTo>
                  <a:pt x="948246" y="948246"/>
                </a:lnTo>
                <a:lnTo>
                  <a:pt x="0" y="9482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609702">
            <a:off x="14193355" y="4357516"/>
            <a:ext cx="3843610" cy="2019642"/>
          </a:xfrm>
          <a:custGeom>
            <a:avLst/>
            <a:gdLst/>
            <a:ahLst/>
            <a:cxnLst/>
            <a:rect r="r" b="b" t="t" l="l"/>
            <a:pathLst>
              <a:path h="2019642" w="3843610">
                <a:moveTo>
                  <a:pt x="0" y="0"/>
                </a:moveTo>
                <a:lnTo>
                  <a:pt x="3843610" y="0"/>
                </a:lnTo>
                <a:lnTo>
                  <a:pt x="3843610" y="2019643"/>
                </a:lnTo>
                <a:lnTo>
                  <a:pt x="0" y="20196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846706">
            <a:off x="15507502" y="2076564"/>
            <a:ext cx="2057924" cy="1985897"/>
          </a:xfrm>
          <a:custGeom>
            <a:avLst/>
            <a:gdLst/>
            <a:ahLst/>
            <a:cxnLst/>
            <a:rect r="r" b="b" t="t" l="l"/>
            <a:pathLst>
              <a:path h="1985897" w="2057924">
                <a:moveTo>
                  <a:pt x="0" y="0"/>
                </a:moveTo>
                <a:lnTo>
                  <a:pt x="2057925" y="0"/>
                </a:lnTo>
                <a:lnTo>
                  <a:pt x="2057925" y="1985897"/>
                </a:lnTo>
                <a:lnTo>
                  <a:pt x="0" y="19858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16722">
            <a:off x="10847564" y="923373"/>
            <a:ext cx="4207431" cy="1912469"/>
          </a:xfrm>
          <a:custGeom>
            <a:avLst/>
            <a:gdLst/>
            <a:ahLst/>
            <a:cxnLst/>
            <a:rect r="r" b="b" t="t" l="l"/>
            <a:pathLst>
              <a:path h="1912469" w="4207431">
                <a:moveTo>
                  <a:pt x="0" y="0"/>
                </a:moveTo>
                <a:lnTo>
                  <a:pt x="4207431" y="0"/>
                </a:lnTo>
                <a:lnTo>
                  <a:pt x="4207431" y="1912469"/>
                </a:lnTo>
                <a:lnTo>
                  <a:pt x="0" y="19124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630662">
            <a:off x="11141731" y="4090939"/>
            <a:ext cx="3040500" cy="851340"/>
          </a:xfrm>
          <a:custGeom>
            <a:avLst/>
            <a:gdLst/>
            <a:ahLst/>
            <a:cxnLst/>
            <a:rect r="r" b="b" t="t" l="l"/>
            <a:pathLst>
              <a:path h="851340" w="3040500">
                <a:moveTo>
                  <a:pt x="0" y="0"/>
                </a:moveTo>
                <a:lnTo>
                  <a:pt x="3040500" y="0"/>
                </a:lnTo>
                <a:lnTo>
                  <a:pt x="3040500" y="851340"/>
                </a:lnTo>
                <a:lnTo>
                  <a:pt x="0" y="8513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788934" y="7661782"/>
            <a:ext cx="3440291" cy="2244790"/>
          </a:xfrm>
          <a:custGeom>
            <a:avLst/>
            <a:gdLst/>
            <a:ahLst/>
            <a:cxnLst/>
            <a:rect r="r" b="b" t="t" l="l"/>
            <a:pathLst>
              <a:path h="2244790" w="3440291">
                <a:moveTo>
                  <a:pt x="0" y="0"/>
                </a:moveTo>
                <a:lnTo>
                  <a:pt x="3440291" y="0"/>
                </a:lnTo>
                <a:lnTo>
                  <a:pt x="3440291" y="2244790"/>
                </a:lnTo>
                <a:lnTo>
                  <a:pt x="0" y="224479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045342" y="234724"/>
            <a:ext cx="3590984" cy="1027919"/>
          </a:xfrm>
          <a:custGeom>
            <a:avLst/>
            <a:gdLst/>
            <a:ahLst/>
            <a:cxnLst/>
            <a:rect r="r" b="b" t="t" l="l"/>
            <a:pathLst>
              <a:path h="1027919" w="3590984">
                <a:moveTo>
                  <a:pt x="0" y="0"/>
                </a:moveTo>
                <a:lnTo>
                  <a:pt x="3590983" y="0"/>
                </a:lnTo>
                <a:lnTo>
                  <a:pt x="3590983" y="1027919"/>
                </a:lnTo>
                <a:lnTo>
                  <a:pt x="0" y="102791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316496">
            <a:off x="10869187" y="6343528"/>
            <a:ext cx="3320080" cy="1303131"/>
          </a:xfrm>
          <a:custGeom>
            <a:avLst/>
            <a:gdLst/>
            <a:ahLst/>
            <a:cxnLst/>
            <a:rect r="r" b="b" t="t" l="l"/>
            <a:pathLst>
              <a:path h="1303131" w="3320080">
                <a:moveTo>
                  <a:pt x="0" y="0"/>
                </a:moveTo>
                <a:lnTo>
                  <a:pt x="3320080" y="0"/>
                </a:lnTo>
                <a:lnTo>
                  <a:pt x="3320080" y="1303131"/>
                </a:lnTo>
                <a:lnTo>
                  <a:pt x="0" y="130313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28700" y="928493"/>
            <a:ext cx="8700826" cy="214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17"/>
              </a:lnSpc>
            </a:pPr>
            <a:r>
              <a:rPr lang="en-US" b="true" sz="8333" spc="-266">
                <a:solidFill>
                  <a:srgbClr val="FC6403"/>
                </a:solidFill>
                <a:latin typeface="Poppins Bold"/>
                <a:ea typeface="Poppins Bold"/>
                <a:cs typeface="Poppins Bold"/>
                <a:sym typeface="Poppins Bold"/>
              </a:rPr>
              <a:t>MŰSZAKI MEGVALÓSÍTÁS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14634" y="3720221"/>
            <a:ext cx="7511993" cy="459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6160" indent="-273080" lvl="1">
              <a:lnSpc>
                <a:spcPts val="3541"/>
              </a:lnSpc>
              <a:buFont typeface="Arial"/>
              <a:buChar char="•"/>
            </a:pPr>
            <a:r>
              <a:rPr lang="en-US" sz="2529">
                <a:solidFill>
                  <a:srgbClr val="FC6403"/>
                </a:solidFill>
                <a:latin typeface="Poppins"/>
                <a:ea typeface="Poppins"/>
                <a:cs typeface="Poppins"/>
                <a:sym typeface="Poppins"/>
              </a:rPr>
              <a:t>Fejlesztési környezet: Visual Studio Code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4634" y="4321185"/>
            <a:ext cx="7511993" cy="459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6160" indent="-273080" lvl="1">
              <a:lnSpc>
                <a:spcPts val="3541"/>
              </a:lnSpc>
              <a:buFont typeface="Arial"/>
              <a:buChar char="•"/>
            </a:pPr>
            <a:r>
              <a:rPr lang="en-US" sz="2529">
                <a:solidFill>
                  <a:srgbClr val="FC6403"/>
                </a:solidFill>
                <a:latin typeface="Poppins"/>
                <a:ea typeface="Poppins"/>
                <a:cs typeface="Poppins"/>
                <a:sym typeface="Poppins"/>
              </a:rPr>
              <a:t>Programnyevek: JavaScript, HTML/CSS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14634" y="4875590"/>
            <a:ext cx="7511993" cy="907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6160" indent="-273080" lvl="1">
              <a:lnSpc>
                <a:spcPts val="3541"/>
              </a:lnSpc>
              <a:buFont typeface="Arial"/>
              <a:buChar char="•"/>
            </a:pPr>
            <a:r>
              <a:rPr lang="en-US" sz="2529">
                <a:solidFill>
                  <a:srgbClr val="FC6403"/>
                </a:solidFill>
                <a:latin typeface="Poppins"/>
                <a:ea typeface="Poppins"/>
                <a:cs typeface="Poppins"/>
                <a:sym typeface="Poppins"/>
              </a:rPr>
              <a:t>Adatbázis: MySQL(phpMyAdmin felületen kezelve), Prisma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5925760"/>
            <a:ext cx="7511993" cy="459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6160" indent="-273080" lvl="1">
              <a:lnSpc>
                <a:spcPts val="3541"/>
              </a:lnSpc>
              <a:buFont typeface="Arial"/>
              <a:buChar char="•"/>
            </a:pPr>
            <a:r>
              <a:rPr lang="en-US" sz="2529">
                <a:solidFill>
                  <a:srgbClr val="FC6403"/>
                </a:solidFill>
                <a:latin typeface="Poppins"/>
                <a:ea typeface="Poppins"/>
                <a:cs typeface="Poppins"/>
                <a:sym typeface="Poppins"/>
              </a:rPr>
              <a:t>Munkamegosztás: Trello, Github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6528256"/>
            <a:ext cx="7511993" cy="459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6160" indent="-273080" lvl="1">
              <a:lnSpc>
                <a:spcPts val="3541"/>
              </a:lnSpc>
              <a:buFont typeface="Arial"/>
              <a:buChar char="•"/>
            </a:pPr>
            <a:r>
              <a:rPr lang="en-US" sz="2529">
                <a:solidFill>
                  <a:srgbClr val="FC6403"/>
                </a:solidFill>
                <a:latin typeface="Poppins"/>
                <a:ea typeface="Poppins"/>
                <a:cs typeface="Poppins"/>
                <a:sym typeface="Poppins"/>
              </a:rPr>
              <a:t>Backend: Node, Prisma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28700" y="7083127"/>
            <a:ext cx="7511993" cy="459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6160" indent="-273080" lvl="1">
              <a:lnSpc>
                <a:spcPts val="3541"/>
              </a:lnSpc>
              <a:buFont typeface="Arial"/>
              <a:buChar char="•"/>
            </a:pPr>
            <a:r>
              <a:rPr lang="en-US" sz="2529">
                <a:solidFill>
                  <a:srgbClr val="FC6403"/>
                </a:solidFill>
                <a:latin typeface="Poppins"/>
                <a:ea typeface="Poppins"/>
                <a:cs typeface="Poppins"/>
                <a:sym typeface="Poppins"/>
              </a:rPr>
              <a:t>Frontend: Vue, Bootstrap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14634" y="3165350"/>
            <a:ext cx="7511993" cy="459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6160" indent="-273080" lvl="1">
              <a:lnSpc>
                <a:spcPts val="3541"/>
              </a:lnSpc>
              <a:buFont typeface="Arial"/>
              <a:buChar char="•"/>
            </a:pPr>
            <a:r>
              <a:rPr lang="en-US" sz="2529">
                <a:solidFill>
                  <a:srgbClr val="FC6403"/>
                </a:solidFill>
                <a:latin typeface="Poppins"/>
                <a:ea typeface="Poppins"/>
                <a:cs typeface="Poppins"/>
                <a:sym typeface="Poppins"/>
              </a:rPr>
              <a:t>Tervezés: Figma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3030">
            <a:off x="-4290081" y="3761065"/>
            <a:ext cx="5709126" cy="5836467"/>
          </a:xfrm>
          <a:custGeom>
            <a:avLst/>
            <a:gdLst/>
            <a:ahLst/>
            <a:cxnLst/>
            <a:rect r="r" b="b" t="t" l="l"/>
            <a:pathLst>
              <a:path h="5836467" w="5709126">
                <a:moveTo>
                  <a:pt x="0" y="0"/>
                </a:moveTo>
                <a:lnTo>
                  <a:pt x="5709126" y="0"/>
                </a:lnTo>
                <a:lnTo>
                  <a:pt x="5709126" y="5836467"/>
                </a:lnTo>
                <a:lnTo>
                  <a:pt x="0" y="5836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186408" y="9370814"/>
            <a:ext cx="12831319" cy="1832372"/>
            <a:chOff x="0" y="0"/>
            <a:chExt cx="3379442" cy="482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79442" cy="482600"/>
            </a:xfrm>
            <a:custGeom>
              <a:avLst/>
              <a:gdLst/>
              <a:ahLst/>
              <a:cxnLst/>
              <a:rect r="r" b="b" t="t" l="l"/>
              <a:pathLst>
                <a:path h="482600" w="3379442">
                  <a:moveTo>
                    <a:pt x="3141317" y="0"/>
                  </a:moveTo>
                  <a:lnTo>
                    <a:pt x="3379442" y="238125"/>
                  </a:lnTo>
                  <a:lnTo>
                    <a:pt x="3379442" y="244475"/>
                  </a:lnTo>
                  <a:lnTo>
                    <a:pt x="3141317" y="482600"/>
                  </a:lnTo>
                  <a:lnTo>
                    <a:pt x="238125" y="482600"/>
                  </a:lnTo>
                  <a:lnTo>
                    <a:pt x="0" y="2444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3141317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6B00">
                    <a:alpha val="100000"/>
                  </a:srgbClr>
                </a:gs>
                <a:gs pos="50000">
                  <a:srgbClr val="FF5400">
                    <a:alpha val="100000"/>
                  </a:srgbClr>
                </a:gs>
                <a:gs pos="100000">
                  <a:srgbClr val="FF91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63500" y="6350"/>
              <a:ext cx="3252442" cy="412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8958111">
            <a:off x="15296400" y="-3540883"/>
            <a:ext cx="5709126" cy="5836467"/>
          </a:xfrm>
          <a:custGeom>
            <a:avLst/>
            <a:gdLst/>
            <a:ahLst/>
            <a:cxnLst/>
            <a:rect r="r" b="b" t="t" l="l"/>
            <a:pathLst>
              <a:path h="5836467" w="5709126">
                <a:moveTo>
                  <a:pt x="0" y="0"/>
                </a:moveTo>
                <a:lnTo>
                  <a:pt x="5709125" y="0"/>
                </a:lnTo>
                <a:lnTo>
                  <a:pt x="5709125" y="5836467"/>
                </a:lnTo>
                <a:lnTo>
                  <a:pt x="0" y="5836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465785" y="8310054"/>
            <a:ext cx="948246" cy="948246"/>
          </a:xfrm>
          <a:custGeom>
            <a:avLst/>
            <a:gdLst/>
            <a:ahLst/>
            <a:cxnLst/>
            <a:rect r="r" b="b" t="t" l="l"/>
            <a:pathLst>
              <a:path h="948246" w="948246">
                <a:moveTo>
                  <a:pt x="0" y="0"/>
                </a:moveTo>
                <a:lnTo>
                  <a:pt x="948246" y="0"/>
                </a:lnTo>
                <a:lnTo>
                  <a:pt x="948246" y="948246"/>
                </a:lnTo>
                <a:lnTo>
                  <a:pt x="0" y="9482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956344" y="2659591"/>
            <a:ext cx="5377133" cy="7627138"/>
          </a:xfrm>
          <a:custGeom>
            <a:avLst/>
            <a:gdLst/>
            <a:ahLst/>
            <a:cxnLst/>
            <a:rect r="r" b="b" t="t" l="l"/>
            <a:pathLst>
              <a:path h="7627138" w="5377133">
                <a:moveTo>
                  <a:pt x="0" y="0"/>
                </a:moveTo>
                <a:lnTo>
                  <a:pt x="5377133" y="0"/>
                </a:lnTo>
                <a:lnTo>
                  <a:pt x="5377133" y="7627139"/>
                </a:lnTo>
                <a:lnTo>
                  <a:pt x="0" y="76271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11131" y="3541757"/>
            <a:ext cx="4015299" cy="5566442"/>
          </a:xfrm>
          <a:custGeom>
            <a:avLst/>
            <a:gdLst/>
            <a:ahLst/>
            <a:cxnLst/>
            <a:rect r="r" b="b" t="t" l="l"/>
            <a:pathLst>
              <a:path h="5566442" w="4015299">
                <a:moveTo>
                  <a:pt x="0" y="0"/>
                </a:moveTo>
                <a:lnTo>
                  <a:pt x="4015299" y="0"/>
                </a:lnTo>
                <a:lnTo>
                  <a:pt x="4015299" y="5566441"/>
                </a:lnTo>
                <a:lnTo>
                  <a:pt x="0" y="55664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27185" y="1143000"/>
            <a:ext cx="12007393" cy="106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81"/>
              </a:lnSpc>
            </a:pPr>
            <a:r>
              <a:rPr lang="en-US" b="true" sz="7769" spc="-248">
                <a:solidFill>
                  <a:srgbClr val="FC6403"/>
                </a:solidFill>
                <a:latin typeface="Poppins Bold"/>
                <a:ea typeface="Poppins Bold"/>
                <a:cs typeface="Poppins Bold"/>
                <a:sym typeface="Poppins Bold"/>
              </a:rPr>
              <a:t>FORRÁSKÓDOK - RÉSZLET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27185" y="2554816"/>
            <a:ext cx="5182411" cy="679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6"/>
              </a:lnSpc>
              <a:spcBef>
                <a:spcPct val="0"/>
              </a:spcBef>
            </a:pPr>
            <a:r>
              <a:rPr lang="en-US" sz="3847">
                <a:solidFill>
                  <a:srgbClr val="FC6403"/>
                </a:solidFill>
                <a:latin typeface="Poppins"/>
                <a:ea typeface="Poppins"/>
                <a:cs typeface="Poppins"/>
                <a:sym typeface="Poppins"/>
              </a:rPr>
              <a:t>Esemény létrehozása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3030">
            <a:off x="-4290081" y="3761065"/>
            <a:ext cx="5709126" cy="5836467"/>
          </a:xfrm>
          <a:custGeom>
            <a:avLst/>
            <a:gdLst/>
            <a:ahLst/>
            <a:cxnLst/>
            <a:rect r="r" b="b" t="t" l="l"/>
            <a:pathLst>
              <a:path h="5836467" w="5709126">
                <a:moveTo>
                  <a:pt x="0" y="0"/>
                </a:moveTo>
                <a:lnTo>
                  <a:pt x="5709126" y="0"/>
                </a:lnTo>
                <a:lnTo>
                  <a:pt x="5709126" y="5836467"/>
                </a:lnTo>
                <a:lnTo>
                  <a:pt x="0" y="5836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186408" y="9370814"/>
            <a:ext cx="12831319" cy="1832372"/>
            <a:chOff x="0" y="0"/>
            <a:chExt cx="3379442" cy="482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79442" cy="482600"/>
            </a:xfrm>
            <a:custGeom>
              <a:avLst/>
              <a:gdLst/>
              <a:ahLst/>
              <a:cxnLst/>
              <a:rect r="r" b="b" t="t" l="l"/>
              <a:pathLst>
                <a:path h="482600" w="3379442">
                  <a:moveTo>
                    <a:pt x="3141317" y="0"/>
                  </a:moveTo>
                  <a:lnTo>
                    <a:pt x="3379442" y="238125"/>
                  </a:lnTo>
                  <a:lnTo>
                    <a:pt x="3379442" y="244475"/>
                  </a:lnTo>
                  <a:lnTo>
                    <a:pt x="3141317" y="482600"/>
                  </a:lnTo>
                  <a:lnTo>
                    <a:pt x="238125" y="482600"/>
                  </a:lnTo>
                  <a:lnTo>
                    <a:pt x="0" y="2444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3141317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6B00">
                    <a:alpha val="100000"/>
                  </a:srgbClr>
                </a:gs>
                <a:gs pos="50000">
                  <a:srgbClr val="FF5400">
                    <a:alpha val="100000"/>
                  </a:srgbClr>
                </a:gs>
                <a:gs pos="100000">
                  <a:srgbClr val="FF91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63500" y="6350"/>
              <a:ext cx="3252442" cy="412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8958111">
            <a:off x="15296400" y="-3540883"/>
            <a:ext cx="5709126" cy="5836467"/>
          </a:xfrm>
          <a:custGeom>
            <a:avLst/>
            <a:gdLst/>
            <a:ahLst/>
            <a:cxnLst/>
            <a:rect r="r" b="b" t="t" l="l"/>
            <a:pathLst>
              <a:path h="5836467" w="5709126">
                <a:moveTo>
                  <a:pt x="0" y="0"/>
                </a:moveTo>
                <a:lnTo>
                  <a:pt x="5709125" y="0"/>
                </a:lnTo>
                <a:lnTo>
                  <a:pt x="5709125" y="5836467"/>
                </a:lnTo>
                <a:lnTo>
                  <a:pt x="0" y="5836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465785" y="8310054"/>
            <a:ext cx="948246" cy="948246"/>
          </a:xfrm>
          <a:custGeom>
            <a:avLst/>
            <a:gdLst/>
            <a:ahLst/>
            <a:cxnLst/>
            <a:rect r="r" b="b" t="t" l="l"/>
            <a:pathLst>
              <a:path h="948246" w="948246">
                <a:moveTo>
                  <a:pt x="0" y="0"/>
                </a:moveTo>
                <a:lnTo>
                  <a:pt x="948246" y="0"/>
                </a:lnTo>
                <a:lnTo>
                  <a:pt x="948246" y="948246"/>
                </a:lnTo>
                <a:lnTo>
                  <a:pt x="0" y="9482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12251" y="3352277"/>
            <a:ext cx="5944655" cy="6018537"/>
          </a:xfrm>
          <a:custGeom>
            <a:avLst/>
            <a:gdLst/>
            <a:ahLst/>
            <a:cxnLst/>
            <a:rect r="r" b="b" t="t" l="l"/>
            <a:pathLst>
              <a:path h="6018537" w="5944655">
                <a:moveTo>
                  <a:pt x="0" y="0"/>
                </a:moveTo>
                <a:lnTo>
                  <a:pt x="5944655" y="0"/>
                </a:lnTo>
                <a:lnTo>
                  <a:pt x="5944655" y="6018537"/>
                </a:lnTo>
                <a:lnTo>
                  <a:pt x="0" y="60185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99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169739" y="4044021"/>
            <a:ext cx="8588047" cy="3565957"/>
          </a:xfrm>
          <a:custGeom>
            <a:avLst/>
            <a:gdLst/>
            <a:ahLst/>
            <a:cxnLst/>
            <a:rect r="r" b="b" t="t" l="l"/>
            <a:pathLst>
              <a:path h="3565957" w="8588047">
                <a:moveTo>
                  <a:pt x="0" y="0"/>
                </a:moveTo>
                <a:lnTo>
                  <a:pt x="8588048" y="0"/>
                </a:lnTo>
                <a:lnTo>
                  <a:pt x="8588048" y="3565958"/>
                </a:lnTo>
                <a:lnTo>
                  <a:pt x="0" y="35659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2683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36710" y="1143000"/>
            <a:ext cx="12437348" cy="106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81"/>
              </a:lnSpc>
            </a:pPr>
            <a:r>
              <a:rPr lang="en-US" b="true" sz="7769" spc="-248">
                <a:solidFill>
                  <a:srgbClr val="FC6403"/>
                </a:solidFill>
                <a:latin typeface="Poppins Bold"/>
                <a:ea typeface="Poppins Bold"/>
                <a:cs typeface="Poppins Bold"/>
                <a:sym typeface="Poppins Bold"/>
              </a:rPr>
              <a:t>FORRÁSKÓDOK- RÉSZLET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61869" y="2373585"/>
            <a:ext cx="5845419" cy="679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6"/>
              </a:lnSpc>
              <a:spcBef>
                <a:spcPct val="0"/>
              </a:spcBef>
            </a:pPr>
            <a:r>
              <a:rPr lang="en-US" sz="3847">
                <a:solidFill>
                  <a:srgbClr val="FC6403"/>
                </a:solidFill>
                <a:latin typeface="Poppins"/>
                <a:ea typeface="Poppins"/>
                <a:cs typeface="Poppins"/>
                <a:sym typeface="Poppins"/>
              </a:rPr>
              <a:t>Felhasználó létrehozása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9100">
                <a:alpha val="100000"/>
              </a:srgbClr>
            </a:gs>
            <a:gs pos="50000">
              <a:srgbClr val="FF6B00">
                <a:alpha val="100000"/>
              </a:srgbClr>
            </a:gs>
            <a:gs pos="100000">
              <a:srgbClr val="FF5400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123141">
            <a:off x="-2357080" y="-1989284"/>
            <a:ext cx="4714159" cy="4819308"/>
          </a:xfrm>
          <a:custGeom>
            <a:avLst/>
            <a:gdLst/>
            <a:ahLst/>
            <a:cxnLst/>
            <a:rect r="r" b="b" t="t" l="l"/>
            <a:pathLst>
              <a:path h="4819308" w="4714159">
                <a:moveTo>
                  <a:pt x="0" y="0"/>
                </a:moveTo>
                <a:lnTo>
                  <a:pt x="4714160" y="0"/>
                </a:lnTo>
                <a:lnTo>
                  <a:pt x="4714160" y="4819308"/>
                </a:lnTo>
                <a:lnTo>
                  <a:pt x="0" y="481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955564" y="4492789"/>
            <a:ext cx="7869752" cy="7869752"/>
          </a:xfrm>
          <a:custGeom>
            <a:avLst/>
            <a:gdLst/>
            <a:ahLst/>
            <a:cxnLst/>
            <a:rect r="r" b="b" t="t" l="l"/>
            <a:pathLst>
              <a:path h="7869752" w="7869752">
                <a:moveTo>
                  <a:pt x="0" y="0"/>
                </a:moveTo>
                <a:lnTo>
                  <a:pt x="7869752" y="0"/>
                </a:lnTo>
                <a:lnTo>
                  <a:pt x="7869752" y="7869752"/>
                </a:lnTo>
                <a:lnTo>
                  <a:pt x="0" y="78697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330696">
            <a:off x="16716675" y="-2621795"/>
            <a:ext cx="4714159" cy="4819308"/>
          </a:xfrm>
          <a:custGeom>
            <a:avLst/>
            <a:gdLst/>
            <a:ahLst/>
            <a:cxnLst/>
            <a:rect r="r" b="b" t="t" l="l"/>
            <a:pathLst>
              <a:path h="4819308" w="4714159">
                <a:moveTo>
                  <a:pt x="0" y="0"/>
                </a:moveTo>
                <a:lnTo>
                  <a:pt x="4714159" y="0"/>
                </a:lnTo>
                <a:lnTo>
                  <a:pt x="4714159" y="4819307"/>
                </a:lnTo>
                <a:lnTo>
                  <a:pt x="0" y="4819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1503342" y="873777"/>
            <a:ext cx="5809620" cy="5809620"/>
          </a:xfrm>
          <a:custGeom>
            <a:avLst/>
            <a:gdLst/>
            <a:ahLst/>
            <a:cxnLst/>
            <a:rect r="r" b="b" t="t" l="l"/>
            <a:pathLst>
              <a:path h="5809620" w="5809620">
                <a:moveTo>
                  <a:pt x="0" y="0"/>
                </a:moveTo>
                <a:lnTo>
                  <a:pt x="5809620" y="0"/>
                </a:lnTo>
                <a:lnTo>
                  <a:pt x="5809620" y="5809621"/>
                </a:lnTo>
                <a:lnTo>
                  <a:pt x="0" y="58096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465785" y="8310054"/>
            <a:ext cx="948246" cy="948246"/>
          </a:xfrm>
          <a:custGeom>
            <a:avLst/>
            <a:gdLst/>
            <a:ahLst/>
            <a:cxnLst/>
            <a:rect r="r" b="b" t="t" l="l"/>
            <a:pathLst>
              <a:path h="948246" w="948246">
                <a:moveTo>
                  <a:pt x="0" y="0"/>
                </a:moveTo>
                <a:lnTo>
                  <a:pt x="948246" y="0"/>
                </a:lnTo>
                <a:lnTo>
                  <a:pt x="948246" y="948246"/>
                </a:lnTo>
                <a:lnTo>
                  <a:pt x="0" y="9482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8362" y="3326507"/>
            <a:ext cx="7752665" cy="5931793"/>
          </a:xfrm>
          <a:custGeom>
            <a:avLst/>
            <a:gdLst/>
            <a:ahLst/>
            <a:cxnLst/>
            <a:rect r="r" b="b" t="t" l="l"/>
            <a:pathLst>
              <a:path h="5931793" w="7752665">
                <a:moveTo>
                  <a:pt x="0" y="0"/>
                </a:moveTo>
                <a:lnTo>
                  <a:pt x="7752665" y="0"/>
                </a:lnTo>
                <a:lnTo>
                  <a:pt x="7752665" y="5931793"/>
                </a:lnTo>
                <a:lnTo>
                  <a:pt x="0" y="593179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189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071102" y="2945954"/>
            <a:ext cx="8144979" cy="2667962"/>
          </a:xfrm>
          <a:custGeom>
            <a:avLst/>
            <a:gdLst/>
            <a:ahLst/>
            <a:cxnLst/>
            <a:rect r="r" b="b" t="t" l="l"/>
            <a:pathLst>
              <a:path h="2667962" w="8144979">
                <a:moveTo>
                  <a:pt x="0" y="0"/>
                </a:moveTo>
                <a:lnTo>
                  <a:pt x="8144979" y="0"/>
                </a:lnTo>
                <a:lnTo>
                  <a:pt x="8144979" y="2667962"/>
                </a:lnTo>
                <a:lnTo>
                  <a:pt x="0" y="266796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070152" y="6067873"/>
            <a:ext cx="6796509" cy="3190427"/>
          </a:xfrm>
          <a:custGeom>
            <a:avLst/>
            <a:gdLst/>
            <a:ahLst/>
            <a:cxnLst/>
            <a:rect r="r" b="b" t="t" l="l"/>
            <a:pathLst>
              <a:path h="3190427" w="6796509">
                <a:moveTo>
                  <a:pt x="0" y="0"/>
                </a:moveTo>
                <a:lnTo>
                  <a:pt x="6796509" y="0"/>
                </a:lnTo>
                <a:lnTo>
                  <a:pt x="6796509" y="3190427"/>
                </a:lnTo>
                <a:lnTo>
                  <a:pt x="0" y="319042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76380" y="1171575"/>
            <a:ext cx="15370489" cy="1258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87"/>
              </a:lnSpc>
            </a:pPr>
            <a:r>
              <a:rPr lang="en-US" b="true" sz="9250" spc="-29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TESZTELÉS - RÉSZLET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3030">
            <a:off x="-4290081" y="3761065"/>
            <a:ext cx="5709126" cy="5836467"/>
          </a:xfrm>
          <a:custGeom>
            <a:avLst/>
            <a:gdLst/>
            <a:ahLst/>
            <a:cxnLst/>
            <a:rect r="r" b="b" t="t" l="l"/>
            <a:pathLst>
              <a:path h="5836467" w="5709126">
                <a:moveTo>
                  <a:pt x="0" y="0"/>
                </a:moveTo>
                <a:lnTo>
                  <a:pt x="5709126" y="0"/>
                </a:lnTo>
                <a:lnTo>
                  <a:pt x="5709126" y="5836467"/>
                </a:lnTo>
                <a:lnTo>
                  <a:pt x="0" y="5836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8095327" y="9370814"/>
            <a:ext cx="12831319" cy="1832372"/>
            <a:chOff x="0" y="0"/>
            <a:chExt cx="3379442" cy="482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79442" cy="482600"/>
            </a:xfrm>
            <a:custGeom>
              <a:avLst/>
              <a:gdLst/>
              <a:ahLst/>
              <a:cxnLst/>
              <a:rect r="r" b="b" t="t" l="l"/>
              <a:pathLst>
                <a:path h="482600" w="3379442">
                  <a:moveTo>
                    <a:pt x="3141317" y="0"/>
                  </a:moveTo>
                  <a:lnTo>
                    <a:pt x="3379442" y="238125"/>
                  </a:lnTo>
                  <a:lnTo>
                    <a:pt x="3379442" y="244475"/>
                  </a:lnTo>
                  <a:lnTo>
                    <a:pt x="3141317" y="482600"/>
                  </a:lnTo>
                  <a:lnTo>
                    <a:pt x="238125" y="482600"/>
                  </a:lnTo>
                  <a:lnTo>
                    <a:pt x="0" y="2444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3141317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6B00">
                    <a:alpha val="100000"/>
                  </a:srgbClr>
                </a:gs>
                <a:gs pos="50000">
                  <a:srgbClr val="FF5400">
                    <a:alpha val="100000"/>
                  </a:srgbClr>
                </a:gs>
                <a:gs pos="100000">
                  <a:srgbClr val="FF91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63500" y="6350"/>
              <a:ext cx="3252442" cy="412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8958111">
            <a:off x="15296400" y="-3540883"/>
            <a:ext cx="5709126" cy="5836467"/>
          </a:xfrm>
          <a:custGeom>
            <a:avLst/>
            <a:gdLst/>
            <a:ahLst/>
            <a:cxnLst/>
            <a:rect r="r" b="b" t="t" l="l"/>
            <a:pathLst>
              <a:path h="5836467" w="5709126">
                <a:moveTo>
                  <a:pt x="0" y="0"/>
                </a:moveTo>
                <a:lnTo>
                  <a:pt x="5709125" y="0"/>
                </a:lnTo>
                <a:lnTo>
                  <a:pt x="5709125" y="5836467"/>
                </a:lnTo>
                <a:lnTo>
                  <a:pt x="0" y="5836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465785" y="8310054"/>
            <a:ext cx="948246" cy="948246"/>
          </a:xfrm>
          <a:custGeom>
            <a:avLst/>
            <a:gdLst/>
            <a:ahLst/>
            <a:cxnLst/>
            <a:rect r="r" b="b" t="t" l="l"/>
            <a:pathLst>
              <a:path h="948246" w="948246">
                <a:moveTo>
                  <a:pt x="0" y="0"/>
                </a:moveTo>
                <a:lnTo>
                  <a:pt x="948246" y="0"/>
                </a:lnTo>
                <a:lnTo>
                  <a:pt x="948246" y="948246"/>
                </a:lnTo>
                <a:lnTo>
                  <a:pt x="0" y="9482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8720" y="761292"/>
            <a:ext cx="12437348" cy="106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81"/>
              </a:lnSpc>
            </a:pPr>
            <a:r>
              <a:rPr lang="en-US" b="true" sz="7769" spc="-248">
                <a:solidFill>
                  <a:srgbClr val="FC6403"/>
                </a:solidFill>
                <a:latin typeface="Poppins Bold"/>
                <a:ea typeface="Poppins Bold"/>
                <a:cs typeface="Poppins Bold"/>
                <a:sym typeface="Poppins Bold"/>
              </a:rPr>
              <a:t>FELADATOK ELOSZTÁSA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486022" y="-1185380"/>
            <a:ext cx="12831319" cy="1832372"/>
            <a:chOff x="0" y="0"/>
            <a:chExt cx="3379442" cy="482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79442" cy="482600"/>
            </a:xfrm>
            <a:custGeom>
              <a:avLst/>
              <a:gdLst/>
              <a:ahLst/>
              <a:cxnLst/>
              <a:rect r="r" b="b" t="t" l="l"/>
              <a:pathLst>
                <a:path h="482600" w="3379442">
                  <a:moveTo>
                    <a:pt x="3141317" y="0"/>
                  </a:moveTo>
                  <a:lnTo>
                    <a:pt x="3379442" y="238125"/>
                  </a:lnTo>
                  <a:lnTo>
                    <a:pt x="3379442" y="244475"/>
                  </a:lnTo>
                  <a:lnTo>
                    <a:pt x="3141317" y="482600"/>
                  </a:lnTo>
                  <a:lnTo>
                    <a:pt x="238125" y="482600"/>
                  </a:lnTo>
                  <a:lnTo>
                    <a:pt x="0" y="244475"/>
                  </a:lnTo>
                  <a:lnTo>
                    <a:pt x="0" y="238125"/>
                  </a:lnTo>
                  <a:lnTo>
                    <a:pt x="238125" y="0"/>
                  </a:lnTo>
                  <a:lnTo>
                    <a:pt x="3141317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F6B00">
                    <a:alpha val="100000"/>
                  </a:srgbClr>
                </a:gs>
                <a:gs pos="50000">
                  <a:srgbClr val="FF5400">
                    <a:alpha val="100000"/>
                  </a:srgbClr>
                </a:gs>
                <a:gs pos="100000">
                  <a:srgbClr val="FF91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63500" y="6350"/>
              <a:ext cx="3252442" cy="412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68720" y="2897240"/>
            <a:ext cx="13437891" cy="568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5697" indent="-337848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FC6403"/>
                </a:solidFill>
                <a:latin typeface="Poppins"/>
                <a:ea typeface="Poppins"/>
                <a:cs typeface="Poppins"/>
                <a:sym typeface="Poppins"/>
              </a:rPr>
              <a:t>Szöllősi Zete: Főoldal, Események oldal, E-mail küldés, Profil oldal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8720" y="3697270"/>
            <a:ext cx="12035236" cy="568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5697" indent="-337848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FC6403"/>
                </a:solidFill>
                <a:latin typeface="Poppins"/>
                <a:ea typeface="Poppins"/>
                <a:cs typeface="Poppins"/>
                <a:sym typeface="Poppins"/>
              </a:rPr>
              <a:t>Rózsa Péter: Admin oldal, Esemény módosítás, Backend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8720" y="4535547"/>
            <a:ext cx="13676582" cy="1120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5697" indent="-337848" lvl="1">
              <a:lnSpc>
                <a:spcPts val="4381"/>
              </a:lnSpc>
              <a:buFont typeface="Arial"/>
              <a:buChar char="•"/>
            </a:pPr>
            <a:r>
              <a:rPr lang="en-US" sz="3129">
                <a:solidFill>
                  <a:srgbClr val="FC6403"/>
                </a:solidFill>
                <a:latin typeface="Poppins"/>
                <a:ea typeface="Poppins"/>
                <a:cs typeface="Poppins"/>
                <a:sym typeface="Poppins"/>
              </a:rPr>
              <a:t>Zsindely Tamás: Információ oldal, Chat, Backend, E-mail küldés, Jelszó módosítás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FF9100">
                <a:alpha val="100000"/>
              </a:srgbClr>
            </a:gs>
            <a:gs pos="50000">
              <a:srgbClr val="FF6B00">
                <a:alpha val="100000"/>
              </a:srgbClr>
            </a:gs>
            <a:gs pos="100000">
              <a:srgbClr val="FF5400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3821" y="4770815"/>
            <a:ext cx="15480357" cy="1111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1"/>
              </a:lnSpc>
              <a:spcBef>
                <a:spcPct val="0"/>
              </a:spcBef>
            </a:pPr>
            <a:r>
              <a:rPr lang="en-US" sz="6129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Köszönjük a figyelmet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DAGkgys0BEs</dc:identifier>
  <dcterms:modified xsi:type="dcterms:W3CDTF">2011-08-01T06:04:30Z</dcterms:modified>
  <cp:revision>1</cp:revision>
  <dc:title>Eventradar</dc:title>
</cp:coreProperties>
</file>