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0" r:id="rId4"/>
    <p:sldId id="263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72" r:id="rId14"/>
  </p:sldIdLst>
  <p:sldSz cx="9144000" cy="5143500" type="screen16x9"/>
  <p:notesSz cx="6858000" cy="9144000"/>
  <p:embeddedFontLst>
    <p:embeddedFont>
      <p:font typeface="Epilogue Black" panose="020B0604020202020204" charset="-18"/>
      <p:bold r:id="rId16"/>
      <p:boldItalic r:id="rId17"/>
    </p:embeddedFont>
    <p:embeddedFont>
      <p:font typeface="Bebas Neue" panose="020B0604020202020204" charset="-18"/>
      <p:regular r:id="rId18"/>
    </p:embeddedFont>
    <p:embeddedFont>
      <p:font typeface="Poppins Medium" panose="020B0604020202020204" charset="-18"/>
      <p:regular r:id="rId19"/>
      <p:bold r:id="rId20"/>
      <p:italic r:id="rId21"/>
      <p:boldItalic r:id="rId22"/>
    </p:embeddedFont>
    <p:embeddedFont>
      <p:font typeface="Epilogue" panose="020B0604020202020204" charset="-18"/>
      <p:regular r:id="rId23"/>
      <p:bold r:id="rId24"/>
      <p:italic r:id="rId25"/>
      <p:boldItalic r:id="rId26"/>
    </p:embeddedFont>
    <p:embeddedFont>
      <p:font typeface="Grandstander" panose="020B0604020202020204" charset="-18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9AA0A6"/>
          </p15:clr>
        </p15:guide>
        <p15:guide id="2" pos="233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84D4C-7F39-41D0-84FF-FB6F4FEF36AD}">
  <a:tblStyle styleId="{74684D4C-7F39-41D0-84FF-FB6F4FEF3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0" y="102"/>
      </p:cViewPr>
      <p:guideLst>
        <p:guide orient="horz" pos="1597"/>
        <p:guide pos="2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5" name="Google Shape;10745;g1368aa21685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6" name="Google Shape;10746;g1368aa21685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5" name="Google Shape;10995;g124799c5f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6" name="Google Shape;10996;g124799c5f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0" name="Google Shape;1114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1" name="Google Shape;1114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2" name="Google Shape;11342;gf0d4332ee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3" name="Google Shape;11343;gf0d4332ee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5" name="Google Shape;1241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6" name="Google Shape;1241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145158" y="4651640"/>
            <a:ext cx="2095529" cy="1058761"/>
            <a:chOff x="1423500" y="1965000"/>
            <a:chExt cx="1202875" cy="607750"/>
          </a:xfrm>
        </p:grpSpPr>
        <p:sp>
          <p:nvSpPr>
            <p:cNvPr id="10" name="Google Shape;10;p2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820589">
            <a:off x="6346617" y="-320346"/>
            <a:ext cx="2098832" cy="984632"/>
            <a:chOff x="1406550" y="1260600"/>
            <a:chExt cx="1204775" cy="565200"/>
          </a:xfrm>
        </p:grpSpPr>
        <p:sp>
          <p:nvSpPr>
            <p:cNvPr id="143" name="Google Shape;143;p2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1" name="Google Shape;261;p2"/>
          <p:cNvGrpSpPr/>
          <p:nvPr/>
        </p:nvGrpSpPr>
        <p:grpSpPr>
          <a:xfrm rot="1574134">
            <a:off x="-1533887" y="64553"/>
            <a:ext cx="2261716" cy="949902"/>
            <a:chOff x="1411350" y="554900"/>
            <a:chExt cx="1298300" cy="545275"/>
          </a:xfrm>
        </p:grpSpPr>
        <p:sp>
          <p:nvSpPr>
            <p:cNvPr id="262" name="Google Shape;262;p2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3" name="Google Shape;333;p2"/>
          <p:cNvGrpSpPr/>
          <p:nvPr/>
        </p:nvGrpSpPr>
        <p:grpSpPr>
          <a:xfrm rot="2280519">
            <a:off x="8509025" y="2778334"/>
            <a:ext cx="537748" cy="439389"/>
            <a:chOff x="3419775" y="1620100"/>
            <a:chExt cx="406350" cy="332025"/>
          </a:xfrm>
        </p:grpSpPr>
        <p:sp>
          <p:nvSpPr>
            <p:cNvPr id="334" name="Google Shape;334;p2"/>
            <p:cNvSpPr/>
            <p:nvPr/>
          </p:nvSpPr>
          <p:spPr>
            <a:xfrm>
              <a:off x="3636950" y="1772625"/>
              <a:ext cx="189175" cy="179500"/>
            </a:xfrm>
            <a:custGeom>
              <a:avLst/>
              <a:gdLst/>
              <a:ahLst/>
              <a:cxnLst/>
              <a:rect l="l" t="t" r="r" b="b"/>
              <a:pathLst>
                <a:path w="7567" h="7180" extrusionOk="0">
                  <a:moveTo>
                    <a:pt x="2411" y="0"/>
                  </a:moveTo>
                  <a:lnTo>
                    <a:pt x="1" y="3214"/>
                  </a:lnTo>
                  <a:cubicBezTo>
                    <a:pt x="2578" y="4252"/>
                    <a:pt x="3968" y="6227"/>
                    <a:pt x="4353" y="6846"/>
                  </a:cubicBezTo>
                  <a:cubicBezTo>
                    <a:pt x="4470" y="7014"/>
                    <a:pt x="4637" y="7148"/>
                    <a:pt x="4821" y="7164"/>
                  </a:cubicBezTo>
                  <a:cubicBezTo>
                    <a:pt x="4885" y="7174"/>
                    <a:pt x="4951" y="7179"/>
                    <a:pt x="5020" y="7179"/>
                  </a:cubicBezTo>
                  <a:cubicBezTo>
                    <a:pt x="5867" y="7179"/>
                    <a:pt x="7024" y="6430"/>
                    <a:pt x="7349" y="5424"/>
                  </a:cubicBezTo>
                  <a:cubicBezTo>
                    <a:pt x="7566" y="4804"/>
                    <a:pt x="7148" y="4151"/>
                    <a:pt x="6495" y="4051"/>
                  </a:cubicBezTo>
                  <a:cubicBezTo>
                    <a:pt x="5390" y="3867"/>
                    <a:pt x="3348" y="3063"/>
                    <a:pt x="2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636950" y="1772625"/>
              <a:ext cx="145650" cy="179425"/>
            </a:xfrm>
            <a:custGeom>
              <a:avLst/>
              <a:gdLst/>
              <a:ahLst/>
              <a:cxnLst/>
              <a:rect l="l" t="t" r="r" b="b"/>
              <a:pathLst>
                <a:path w="5826" h="7177" extrusionOk="0">
                  <a:moveTo>
                    <a:pt x="2411" y="0"/>
                  </a:moveTo>
                  <a:lnTo>
                    <a:pt x="1" y="3214"/>
                  </a:lnTo>
                  <a:cubicBezTo>
                    <a:pt x="2578" y="4252"/>
                    <a:pt x="3968" y="6227"/>
                    <a:pt x="4353" y="6846"/>
                  </a:cubicBezTo>
                  <a:cubicBezTo>
                    <a:pt x="4470" y="7014"/>
                    <a:pt x="4637" y="7148"/>
                    <a:pt x="4821" y="7164"/>
                  </a:cubicBezTo>
                  <a:cubicBezTo>
                    <a:pt x="4863" y="7173"/>
                    <a:pt x="4905" y="7177"/>
                    <a:pt x="4949" y="7177"/>
                  </a:cubicBezTo>
                  <a:cubicBezTo>
                    <a:pt x="4993" y="7177"/>
                    <a:pt x="5039" y="7173"/>
                    <a:pt x="5089" y="7164"/>
                  </a:cubicBezTo>
                  <a:cubicBezTo>
                    <a:pt x="5022" y="6913"/>
                    <a:pt x="4989" y="6629"/>
                    <a:pt x="4989" y="6311"/>
                  </a:cubicBezTo>
                  <a:cubicBezTo>
                    <a:pt x="4989" y="5323"/>
                    <a:pt x="5323" y="4453"/>
                    <a:pt x="5826" y="3884"/>
                  </a:cubicBezTo>
                  <a:cubicBezTo>
                    <a:pt x="4687" y="3499"/>
                    <a:pt x="3181" y="2511"/>
                    <a:pt x="241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419775" y="1620100"/>
              <a:ext cx="395050" cy="330150"/>
            </a:xfrm>
            <a:custGeom>
              <a:avLst/>
              <a:gdLst/>
              <a:ahLst/>
              <a:cxnLst/>
              <a:rect l="l" t="t" r="r" b="b"/>
              <a:pathLst>
                <a:path w="15802" h="13206" extrusionOk="0">
                  <a:moveTo>
                    <a:pt x="8772" y="0"/>
                  </a:moveTo>
                  <a:cubicBezTo>
                    <a:pt x="6513" y="0"/>
                    <a:pt x="4030" y="956"/>
                    <a:pt x="2377" y="4243"/>
                  </a:cubicBezTo>
                  <a:cubicBezTo>
                    <a:pt x="0" y="8964"/>
                    <a:pt x="4486" y="12914"/>
                    <a:pt x="6428" y="13182"/>
                  </a:cubicBezTo>
                  <a:cubicBezTo>
                    <a:pt x="6543" y="13197"/>
                    <a:pt x="6664" y="13205"/>
                    <a:pt x="6789" y="13205"/>
                  </a:cubicBezTo>
                  <a:cubicBezTo>
                    <a:pt x="8808" y="13205"/>
                    <a:pt x="12031" y="11197"/>
                    <a:pt x="13860" y="8076"/>
                  </a:cubicBezTo>
                  <a:cubicBezTo>
                    <a:pt x="15802" y="4779"/>
                    <a:pt x="15299" y="2402"/>
                    <a:pt x="13625" y="1364"/>
                  </a:cubicBezTo>
                  <a:cubicBezTo>
                    <a:pt x="12757" y="817"/>
                    <a:pt x="10861" y="0"/>
                    <a:pt x="8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476675" y="1674700"/>
              <a:ext cx="328525" cy="276025"/>
            </a:xfrm>
            <a:custGeom>
              <a:avLst/>
              <a:gdLst/>
              <a:ahLst/>
              <a:cxnLst/>
              <a:rect l="l" t="t" r="r" b="b"/>
              <a:pathLst>
                <a:path w="13141" h="11041" extrusionOk="0">
                  <a:moveTo>
                    <a:pt x="12237" y="0"/>
                  </a:moveTo>
                  <a:lnTo>
                    <a:pt x="12237" y="0"/>
                  </a:lnTo>
                  <a:cubicBezTo>
                    <a:pt x="13057" y="2545"/>
                    <a:pt x="10580" y="5725"/>
                    <a:pt x="6629" y="7131"/>
                  </a:cubicBezTo>
                  <a:cubicBezTo>
                    <a:pt x="5349" y="7587"/>
                    <a:pt x="4065" y="7804"/>
                    <a:pt x="2884" y="7804"/>
                  </a:cubicBezTo>
                  <a:cubicBezTo>
                    <a:pt x="1810" y="7804"/>
                    <a:pt x="822" y="7625"/>
                    <a:pt x="1" y="7282"/>
                  </a:cubicBezTo>
                  <a:lnTo>
                    <a:pt x="1" y="7282"/>
                  </a:lnTo>
                  <a:cubicBezTo>
                    <a:pt x="972" y="9408"/>
                    <a:pt x="3014" y="10847"/>
                    <a:pt x="4152" y="11014"/>
                  </a:cubicBezTo>
                  <a:cubicBezTo>
                    <a:pt x="4273" y="11032"/>
                    <a:pt x="4399" y="11040"/>
                    <a:pt x="4531" y="11040"/>
                  </a:cubicBezTo>
                  <a:cubicBezTo>
                    <a:pt x="6551" y="11040"/>
                    <a:pt x="9761" y="9021"/>
                    <a:pt x="11584" y="5909"/>
                  </a:cubicBezTo>
                  <a:cubicBezTo>
                    <a:pt x="13107" y="3281"/>
                    <a:pt x="13141" y="1256"/>
                    <a:pt x="12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89225" y="1627600"/>
              <a:ext cx="238975" cy="105875"/>
            </a:xfrm>
            <a:custGeom>
              <a:avLst/>
              <a:gdLst/>
              <a:ahLst/>
              <a:cxnLst/>
              <a:rect l="l" t="t" r="r" b="b"/>
              <a:pathLst>
                <a:path w="9559" h="4235" extrusionOk="0">
                  <a:moveTo>
                    <a:pt x="6053" y="0"/>
                  </a:moveTo>
                  <a:cubicBezTo>
                    <a:pt x="3925" y="0"/>
                    <a:pt x="1583" y="901"/>
                    <a:pt x="18" y="4010"/>
                  </a:cubicBezTo>
                  <a:cubicBezTo>
                    <a:pt x="18" y="4027"/>
                    <a:pt x="1" y="4060"/>
                    <a:pt x="1" y="4077"/>
                  </a:cubicBezTo>
                  <a:cubicBezTo>
                    <a:pt x="629" y="4182"/>
                    <a:pt x="1315" y="4234"/>
                    <a:pt x="2044" y="4234"/>
                  </a:cubicBezTo>
                  <a:cubicBezTo>
                    <a:pt x="2482" y="4234"/>
                    <a:pt x="2934" y="4215"/>
                    <a:pt x="3399" y="4178"/>
                  </a:cubicBezTo>
                  <a:cubicBezTo>
                    <a:pt x="6880" y="3826"/>
                    <a:pt x="9559" y="2336"/>
                    <a:pt x="9425" y="830"/>
                  </a:cubicBezTo>
                  <a:cubicBezTo>
                    <a:pt x="9425" y="796"/>
                    <a:pt x="9408" y="730"/>
                    <a:pt x="9408" y="679"/>
                  </a:cubicBezTo>
                  <a:cubicBezTo>
                    <a:pt x="8504" y="318"/>
                    <a:pt x="7316" y="0"/>
                    <a:pt x="60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9" name="Google Shape;339;p2"/>
          <p:cNvGrpSpPr/>
          <p:nvPr/>
        </p:nvGrpSpPr>
        <p:grpSpPr>
          <a:xfrm rot="-2700000">
            <a:off x="134368" y="4412315"/>
            <a:ext cx="608448" cy="494433"/>
            <a:chOff x="3883850" y="1662875"/>
            <a:chExt cx="361150" cy="293475"/>
          </a:xfrm>
        </p:grpSpPr>
        <p:sp>
          <p:nvSpPr>
            <p:cNvPr id="340" name="Google Shape;340;p2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6" name="Google Shape;366;p2"/>
          <p:cNvGrpSpPr/>
          <p:nvPr/>
        </p:nvGrpSpPr>
        <p:grpSpPr>
          <a:xfrm rot="4092362">
            <a:off x="8979810" y="3177674"/>
            <a:ext cx="260746" cy="160463"/>
            <a:chOff x="5492850" y="1205450"/>
            <a:chExt cx="260725" cy="160450"/>
          </a:xfrm>
        </p:grpSpPr>
        <p:sp>
          <p:nvSpPr>
            <p:cNvPr id="367" name="Google Shape;367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3" name="Google Shape;373;p2"/>
          <p:cNvGrpSpPr/>
          <p:nvPr/>
        </p:nvGrpSpPr>
        <p:grpSpPr>
          <a:xfrm rot="1811724">
            <a:off x="843952" y="4575868"/>
            <a:ext cx="260751" cy="160466"/>
            <a:chOff x="5492850" y="1205450"/>
            <a:chExt cx="260725" cy="160450"/>
          </a:xfrm>
        </p:grpSpPr>
        <p:sp>
          <p:nvSpPr>
            <p:cNvPr id="374" name="Google Shape;374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0" name="Google Shape;380;p2"/>
          <p:cNvGrpSpPr/>
          <p:nvPr/>
        </p:nvGrpSpPr>
        <p:grpSpPr>
          <a:xfrm rot="-1811716" flipH="1">
            <a:off x="693439" y="4769781"/>
            <a:ext cx="193361" cy="118994"/>
            <a:chOff x="5492850" y="1205450"/>
            <a:chExt cx="260725" cy="160450"/>
          </a:xfrm>
        </p:grpSpPr>
        <p:sp>
          <p:nvSpPr>
            <p:cNvPr id="381" name="Google Shape;381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7" name="Google Shape;387;p2"/>
          <p:cNvGrpSpPr/>
          <p:nvPr/>
        </p:nvGrpSpPr>
        <p:grpSpPr>
          <a:xfrm rot="2952480">
            <a:off x="264412" y="126576"/>
            <a:ext cx="348372" cy="283092"/>
            <a:chOff x="3883850" y="1662875"/>
            <a:chExt cx="361150" cy="293475"/>
          </a:xfrm>
        </p:grpSpPr>
        <p:sp>
          <p:nvSpPr>
            <p:cNvPr id="388" name="Google Shape;388;p2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4" name="Google Shape;414;p2"/>
          <p:cNvGrpSpPr/>
          <p:nvPr/>
        </p:nvGrpSpPr>
        <p:grpSpPr>
          <a:xfrm rot="1811724">
            <a:off x="8347852" y="277318"/>
            <a:ext cx="260751" cy="160466"/>
            <a:chOff x="5492850" y="1205450"/>
            <a:chExt cx="260725" cy="160450"/>
          </a:xfrm>
        </p:grpSpPr>
        <p:sp>
          <p:nvSpPr>
            <p:cNvPr id="415" name="Google Shape;415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Google Shape;421;p2"/>
          <p:cNvGrpSpPr/>
          <p:nvPr/>
        </p:nvGrpSpPr>
        <p:grpSpPr>
          <a:xfrm rot="-8873295">
            <a:off x="6637979" y="4770112"/>
            <a:ext cx="784617" cy="494768"/>
            <a:chOff x="4015675" y="2112550"/>
            <a:chExt cx="545275" cy="343875"/>
          </a:xfrm>
        </p:grpSpPr>
        <p:sp>
          <p:nvSpPr>
            <p:cNvPr id="422" name="Google Shape;422;p2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9" name="Google Shape;429;p2"/>
          <p:cNvSpPr txBox="1">
            <a:spLocks noGrp="1"/>
          </p:cNvSpPr>
          <p:nvPr>
            <p:ph type="ctrTitle"/>
          </p:nvPr>
        </p:nvSpPr>
        <p:spPr>
          <a:xfrm rot="491">
            <a:off x="713300" y="768575"/>
            <a:ext cx="4201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0" name="Google Shape;430;p2"/>
          <p:cNvSpPr txBox="1">
            <a:spLocks noGrp="1"/>
          </p:cNvSpPr>
          <p:nvPr>
            <p:ph type="subTitle" idx="1"/>
          </p:nvPr>
        </p:nvSpPr>
        <p:spPr>
          <a:xfrm rot="281">
            <a:off x="774637" y="4103863"/>
            <a:ext cx="3668100" cy="19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1" name="Google Shape;10331;p24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10332" name="Google Shape;10332;p24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3" name="Google Shape;10333;p24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4" name="Google Shape;10334;p24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5" name="Google Shape;10335;p24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6" name="Google Shape;10336;p24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7" name="Google Shape;10337;p24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8" name="Google Shape;10338;p24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9" name="Google Shape;10339;p24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0" name="Google Shape;10340;p24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1" name="Google Shape;10341;p24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2" name="Google Shape;10342;p24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3" name="Google Shape;10343;p24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4" name="Google Shape;10344;p24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5" name="Google Shape;10345;p24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6" name="Google Shape;10346;p24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7" name="Google Shape;10347;p24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8" name="Google Shape;10348;p24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9" name="Google Shape;10349;p24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0" name="Google Shape;10350;p24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1" name="Google Shape;10351;p24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2" name="Google Shape;10352;p24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3" name="Google Shape;10353;p24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4" name="Google Shape;10354;p24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5" name="Google Shape;10355;p24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6" name="Google Shape;10356;p24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7" name="Google Shape;10357;p24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8" name="Google Shape;10358;p24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9" name="Google Shape;10359;p24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0" name="Google Shape;10360;p24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1" name="Google Shape;10361;p24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2" name="Google Shape;10362;p24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3" name="Google Shape;10363;p24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4" name="Google Shape;10364;p24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5" name="Google Shape;10365;p24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6" name="Google Shape;10366;p24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7" name="Google Shape;10367;p24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8" name="Google Shape;10368;p24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9" name="Google Shape;10369;p24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0" name="Google Shape;10370;p24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1" name="Google Shape;10371;p24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2" name="Google Shape;10372;p24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3" name="Google Shape;10373;p24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4" name="Google Shape;10374;p24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5" name="Google Shape;10375;p24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6" name="Google Shape;10376;p24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7" name="Google Shape;10377;p24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8" name="Google Shape;10378;p24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9" name="Google Shape;10379;p24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0" name="Google Shape;10380;p24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1" name="Google Shape;10381;p24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2" name="Google Shape;10382;p24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3" name="Google Shape;10383;p24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4" name="Google Shape;10384;p24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5" name="Google Shape;10385;p24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6" name="Google Shape;10386;p24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7" name="Google Shape;10387;p24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8" name="Google Shape;10388;p24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9" name="Google Shape;10389;p24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0" name="Google Shape;10390;p24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1" name="Google Shape;10391;p24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2" name="Google Shape;10392;p24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3" name="Google Shape;10393;p24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4" name="Google Shape;10394;p24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5" name="Google Shape;10395;p24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6" name="Google Shape;10396;p24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7" name="Google Shape;10397;p24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8" name="Google Shape;10398;p24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9" name="Google Shape;10399;p24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0" name="Google Shape;10400;p24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1" name="Google Shape;10401;p24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2" name="Google Shape;10402;p24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03" name="Google Shape;10403;p24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10404" name="Google Shape;10404;p24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5" name="Google Shape;10405;p24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6" name="Google Shape;10406;p24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7" name="Google Shape;10407;p24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8" name="Google Shape;10408;p24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9" name="Google Shape;10409;p24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0" name="Google Shape;10410;p24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1" name="Google Shape;10411;p24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2" name="Google Shape;10412;p24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3" name="Google Shape;10413;p24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4" name="Google Shape;10414;p24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5" name="Google Shape;10415;p24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6" name="Google Shape;10416;p24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7" name="Google Shape;10417;p24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8" name="Google Shape;10418;p24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9" name="Google Shape;10419;p24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0" name="Google Shape;10420;p24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1" name="Google Shape;10421;p24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2" name="Google Shape;10422;p24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3" name="Google Shape;10423;p24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4" name="Google Shape;10424;p24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5" name="Google Shape;10425;p24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6" name="Google Shape;10426;p24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7" name="Google Shape;10427;p24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8" name="Google Shape;10428;p24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9" name="Google Shape;10429;p24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0" name="Google Shape;10430;p24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1" name="Google Shape;10431;p24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2" name="Google Shape;10432;p24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3" name="Google Shape;10433;p24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4" name="Google Shape;10434;p24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5" name="Google Shape;10435;p24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6" name="Google Shape;10436;p24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7" name="Google Shape;10437;p24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8" name="Google Shape;10438;p24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9" name="Google Shape;10439;p24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0" name="Google Shape;10440;p24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1" name="Google Shape;10441;p24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2" name="Google Shape;10442;p24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3" name="Google Shape;10443;p24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4" name="Google Shape;10444;p24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5" name="Google Shape;10445;p24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6" name="Google Shape;10446;p24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7" name="Google Shape;10447;p24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8" name="Google Shape;10448;p24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9" name="Google Shape;10449;p24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0" name="Google Shape;10450;p24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1" name="Google Shape;10451;p24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2" name="Google Shape;10452;p24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3" name="Google Shape;10453;p24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4" name="Google Shape;10454;p24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5" name="Google Shape;10455;p24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6" name="Google Shape;10456;p24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7" name="Google Shape;10457;p24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8" name="Google Shape;10458;p24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9" name="Google Shape;10459;p24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0" name="Google Shape;10460;p24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1" name="Google Shape;10461;p24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2" name="Google Shape;10462;p24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3" name="Google Shape;10463;p24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4" name="Google Shape;10464;p24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5" name="Google Shape;10465;p24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6" name="Google Shape;10466;p24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7" name="Google Shape;10467;p24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8" name="Google Shape;10468;p24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9" name="Google Shape;10469;p24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0" name="Google Shape;10470;p24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1" name="Google Shape;10471;p24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2" name="Google Shape;10472;p24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3" name="Google Shape;10473;p24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4" name="Google Shape;10474;p24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5" name="Google Shape;10475;p24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6" name="Google Shape;10476;p24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7" name="Google Shape;10477;p24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8" name="Google Shape;10478;p24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9" name="Google Shape;10479;p24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0" name="Google Shape;10480;p24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1" name="Google Shape;10481;p24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2" name="Google Shape;10482;p24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3" name="Google Shape;10483;p24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4" name="Google Shape;10484;p24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" name="Google Shape;10485;p24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" name="Google Shape;10486;p24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" name="Google Shape;10487;p24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" name="Google Shape;10488;p24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" name="Google Shape;10489;p24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" name="Google Shape;10490;p24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" name="Google Shape;10491;p24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" name="Google Shape;10492;p24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" name="Google Shape;10493;p24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" name="Google Shape;10494;p24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" name="Google Shape;10495;p24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" name="Google Shape;10496;p24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7" name="Google Shape;10497;p24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8" name="Google Shape;10498;p24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9" name="Google Shape;10499;p24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0" name="Google Shape;10500;p24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1" name="Google Shape;10501;p24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2" name="Google Shape;10502;p24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3" name="Google Shape;10503;p24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4" name="Google Shape;10504;p24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5" name="Google Shape;10505;p24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6" name="Google Shape;10506;p24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7" name="Google Shape;10507;p24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8" name="Google Shape;10508;p24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9" name="Google Shape;10509;p24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0" name="Google Shape;10510;p24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1" name="Google Shape;10511;p24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2" name="Google Shape;10512;p24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3" name="Google Shape;10513;p24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4" name="Google Shape;10514;p24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5" name="Google Shape;10515;p24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6" name="Google Shape;10516;p24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7" name="Google Shape;10517;p24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8" name="Google Shape;10518;p24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9" name="Google Shape;10519;p24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0" name="Google Shape;10520;p24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1" name="Google Shape;10521;p24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2" name="Google Shape;10522;p24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3" name="Google Shape;10523;p24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4" name="Google Shape;10524;p24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5" name="Google Shape;10525;p24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6" name="Google Shape;10526;p24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7" name="Google Shape;10527;p24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8" name="Google Shape;10528;p24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9" name="Google Shape;10529;p24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0" name="Google Shape;10530;p24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1" name="Google Shape;10531;p24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2" name="Google Shape;10532;p24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3" name="Google Shape;10533;p24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4" name="Google Shape;10534;p24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5" name="Google Shape;10535;p24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36" name="Google Shape;10536;p24"/>
          <p:cNvGrpSpPr/>
          <p:nvPr/>
        </p:nvGrpSpPr>
        <p:grpSpPr>
          <a:xfrm rot="-2700000">
            <a:off x="7849618" y="431915"/>
            <a:ext cx="608448" cy="494433"/>
            <a:chOff x="3883850" y="1662875"/>
            <a:chExt cx="361150" cy="293475"/>
          </a:xfrm>
        </p:grpSpPr>
        <p:sp>
          <p:nvSpPr>
            <p:cNvPr id="10537" name="Google Shape;10537;p24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8" name="Google Shape;10538;p24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9" name="Google Shape;10539;p24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0" name="Google Shape;10540;p24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1" name="Google Shape;10541;p24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2" name="Google Shape;10542;p24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3" name="Google Shape;10543;p24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4" name="Google Shape;10544;p24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5" name="Google Shape;10545;p24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6" name="Google Shape;10546;p24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7" name="Google Shape;10547;p24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8" name="Google Shape;10548;p24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9" name="Google Shape;10549;p24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0" name="Google Shape;10550;p24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1" name="Google Shape;10551;p24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2" name="Google Shape;10552;p24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3" name="Google Shape;10553;p24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4" name="Google Shape;10554;p24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5" name="Google Shape;10555;p24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6" name="Google Shape;10556;p24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7" name="Google Shape;10557;p24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8" name="Google Shape;10558;p24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9" name="Google Shape;10559;p24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0" name="Google Shape;10560;p24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1" name="Google Shape;10561;p24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2" name="Google Shape;10562;p24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3" name="Google Shape;10563;p24"/>
          <p:cNvGrpSpPr/>
          <p:nvPr/>
        </p:nvGrpSpPr>
        <p:grpSpPr>
          <a:xfrm rot="1811724">
            <a:off x="8559202" y="595468"/>
            <a:ext cx="260751" cy="160466"/>
            <a:chOff x="5492850" y="1205450"/>
            <a:chExt cx="260725" cy="160450"/>
          </a:xfrm>
        </p:grpSpPr>
        <p:sp>
          <p:nvSpPr>
            <p:cNvPr id="10564" name="Google Shape;10564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5" name="Google Shape;10565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6" name="Google Shape;10566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7" name="Google Shape;10567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8" name="Google Shape;10568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9" name="Google Shape;10569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0" name="Google Shape;10570;p24"/>
          <p:cNvGrpSpPr/>
          <p:nvPr/>
        </p:nvGrpSpPr>
        <p:grpSpPr>
          <a:xfrm rot="-1811716" flipH="1">
            <a:off x="8408689" y="789381"/>
            <a:ext cx="193361" cy="118994"/>
            <a:chOff x="5492850" y="1205450"/>
            <a:chExt cx="260725" cy="160450"/>
          </a:xfrm>
        </p:grpSpPr>
        <p:sp>
          <p:nvSpPr>
            <p:cNvPr id="10571" name="Google Shape;10571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2" name="Google Shape;10572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3" name="Google Shape;10573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4" name="Google Shape;10574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5" name="Google Shape;10575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6" name="Google Shape;10576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7" name="Google Shape;10577;p24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10578" name="Google Shape;10578;p24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9" name="Google Shape;10579;p24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0" name="Google Shape;10580;p24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1" name="Google Shape;10581;p24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2" name="Google Shape;10582;p24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3" name="Google Shape;10583;p24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4" name="Google Shape;10584;p24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85" name="Google Shape;10585;p24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10586" name="Google Shape;10586;p24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7" name="Google Shape;10587;p24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8" name="Google Shape;10588;p24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9" name="Google Shape;10589;p24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0" name="Google Shape;10590;p24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1" name="Google Shape;10591;p24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2" name="Google Shape;10592;p24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3" name="Google Shape;10593;p24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4" name="Google Shape;10594;p24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5" name="Google Shape;10595;p24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6" name="Google Shape;10596;p24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7" name="Google Shape;10597;p24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8" name="Google Shape;10598;p24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9" name="Google Shape;10599;p24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0" name="Google Shape;10600;p24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1" name="Google Shape;10601;p24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2" name="Google Shape;10602;p24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3" name="Google Shape;10603;p24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4" name="Google Shape;10604;p24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5" name="Google Shape;10605;p24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6" name="Google Shape;10606;p24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7" name="Google Shape;10607;p24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8" name="Google Shape;10608;p24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9" name="Google Shape;10609;p24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0" name="Google Shape;10610;p24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1" name="Google Shape;10611;p24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2" name="Google Shape;10612;p24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10613" name="Google Shape;10613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4" name="Google Shape;10614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5" name="Google Shape;10615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6" name="Google Shape;10616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7" name="Google Shape;10617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8" name="Google Shape;10618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9" name="Google Shape;10619;p24"/>
          <p:cNvGrpSpPr/>
          <p:nvPr/>
        </p:nvGrpSpPr>
        <p:grpSpPr>
          <a:xfrm rot="509016">
            <a:off x="5317166" y="4575523"/>
            <a:ext cx="2098792" cy="984613"/>
            <a:chOff x="1406550" y="1260600"/>
            <a:chExt cx="1204775" cy="565200"/>
          </a:xfrm>
        </p:grpSpPr>
        <p:sp>
          <p:nvSpPr>
            <p:cNvPr id="10620" name="Google Shape;10620;p24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1" name="Google Shape;10621;p24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2" name="Google Shape;10622;p24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3" name="Google Shape;10623;p24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4" name="Google Shape;10624;p24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5" name="Google Shape;10625;p24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6" name="Google Shape;10626;p24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7" name="Google Shape;10627;p24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8" name="Google Shape;10628;p24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9" name="Google Shape;10629;p24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0" name="Google Shape;10630;p24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1" name="Google Shape;10631;p24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2" name="Google Shape;10632;p24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3" name="Google Shape;10633;p24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4" name="Google Shape;10634;p24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5" name="Google Shape;10635;p24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6" name="Google Shape;10636;p24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7" name="Google Shape;10637;p24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8" name="Google Shape;10638;p24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9" name="Google Shape;10639;p24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0" name="Google Shape;10640;p24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1" name="Google Shape;10641;p24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2" name="Google Shape;10642;p24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3" name="Google Shape;10643;p24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4" name="Google Shape;10644;p24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5" name="Google Shape;10645;p24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6" name="Google Shape;10646;p24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7" name="Google Shape;10647;p24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8" name="Google Shape;10648;p24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9" name="Google Shape;10649;p24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0" name="Google Shape;10650;p24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1" name="Google Shape;10651;p24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2" name="Google Shape;10652;p24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3" name="Google Shape;10653;p24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4" name="Google Shape;10654;p24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5" name="Google Shape;10655;p24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6" name="Google Shape;10656;p24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7" name="Google Shape;10657;p24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8" name="Google Shape;10658;p24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9" name="Google Shape;10659;p24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0" name="Google Shape;10660;p24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1" name="Google Shape;10661;p24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2" name="Google Shape;10662;p24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3" name="Google Shape;10663;p24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4" name="Google Shape;10664;p24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5" name="Google Shape;10665;p24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6" name="Google Shape;10666;p24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7" name="Google Shape;10667;p24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8" name="Google Shape;10668;p24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9" name="Google Shape;10669;p24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0" name="Google Shape;10670;p24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1" name="Google Shape;10671;p24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2" name="Google Shape;10672;p24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3" name="Google Shape;10673;p24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4" name="Google Shape;10674;p24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5" name="Google Shape;10675;p24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6" name="Google Shape;10676;p24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7" name="Google Shape;10677;p24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8" name="Google Shape;10678;p24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9" name="Google Shape;10679;p24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0" name="Google Shape;10680;p24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1" name="Google Shape;10681;p24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2" name="Google Shape;10682;p24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3" name="Google Shape;10683;p24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4" name="Google Shape;10684;p24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5" name="Google Shape;10685;p24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6" name="Google Shape;10686;p24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7" name="Google Shape;10687;p24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8" name="Google Shape;10688;p24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9" name="Google Shape;10689;p24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0" name="Google Shape;10690;p24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1" name="Google Shape;10691;p24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2" name="Google Shape;10692;p24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3" name="Google Shape;10693;p24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4" name="Google Shape;10694;p24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5" name="Google Shape;10695;p24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6" name="Google Shape;10696;p24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7" name="Google Shape;10697;p24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8" name="Google Shape;10698;p24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9" name="Google Shape;10699;p24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0" name="Google Shape;10700;p24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1" name="Google Shape;10701;p24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2" name="Google Shape;10702;p24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3" name="Google Shape;10703;p24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4" name="Google Shape;10704;p24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5" name="Google Shape;10705;p24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6" name="Google Shape;10706;p24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7" name="Google Shape;10707;p24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8" name="Google Shape;10708;p24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9" name="Google Shape;10709;p24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0" name="Google Shape;10710;p24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1" name="Google Shape;10711;p24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2" name="Google Shape;10712;p24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3" name="Google Shape;10713;p24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4" name="Google Shape;10714;p24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5" name="Google Shape;10715;p24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6" name="Google Shape;10716;p24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7" name="Google Shape;10717;p24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8" name="Google Shape;10718;p24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9" name="Google Shape;10719;p24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0" name="Google Shape;10720;p24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1" name="Google Shape;10721;p24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2" name="Google Shape;10722;p24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3" name="Google Shape;10723;p24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4" name="Google Shape;10724;p24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5" name="Google Shape;10725;p24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6" name="Google Shape;10726;p24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7" name="Google Shape;10727;p24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8" name="Google Shape;10728;p24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9" name="Google Shape;10729;p24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0" name="Google Shape;10730;p24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1" name="Google Shape;10731;p24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2" name="Google Shape;10732;p24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3" name="Google Shape;10733;p24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4" name="Google Shape;10734;p24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5" name="Google Shape;10735;p24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6" name="Google Shape;10736;p24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7" name="Google Shape;10737;p24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5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1407" name="Google Shape;1407;p5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8" name="Google Shape;1478;p5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1479" name="Google Shape;1479;p5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1" name="Google Shape;1611;p5"/>
          <p:cNvGrpSpPr/>
          <p:nvPr/>
        </p:nvGrpSpPr>
        <p:grpSpPr>
          <a:xfrm rot="-2700000">
            <a:off x="7849618" y="431915"/>
            <a:ext cx="608448" cy="494433"/>
            <a:chOff x="3883850" y="1662875"/>
            <a:chExt cx="361150" cy="293475"/>
          </a:xfrm>
        </p:grpSpPr>
        <p:sp>
          <p:nvSpPr>
            <p:cNvPr id="1612" name="Google Shape;1612;p5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8" name="Google Shape;1638;p5"/>
          <p:cNvGrpSpPr/>
          <p:nvPr/>
        </p:nvGrpSpPr>
        <p:grpSpPr>
          <a:xfrm rot="1811724">
            <a:off x="8559202" y="595468"/>
            <a:ext cx="260751" cy="160466"/>
            <a:chOff x="5492850" y="1205450"/>
            <a:chExt cx="260725" cy="160450"/>
          </a:xfrm>
        </p:grpSpPr>
        <p:sp>
          <p:nvSpPr>
            <p:cNvPr id="1639" name="Google Shape;1639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5" name="Google Shape;1645;p5"/>
          <p:cNvGrpSpPr/>
          <p:nvPr/>
        </p:nvGrpSpPr>
        <p:grpSpPr>
          <a:xfrm rot="-1811716" flipH="1">
            <a:off x="8408689" y="789381"/>
            <a:ext cx="193361" cy="118994"/>
            <a:chOff x="5492850" y="1205450"/>
            <a:chExt cx="260725" cy="160450"/>
          </a:xfrm>
        </p:grpSpPr>
        <p:sp>
          <p:nvSpPr>
            <p:cNvPr id="1646" name="Google Shape;1646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2" name="Google Shape;1652;p5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1653" name="Google Shape;1653;p5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0" name="Google Shape;1660;p5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1661" name="Google Shape;1661;p5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1688" name="Google Shape;1688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4" name="Google Shape;1694;p5"/>
          <p:cNvGrpSpPr/>
          <p:nvPr/>
        </p:nvGrpSpPr>
        <p:grpSpPr>
          <a:xfrm rot="509016">
            <a:off x="5317166" y="4575523"/>
            <a:ext cx="2098792" cy="984613"/>
            <a:chOff x="1406550" y="1260600"/>
            <a:chExt cx="1204775" cy="565200"/>
          </a:xfrm>
        </p:grpSpPr>
        <p:sp>
          <p:nvSpPr>
            <p:cNvPr id="1695" name="Google Shape;1695;p5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3" name="Google Shape;1813;p5"/>
          <p:cNvSpPr txBox="1">
            <a:spLocks noGrp="1"/>
          </p:cNvSpPr>
          <p:nvPr>
            <p:ph type="subTitle" idx="1"/>
          </p:nvPr>
        </p:nvSpPr>
        <p:spPr>
          <a:xfrm>
            <a:off x="1018075" y="2131775"/>
            <a:ext cx="1930500" cy="4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5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4" name="Google Shape;1814;p5"/>
          <p:cNvSpPr txBox="1">
            <a:spLocks noGrp="1"/>
          </p:cNvSpPr>
          <p:nvPr>
            <p:ph type="subTitle" idx="2"/>
          </p:nvPr>
        </p:nvSpPr>
        <p:spPr>
          <a:xfrm>
            <a:off x="6195425" y="2131781"/>
            <a:ext cx="1930500" cy="4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5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5" name="Google Shape;1815;p5"/>
          <p:cNvSpPr txBox="1">
            <a:spLocks noGrp="1"/>
          </p:cNvSpPr>
          <p:nvPr>
            <p:ph type="subTitle" idx="3"/>
          </p:nvPr>
        </p:nvSpPr>
        <p:spPr>
          <a:xfrm>
            <a:off x="1378975" y="2554600"/>
            <a:ext cx="15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6" name="Google Shape;1816;p5"/>
          <p:cNvSpPr txBox="1">
            <a:spLocks noGrp="1"/>
          </p:cNvSpPr>
          <p:nvPr>
            <p:ph type="subTitle" idx="4"/>
          </p:nvPr>
        </p:nvSpPr>
        <p:spPr>
          <a:xfrm>
            <a:off x="6195425" y="2554506"/>
            <a:ext cx="15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7" name="Google Shape;181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7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2049" name="Google Shape;2049;p7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0" name="Google Shape;2120;p7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2121" name="Google Shape;2121;p7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9" name="Google Shape;2239;p7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2240" name="Google Shape;2240;p7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72" name="Google Shape;2372;p7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2373" name="Google Shape;2373;p7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5" name="Google Shape;2505;p7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2506" name="Google Shape;2506;p7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2" name="Google Shape;2532;p7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2533" name="Google Shape;2533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9" name="Google Shape;2539;p7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2540" name="Google Shape;2540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6" name="Google Shape;2546;p7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2547" name="Google Shape;2547;p7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54" name="Google Shape;2554;p7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2555" name="Google Shape;2555;p7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81" name="Google Shape;2581;p7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2582" name="Google Shape;2582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8" name="Google Shape;2588;p7"/>
          <p:cNvSpPr txBox="1">
            <a:spLocks noGrp="1"/>
          </p:cNvSpPr>
          <p:nvPr>
            <p:ph type="body" idx="1"/>
          </p:nvPr>
        </p:nvSpPr>
        <p:spPr>
          <a:xfrm>
            <a:off x="884675" y="1672955"/>
            <a:ext cx="40494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9" name="Google Shape;2589;p7"/>
          <p:cNvSpPr txBox="1">
            <a:spLocks noGrp="1"/>
          </p:cNvSpPr>
          <p:nvPr>
            <p:ph type="title"/>
          </p:nvPr>
        </p:nvSpPr>
        <p:spPr>
          <a:xfrm>
            <a:off x="884675" y="1240345"/>
            <a:ext cx="4049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8"/>
          <p:cNvGrpSpPr/>
          <p:nvPr/>
        </p:nvGrpSpPr>
        <p:grpSpPr>
          <a:xfrm rot="1574134">
            <a:off x="7299913" y="3145541"/>
            <a:ext cx="2261716" cy="949902"/>
            <a:chOff x="1411350" y="554900"/>
            <a:chExt cx="1298300" cy="545275"/>
          </a:xfrm>
        </p:grpSpPr>
        <p:sp>
          <p:nvSpPr>
            <p:cNvPr id="2592" name="Google Shape;2592;p8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63" name="Google Shape;2663;p8"/>
          <p:cNvGrpSpPr/>
          <p:nvPr/>
        </p:nvGrpSpPr>
        <p:grpSpPr>
          <a:xfrm rot="-820589">
            <a:off x="463905" y="4522191"/>
            <a:ext cx="2098832" cy="984632"/>
            <a:chOff x="1406550" y="1260600"/>
            <a:chExt cx="1204775" cy="565200"/>
          </a:xfrm>
        </p:grpSpPr>
        <p:sp>
          <p:nvSpPr>
            <p:cNvPr id="2664" name="Google Shape;2664;p8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8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8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8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8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8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8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8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8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8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8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8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8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8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8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8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8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8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8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8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8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8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8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8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8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8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8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8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8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8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8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8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8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8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8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8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8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8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8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8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8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8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8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8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8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8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8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8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8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8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8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8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8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8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8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8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8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8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82" name="Google Shape;2782;p8"/>
          <p:cNvGrpSpPr/>
          <p:nvPr/>
        </p:nvGrpSpPr>
        <p:grpSpPr>
          <a:xfrm>
            <a:off x="1714483" y="-327710"/>
            <a:ext cx="2095529" cy="1058761"/>
            <a:chOff x="1423500" y="1965000"/>
            <a:chExt cx="1202875" cy="607750"/>
          </a:xfrm>
        </p:grpSpPr>
        <p:sp>
          <p:nvSpPr>
            <p:cNvPr id="2783" name="Google Shape;2783;p8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8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8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8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8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8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8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8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8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8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8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8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8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8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8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8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8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8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8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8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8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8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8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8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8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8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8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8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8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8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8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8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8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8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8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8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8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8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8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8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8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8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8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8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8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8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8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8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8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8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8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8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8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8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4" name="Google Shape;2854;p8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5" name="Google Shape;2855;p8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6" name="Google Shape;2856;p8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8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8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2859;p8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0" name="Google Shape;2860;p8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1" name="Google Shape;2861;p8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2" name="Google Shape;2862;p8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3" name="Google Shape;2863;p8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4" name="Google Shape;2864;p8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2865;p8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6" name="Google Shape;2866;p8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7" name="Google Shape;2867;p8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2868;p8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9" name="Google Shape;2869;p8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0" name="Google Shape;2870;p8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1" name="Google Shape;2871;p8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2872;p8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3" name="Google Shape;2873;p8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4" name="Google Shape;2874;p8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5" name="Google Shape;2875;p8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2876;p8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7" name="Google Shape;2877;p8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8" name="Google Shape;2878;p8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9" name="Google Shape;2879;p8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8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8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2" name="Google Shape;2882;p8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3" name="Google Shape;2883;p8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4" name="Google Shape;2884;p8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5" name="Google Shape;2885;p8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6" name="Google Shape;2886;p8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2887;p8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8" name="Google Shape;2888;p8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9" name="Google Shape;2889;p8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890;p8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891;p8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892;p8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893;p8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894;p8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8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8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8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8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8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8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8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8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8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8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8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8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8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8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8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8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8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8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8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8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5" name="Google Shape;2915;p8"/>
          <p:cNvGrpSpPr/>
          <p:nvPr/>
        </p:nvGrpSpPr>
        <p:grpSpPr>
          <a:xfrm rot="1530007">
            <a:off x="4628288" y="4743524"/>
            <a:ext cx="2095539" cy="1058766"/>
            <a:chOff x="1423500" y="1965000"/>
            <a:chExt cx="1202875" cy="607750"/>
          </a:xfrm>
        </p:grpSpPr>
        <p:sp>
          <p:nvSpPr>
            <p:cNvPr id="2916" name="Google Shape;2916;p8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8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8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8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8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8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8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8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8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8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8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8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8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8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8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8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8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8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8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8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8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8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8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8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8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8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8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8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8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8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8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8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Google Shape;2958;p8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8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8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8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Google Shape;2963;p8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8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8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8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8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8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8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Google Shape;2970;p8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Google Shape;2971;p8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Google Shape;2972;p8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Google Shape;2973;p8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Google Shape;2974;p8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Google Shape;2975;p8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Google Shape;2976;p8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Google Shape;2977;p8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Google Shape;2978;p8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Google Shape;2979;p8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Google Shape;2980;p8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Google Shape;2981;p8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Google Shape;2982;p8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Google Shape;2983;p8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Google Shape;2984;p8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Google Shape;2985;p8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Google Shape;2986;p8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8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8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8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Google Shape;2990;p8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Google Shape;2991;p8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8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8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8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Google Shape;2995;p8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Google Shape;2996;p8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Google Shape;2997;p8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Google Shape;2998;p8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Google Shape;2999;p8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8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8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8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8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8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8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8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8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8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8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8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8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8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8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8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8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8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8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8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Google Shape;3019;p8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Google Shape;3020;p8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8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8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8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8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Google Shape;3025;p8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8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8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8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8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8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8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8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8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8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8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8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8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8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8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8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8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8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8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8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8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8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8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48" name="Google Shape;3048;p8"/>
          <p:cNvGrpSpPr/>
          <p:nvPr/>
        </p:nvGrpSpPr>
        <p:grpSpPr>
          <a:xfrm rot="-2700000">
            <a:off x="259568" y="966915"/>
            <a:ext cx="608448" cy="494433"/>
            <a:chOff x="3883850" y="1662875"/>
            <a:chExt cx="361150" cy="293475"/>
          </a:xfrm>
        </p:grpSpPr>
        <p:sp>
          <p:nvSpPr>
            <p:cNvPr id="3049" name="Google Shape;3049;p8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8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8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8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8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8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8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8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8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8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8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8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8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8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75" name="Google Shape;3075;p8"/>
          <p:cNvGrpSpPr/>
          <p:nvPr/>
        </p:nvGrpSpPr>
        <p:grpSpPr>
          <a:xfrm rot="1811724">
            <a:off x="969152" y="1130468"/>
            <a:ext cx="260751" cy="160466"/>
            <a:chOff x="5492850" y="1205450"/>
            <a:chExt cx="260725" cy="160450"/>
          </a:xfrm>
        </p:grpSpPr>
        <p:sp>
          <p:nvSpPr>
            <p:cNvPr id="3076" name="Google Shape;3076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2" name="Google Shape;3082;p8"/>
          <p:cNvGrpSpPr/>
          <p:nvPr/>
        </p:nvGrpSpPr>
        <p:grpSpPr>
          <a:xfrm rot="-1811716" flipH="1">
            <a:off x="818639" y="1324381"/>
            <a:ext cx="193361" cy="118994"/>
            <a:chOff x="5492850" y="1205450"/>
            <a:chExt cx="260725" cy="160450"/>
          </a:xfrm>
        </p:grpSpPr>
        <p:sp>
          <p:nvSpPr>
            <p:cNvPr id="3083" name="Google Shape;3083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9" name="Google Shape;3089;p8"/>
          <p:cNvGrpSpPr/>
          <p:nvPr/>
        </p:nvGrpSpPr>
        <p:grpSpPr>
          <a:xfrm rot="1926705">
            <a:off x="8694204" y="1413812"/>
            <a:ext cx="784617" cy="494768"/>
            <a:chOff x="4015675" y="2112550"/>
            <a:chExt cx="545275" cy="343875"/>
          </a:xfrm>
        </p:grpSpPr>
        <p:sp>
          <p:nvSpPr>
            <p:cNvPr id="3090" name="Google Shape;3090;p8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97" name="Google Shape;3097;p8"/>
          <p:cNvGrpSpPr/>
          <p:nvPr/>
        </p:nvGrpSpPr>
        <p:grpSpPr>
          <a:xfrm rot="2952480">
            <a:off x="7189087" y="4498551"/>
            <a:ext cx="348372" cy="283092"/>
            <a:chOff x="3883850" y="1662875"/>
            <a:chExt cx="361150" cy="293475"/>
          </a:xfrm>
        </p:grpSpPr>
        <p:sp>
          <p:nvSpPr>
            <p:cNvPr id="3098" name="Google Shape;3098;p8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24" name="Google Shape;3124;p8"/>
          <p:cNvGrpSpPr/>
          <p:nvPr/>
        </p:nvGrpSpPr>
        <p:grpSpPr>
          <a:xfrm rot="-1811716" flipH="1">
            <a:off x="9266664" y="1390331"/>
            <a:ext cx="193361" cy="118994"/>
            <a:chOff x="5492850" y="1205450"/>
            <a:chExt cx="260725" cy="160450"/>
          </a:xfrm>
        </p:grpSpPr>
        <p:sp>
          <p:nvSpPr>
            <p:cNvPr id="3125" name="Google Shape;3125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31" name="Google Shape;3131;p8"/>
          <p:cNvGrpSpPr/>
          <p:nvPr/>
        </p:nvGrpSpPr>
        <p:grpSpPr>
          <a:xfrm rot="-820589">
            <a:off x="5931255" y="47179"/>
            <a:ext cx="2098832" cy="984632"/>
            <a:chOff x="1406550" y="1260600"/>
            <a:chExt cx="1204775" cy="565200"/>
          </a:xfrm>
        </p:grpSpPr>
        <p:sp>
          <p:nvSpPr>
            <p:cNvPr id="3132" name="Google Shape;3132;p8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0" name="Google Shape;3250;p8"/>
          <p:cNvGrpSpPr/>
          <p:nvPr/>
        </p:nvGrpSpPr>
        <p:grpSpPr>
          <a:xfrm rot="1574134">
            <a:off x="-567062" y="2471078"/>
            <a:ext cx="2261716" cy="949902"/>
            <a:chOff x="1411350" y="554900"/>
            <a:chExt cx="1298300" cy="545275"/>
          </a:xfrm>
        </p:grpSpPr>
        <p:sp>
          <p:nvSpPr>
            <p:cNvPr id="3251" name="Google Shape;3251;p8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22" name="Google Shape;3322;p8"/>
          <p:cNvSpPr txBox="1">
            <a:spLocks noGrp="1"/>
          </p:cNvSpPr>
          <p:nvPr>
            <p:ph type="title"/>
          </p:nvPr>
        </p:nvSpPr>
        <p:spPr>
          <a:xfrm>
            <a:off x="1863450" y="1415100"/>
            <a:ext cx="54171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5" name="Google Shape;5275;p13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5276" name="Google Shape;5276;p13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9" name="Google Shape;5279;p13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0" name="Google Shape;5280;p13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7" name="Google Shape;5347;p13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5348" name="Google Shape;5348;p1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1" name="Google Shape;5411;p1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2" name="Google Shape;5412;p1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3" name="Google Shape;5413;p1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4" name="Google Shape;5414;p1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5" name="Google Shape;5415;p1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6" name="Google Shape;5416;p1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7" name="Google Shape;5417;p1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8" name="Google Shape;5418;p1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9" name="Google Shape;5419;p1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0" name="Google Shape;5420;p1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1" name="Google Shape;5421;p1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2" name="Google Shape;5422;p1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3" name="Google Shape;5423;p1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4" name="Google Shape;5424;p1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5" name="Google Shape;5425;p1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6" name="Google Shape;5426;p1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7" name="Google Shape;5427;p1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8" name="Google Shape;5428;p1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9" name="Google Shape;5429;p1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0" name="Google Shape;5430;p1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1" name="Google Shape;5431;p1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2" name="Google Shape;5432;p1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3" name="Google Shape;5433;p1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4" name="Google Shape;5434;p1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5" name="Google Shape;5435;p1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6" name="Google Shape;5436;p1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7" name="Google Shape;5437;p1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8" name="Google Shape;5438;p1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9" name="Google Shape;5439;p1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0" name="Google Shape;5440;p1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1" name="Google Shape;5441;p1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2" name="Google Shape;5442;p1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3" name="Google Shape;5443;p1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4" name="Google Shape;5444;p1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5" name="Google Shape;5445;p1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6" name="Google Shape;5446;p1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7" name="Google Shape;5447;p1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8" name="Google Shape;5448;p1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9" name="Google Shape;5449;p1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0" name="Google Shape;5450;p1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1" name="Google Shape;5451;p1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2" name="Google Shape;5452;p1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3" name="Google Shape;5453;p1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4" name="Google Shape;5454;p1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5" name="Google Shape;5455;p1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6" name="Google Shape;5456;p1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7" name="Google Shape;5457;p1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8" name="Google Shape;5458;p1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9" name="Google Shape;5459;p1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0" name="Google Shape;5460;p1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1" name="Google Shape;5461;p1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2" name="Google Shape;5462;p1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3" name="Google Shape;5463;p1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4" name="Google Shape;5464;p1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5" name="Google Shape;5465;p1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6" name="Google Shape;5466;p1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7" name="Google Shape;5467;p1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8" name="Google Shape;5468;p1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9" name="Google Shape;5469;p1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0" name="Google Shape;5470;p1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1" name="Google Shape;5471;p1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2" name="Google Shape;5472;p1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3" name="Google Shape;5473;p1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4" name="Google Shape;5474;p1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5" name="Google Shape;5475;p1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6" name="Google Shape;5476;p1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7" name="Google Shape;5477;p1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8" name="Google Shape;5478;p1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9" name="Google Shape;5479;p1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80" name="Google Shape;5480;p13"/>
          <p:cNvGrpSpPr/>
          <p:nvPr/>
        </p:nvGrpSpPr>
        <p:grpSpPr>
          <a:xfrm rot="-1303462">
            <a:off x="8014210" y="144243"/>
            <a:ext cx="608451" cy="494435"/>
            <a:chOff x="3883850" y="1662875"/>
            <a:chExt cx="361150" cy="293475"/>
          </a:xfrm>
        </p:grpSpPr>
        <p:sp>
          <p:nvSpPr>
            <p:cNvPr id="5481" name="Google Shape;5481;p1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2" name="Google Shape;5482;p1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3" name="Google Shape;5483;p1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4" name="Google Shape;5484;p1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5" name="Google Shape;5485;p1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6" name="Google Shape;5486;p1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7" name="Google Shape;5487;p1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8" name="Google Shape;5488;p1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9" name="Google Shape;5489;p1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0" name="Google Shape;5490;p1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1" name="Google Shape;5491;p1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2" name="Google Shape;5492;p1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3" name="Google Shape;5493;p1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4" name="Google Shape;5494;p1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5" name="Google Shape;5495;p1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6" name="Google Shape;5496;p1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7" name="Google Shape;5497;p1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8" name="Google Shape;5498;p1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9" name="Google Shape;5499;p1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0" name="Google Shape;5500;p1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1" name="Google Shape;5501;p1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2" name="Google Shape;5502;p1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3" name="Google Shape;5503;p1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4" name="Google Shape;5504;p1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5" name="Google Shape;5505;p1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6" name="Google Shape;5506;p1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07" name="Google Shape;5507;p13"/>
          <p:cNvGrpSpPr/>
          <p:nvPr/>
        </p:nvGrpSpPr>
        <p:grpSpPr>
          <a:xfrm rot="3208156">
            <a:off x="8681654" y="519614"/>
            <a:ext cx="260745" cy="160462"/>
            <a:chOff x="5492850" y="1205450"/>
            <a:chExt cx="260725" cy="160450"/>
          </a:xfrm>
        </p:grpSpPr>
        <p:sp>
          <p:nvSpPr>
            <p:cNvPr id="5508" name="Google Shape;5508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9" name="Google Shape;5509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0" name="Google Shape;5510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1" name="Google Shape;5511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2" name="Google Shape;5512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3" name="Google Shape;5513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4" name="Google Shape;5514;p13"/>
          <p:cNvGrpSpPr/>
          <p:nvPr/>
        </p:nvGrpSpPr>
        <p:grpSpPr>
          <a:xfrm rot="-414966" flipH="1">
            <a:off x="8477649" y="626539"/>
            <a:ext cx="193353" cy="118989"/>
            <a:chOff x="5492850" y="1205450"/>
            <a:chExt cx="260725" cy="160450"/>
          </a:xfrm>
        </p:grpSpPr>
        <p:sp>
          <p:nvSpPr>
            <p:cNvPr id="5515" name="Google Shape;5515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6" name="Google Shape;5516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7" name="Google Shape;5517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8" name="Google Shape;5518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9" name="Google Shape;5519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0" name="Google Shape;5520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1" name="Google Shape;5521;p13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5522" name="Google Shape;5522;p13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3" name="Google Shape;5523;p13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4" name="Google Shape;5524;p13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5" name="Google Shape;5525;p13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6" name="Google Shape;5526;p13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7" name="Google Shape;5527;p13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8" name="Google Shape;5528;p13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9" name="Google Shape;5529;p13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5530" name="Google Shape;5530;p1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1" name="Google Shape;5531;p1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2" name="Google Shape;5532;p1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3" name="Google Shape;5533;p1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4" name="Google Shape;5534;p1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5" name="Google Shape;5535;p1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6" name="Google Shape;5536;p1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7" name="Google Shape;5537;p1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8" name="Google Shape;5538;p1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9" name="Google Shape;5539;p1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0" name="Google Shape;5540;p1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1" name="Google Shape;5541;p1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2" name="Google Shape;5542;p1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3" name="Google Shape;5543;p1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4" name="Google Shape;5544;p1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5" name="Google Shape;5545;p1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6" name="Google Shape;5546;p1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7" name="Google Shape;5547;p1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8" name="Google Shape;5548;p1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9" name="Google Shape;5549;p1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0" name="Google Shape;5550;p1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1" name="Google Shape;5551;p1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2" name="Google Shape;5552;p1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3" name="Google Shape;5553;p1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4" name="Google Shape;5554;p1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5" name="Google Shape;5555;p1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56" name="Google Shape;5556;p13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5557" name="Google Shape;5557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8" name="Google Shape;5558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9" name="Google Shape;5559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0" name="Google Shape;5560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1" name="Google Shape;5561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2" name="Google Shape;5562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63" name="Google Shape;5563;p13"/>
          <p:cNvSpPr txBox="1">
            <a:spLocks noGrp="1"/>
          </p:cNvSpPr>
          <p:nvPr>
            <p:ph type="title"/>
          </p:nvPr>
        </p:nvSpPr>
        <p:spPr>
          <a:xfrm>
            <a:off x="1690644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4" name="Google Shape;5564;p13"/>
          <p:cNvSpPr txBox="1">
            <a:spLocks noGrp="1"/>
          </p:cNvSpPr>
          <p:nvPr>
            <p:ph type="title" idx="2" hasCustomPrompt="1"/>
          </p:nvPr>
        </p:nvSpPr>
        <p:spPr>
          <a:xfrm>
            <a:off x="916631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5" name="Google Shape;5565;p13"/>
          <p:cNvSpPr txBox="1">
            <a:spLocks noGrp="1"/>
          </p:cNvSpPr>
          <p:nvPr>
            <p:ph type="subTitle" idx="1"/>
          </p:nvPr>
        </p:nvSpPr>
        <p:spPr>
          <a:xfrm>
            <a:off x="1690644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6" name="Google Shape;5566;p13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7" name="Google Shape;5567;p13"/>
          <p:cNvSpPr txBox="1">
            <a:spLocks noGrp="1"/>
          </p:cNvSpPr>
          <p:nvPr>
            <p:ph type="title" idx="4"/>
          </p:nvPr>
        </p:nvSpPr>
        <p:spPr>
          <a:xfrm>
            <a:off x="1690644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8" name="Google Shape;5568;p13"/>
          <p:cNvSpPr txBox="1">
            <a:spLocks noGrp="1"/>
          </p:cNvSpPr>
          <p:nvPr>
            <p:ph type="title" idx="5" hasCustomPrompt="1"/>
          </p:nvPr>
        </p:nvSpPr>
        <p:spPr>
          <a:xfrm>
            <a:off x="916631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9" name="Google Shape;5569;p13"/>
          <p:cNvSpPr txBox="1">
            <a:spLocks noGrp="1"/>
          </p:cNvSpPr>
          <p:nvPr>
            <p:ph type="subTitle" idx="6"/>
          </p:nvPr>
        </p:nvSpPr>
        <p:spPr>
          <a:xfrm>
            <a:off x="1690644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0" name="Google Shape;5570;p13"/>
          <p:cNvSpPr txBox="1">
            <a:spLocks noGrp="1"/>
          </p:cNvSpPr>
          <p:nvPr>
            <p:ph type="title" idx="7"/>
          </p:nvPr>
        </p:nvSpPr>
        <p:spPr>
          <a:xfrm>
            <a:off x="1690644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1" name="Google Shape;5571;p13"/>
          <p:cNvSpPr txBox="1">
            <a:spLocks noGrp="1"/>
          </p:cNvSpPr>
          <p:nvPr>
            <p:ph type="title" idx="8" hasCustomPrompt="1"/>
          </p:nvPr>
        </p:nvSpPr>
        <p:spPr>
          <a:xfrm>
            <a:off x="916631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2" name="Google Shape;5572;p13"/>
          <p:cNvSpPr txBox="1">
            <a:spLocks noGrp="1"/>
          </p:cNvSpPr>
          <p:nvPr>
            <p:ph type="subTitle" idx="9"/>
          </p:nvPr>
        </p:nvSpPr>
        <p:spPr>
          <a:xfrm>
            <a:off x="1690644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3" name="Google Shape;5573;p13"/>
          <p:cNvSpPr txBox="1">
            <a:spLocks noGrp="1"/>
          </p:cNvSpPr>
          <p:nvPr>
            <p:ph type="title" idx="13"/>
          </p:nvPr>
        </p:nvSpPr>
        <p:spPr>
          <a:xfrm>
            <a:off x="5565469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4" name="Google Shape;557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91456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5" name="Google Shape;5575;p13"/>
          <p:cNvSpPr txBox="1">
            <a:spLocks noGrp="1"/>
          </p:cNvSpPr>
          <p:nvPr>
            <p:ph type="subTitle" idx="15"/>
          </p:nvPr>
        </p:nvSpPr>
        <p:spPr>
          <a:xfrm>
            <a:off x="5565469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6" name="Google Shape;5576;p13"/>
          <p:cNvSpPr txBox="1">
            <a:spLocks noGrp="1"/>
          </p:cNvSpPr>
          <p:nvPr>
            <p:ph type="title" idx="16"/>
          </p:nvPr>
        </p:nvSpPr>
        <p:spPr>
          <a:xfrm>
            <a:off x="5565469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7" name="Google Shape;55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791456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8" name="Google Shape;5578;p13"/>
          <p:cNvSpPr txBox="1">
            <a:spLocks noGrp="1"/>
          </p:cNvSpPr>
          <p:nvPr>
            <p:ph type="subTitle" idx="18"/>
          </p:nvPr>
        </p:nvSpPr>
        <p:spPr>
          <a:xfrm>
            <a:off x="5565469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9" name="Google Shape;5579;p13"/>
          <p:cNvSpPr txBox="1">
            <a:spLocks noGrp="1"/>
          </p:cNvSpPr>
          <p:nvPr>
            <p:ph type="title" idx="19"/>
          </p:nvPr>
        </p:nvSpPr>
        <p:spPr>
          <a:xfrm>
            <a:off x="5565469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80" name="Google Shape;5580;p13"/>
          <p:cNvSpPr txBox="1">
            <a:spLocks noGrp="1"/>
          </p:cNvSpPr>
          <p:nvPr>
            <p:ph type="title" idx="20" hasCustomPrompt="1"/>
          </p:nvPr>
        </p:nvSpPr>
        <p:spPr>
          <a:xfrm>
            <a:off x="4791456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1" name="Google Shape;5581;p13"/>
          <p:cNvSpPr txBox="1">
            <a:spLocks noGrp="1"/>
          </p:cNvSpPr>
          <p:nvPr>
            <p:ph type="subTitle" idx="21"/>
          </p:nvPr>
        </p:nvSpPr>
        <p:spPr>
          <a:xfrm>
            <a:off x="5565469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5" name="Google Shape;6425;p16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6426" name="Google Shape;6426;p16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7" name="Google Shape;6427;p16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8" name="Google Shape;6428;p16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9" name="Google Shape;6429;p16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0" name="Google Shape;6430;p16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1" name="Google Shape;6431;p16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2" name="Google Shape;6432;p16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3" name="Google Shape;6433;p16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4" name="Google Shape;6434;p16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5" name="Google Shape;6435;p16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6" name="Google Shape;6436;p16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7" name="Google Shape;6437;p16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8" name="Google Shape;6438;p16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9" name="Google Shape;6439;p16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0" name="Google Shape;6440;p16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1" name="Google Shape;6441;p16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2" name="Google Shape;6442;p16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3" name="Google Shape;6443;p16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4" name="Google Shape;6444;p16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5" name="Google Shape;6445;p16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6" name="Google Shape;6446;p16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7" name="Google Shape;6447;p16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8" name="Google Shape;6448;p16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9" name="Google Shape;6449;p16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0" name="Google Shape;6450;p16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1" name="Google Shape;6451;p16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2" name="Google Shape;6452;p16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3" name="Google Shape;6453;p16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4" name="Google Shape;6454;p16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5" name="Google Shape;6455;p16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6" name="Google Shape;6456;p16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7" name="Google Shape;6457;p16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8" name="Google Shape;6458;p16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9" name="Google Shape;6459;p16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0" name="Google Shape;6460;p16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1" name="Google Shape;6461;p16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2" name="Google Shape;6462;p16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3" name="Google Shape;6463;p16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4" name="Google Shape;6464;p16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5" name="Google Shape;6465;p16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6" name="Google Shape;6466;p16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7" name="Google Shape;6467;p16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8" name="Google Shape;6468;p16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9" name="Google Shape;6469;p16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0" name="Google Shape;6470;p16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1" name="Google Shape;6471;p16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2" name="Google Shape;6472;p16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3" name="Google Shape;6473;p16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4" name="Google Shape;6474;p16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5" name="Google Shape;6475;p16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6" name="Google Shape;6476;p16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7" name="Google Shape;6477;p16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8" name="Google Shape;6478;p16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9" name="Google Shape;6479;p16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0" name="Google Shape;6480;p16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1" name="Google Shape;6481;p16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2" name="Google Shape;6482;p16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3" name="Google Shape;6483;p16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4" name="Google Shape;6484;p16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5" name="Google Shape;6485;p16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6" name="Google Shape;6486;p16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7" name="Google Shape;6487;p16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8" name="Google Shape;6488;p16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9" name="Google Shape;6489;p16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0" name="Google Shape;6490;p16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1" name="Google Shape;6491;p16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2" name="Google Shape;6492;p16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3" name="Google Shape;6493;p16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4" name="Google Shape;6494;p16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5" name="Google Shape;6495;p16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6" name="Google Shape;6496;p16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97" name="Google Shape;6497;p16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6498" name="Google Shape;6498;p16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9" name="Google Shape;6499;p16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0" name="Google Shape;6500;p16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1" name="Google Shape;6501;p16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2" name="Google Shape;6502;p16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3" name="Google Shape;6503;p16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4" name="Google Shape;6504;p16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5" name="Google Shape;6505;p16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6" name="Google Shape;6506;p16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7" name="Google Shape;6507;p16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8" name="Google Shape;6508;p16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9" name="Google Shape;6509;p16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0" name="Google Shape;6510;p16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1" name="Google Shape;6511;p16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2" name="Google Shape;6512;p16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3" name="Google Shape;6513;p16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4" name="Google Shape;6514;p16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5" name="Google Shape;6515;p16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6" name="Google Shape;6516;p16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7" name="Google Shape;6517;p16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8" name="Google Shape;6518;p16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9" name="Google Shape;6519;p16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0" name="Google Shape;6520;p16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1" name="Google Shape;6521;p16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2" name="Google Shape;6522;p16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3" name="Google Shape;6523;p16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4" name="Google Shape;6524;p16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5" name="Google Shape;6525;p16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6" name="Google Shape;6526;p16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7" name="Google Shape;6527;p16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8" name="Google Shape;6528;p16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9" name="Google Shape;6529;p16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0" name="Google Shape;6530;p16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1" name="Google Shape;6531;p16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2" name="Google Shape;6532;p16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3" name="Google Shape;6533;p16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4" name="Google Shape;6534;p16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5" name="Google Shape;6535;p16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6" name="Google Shape;6536;p16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7" name="Google Shape;6537;p16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8" name="Google Shape;6538;p16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9" name="Google Shape;6539;p16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0" name="Google Shape;6540;p16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1" name="Google Shape;6541;p16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2" name="Google Shape;6542;p16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3" name="Google Shape;6543;p16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4" name="Google Shape;6544;p16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5" name="Google Shape;6545;p16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6" name="Google Shape;6546;p16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7" name="Google Shape;6547;p16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8" name="Google Shape;6548;p16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9" name="Google Shape;6549;p16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0" name="Google Shape;6550;p16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1" name="Google Shape;6551;p16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2" name="Google Shape;6552;p16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3" name="Google Shape;6553;p16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4" name="Google Shape;6554;p16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5" name="Google Shape;6555;p16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6" name="Google Shape;6556;p16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7" name="Google Shape;6557;p16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8" name="Google Shape;6558;p16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9" name="Google Shape;6559;p16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0" name="Google Shape;6560;p16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1" name="Google Shape;6561;p16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2" name="Google Shape;6562;p16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3" name="Google Shape;6563;p16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4" name="Google Shape;6564;p16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5" name="Google Shape;6565;p16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6" name="Google Shape;6566;p16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7" name="Google Shape;6567;p16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8" name="Google Shape;6568;p16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9" name="Google Shape;6569;p16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0" name="Google Shape;6570;p16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1" name="Google Shape;6571;p16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2" name="Google Shape;6572;p16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3" name="Google Shape;6573;p16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4" name="Google Shape;6574;p16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5" name="Google Shape;6575;p16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6" name="Google Shape;6576;p16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7" name="Google Shape;6577;p16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8" name="Google Shape;6578;p16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9" name="Google Shape;6579;p16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0" name="Google Shape;6580;p16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1" name="Google Shape;6581;p16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2" name="Google Shape;6582;p16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3" name="Google Shape;6583;p16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4" name="Google Shape;6584;p16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5" name="Google Shape;6585;p16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6" name="Google Shape;6586;p16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7" name="Google Shape;6587;p16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8" name="Google Shape;6588;p16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9" name="Google Shape;6589;p16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0" name="Google Shape;6590;p16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1" name="Google Shape;6591;p16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2" name="Google Shape;6592;p16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3" name="Google Shape;6593;p16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4" name="Google Shape;6594;p16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5" name="Google Shape;6595;p16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6" name="Google Shape;6596;p16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7" name="Google Shape;6597;p16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8" name="Google Shape;6598;p16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9" name="Google Shape;6599;p16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0" name="Google Shape;6600;p16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1" name="Google Shape;6601;p16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2" name="Google Shape;6602;p16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3" name="Google Shape;6603;p16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4" name="Google Shape;6604;p16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5" name="Google Shape;6605;p16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6" name="Google Shape;6606;p16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7" name="Google Shape;6607;p16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8" name="Google Shape;6608;p16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9" name="Google Shape;6609;p16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0" name="Google Shape;6610;p16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1" name="Google Shape;6611;p16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2" name="Google Shape;6612;p16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3" name="Google Shape;6613;p16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4" name="Google Shape;6614;p16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5" name="Google Shape;6615;p16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16" name="Google Shape;6616;p16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6617" name="Google Shape;6617;p16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8" name="Google Shape;6618;p16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9" name="Google Shape;6619;p16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0" name="Google Shape;6620;p16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1" name="Google Shape;6621;p16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2" name="Google Shape;6622;p16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3" name="Google Shape;6623;p16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4" name="Google Shape;6624;p16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5" name="Google Shape;6625;p16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6" name="Google Shape;6626;p16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7" name="Google Shape;6627;p16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8" name="Google Shape;6628;p16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9" name="Google Shape;6629;p16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0" name="Google Shape;6630;p16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1" name="Google Shape;6631;p16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2" name="Google Shape;6632;p16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3" name="Google Shape;6633;p16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4" name="Google Shape;6634;p16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5" name="Google Shape;6635;p16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6" name="Google Shape;6636;p16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7" name="Google Shape;6637;p16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8" name="Google Shape;6638;p16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9" name="Google Shape;6639;p16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0" name="Google Shape;6640;p16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1" name="Google Shape;6641;p16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2" name="Google Shape;6642;p16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3" name="Google Shape;6643;p16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4" name="Google Shape;6644;p16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5" name="Google Shape;6645;p16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6" name="Google Shape;6646;p16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7" name="Google Shape;6647;p16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8" name="Google Shape;6648;p16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9" name="Google Shape;6649;p16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0" name="Google Shape;6650;p16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1" name="Google Shape;6651;p16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2" name="Google Shape;6652;p16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3" name="Google Shape;6653;p16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4" name="Google Shape;6654;p16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5" name="Google Shape;6655;p16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6" name="Google Shape;6656;p16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7" name="Google Shape;6657;p16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8" name="Google Shape;6658;p16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9" name="Google Shape;6659;p16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0" name="Google Shape;6660;p16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1" name="Google Shape;6661;p16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2" name="Google Shape;6662;p16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3" name="Google Shape;6663;p16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4" name="Google Shape;6664;p16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5" name="Google Shape;6665;p16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6" name="Google Shape;6666;p16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7" name="Google Shape;6667;p16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8" name="Google Shape;6668;p16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9" name="Google Shape;6669;p16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0" name="Google Shape;6670;p16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1" name="Google Shape;6671;p16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2" name="Google Shape;6672;p16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3" name="Google Shape;6673;p16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4" name="Google Shape;6674;p16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5" name="Google Shape;6675;p16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6" name="Google Shape;6676;p16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7" name="Google Shape;6677;p16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8" name="Google Shape;6678;p16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9" name="Google Shape;6679;p16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0" name="Google Shape;6680;p16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1" name="Google Shape;6681;p16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2" name="Google Shape;6682;p16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3" name="Google Shape;6683;p16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4" name="Google Shape;6684;p16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5" name="Google Shape;6685;p16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6" name="Google Shape;6686;p16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7" name="Google Shape;6687;p16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8" name="Google Shape;6688;p16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9" name="Google Shape;6689;p16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0" name="Google Shape;6690;p16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1" name="Google Shape;6691;p16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2" name="Google Shape;6692;p16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3" name="Google Shape;6693;p16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4" name="Google Shape;6694;p16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5" name="Google Shape;6695;p16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6" name="Google Shape;6696;p16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7" name="Google Shape;6697;p16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8" name="Google Shape;6698;p16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9" name="Google Shape;6699;p16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0" name="Google Shape;6700;p16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1" name="Google Shape;6701;p16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2" name="Google Shape;6702;p16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3" name="Google Shape;6703;p16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4" name="Google Shape;6704;p16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5" name="Google Shape;6705;p16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6" name="Google Shape;6706;p16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7" name="Google Shape;6707;p16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8" name="Google Shape;6708;p16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9" name="Google Shape;6709;p16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0" name="Google Shape;6710;p16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1" name="Google Shape;6711;p16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2" name="Google Shape;6712;p16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3" name="Google Shape;6713;p16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4" name="Google Shape;6714;p16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5" name="Google Shape;6715;p16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6" name="Google Shape;6716;p16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7" name="Google Shape;6717;p16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8" name="Google Shape;6718;p16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9" name="Google Shape;6719;p16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0" name="Google Shape;6720;p16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1" name="Google Shape;6721;p16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2" name="Google Shape;6722;p16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3" name="Google Shape;6723;p16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4" name="Google Shape;6724;p16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5" name="Google Shape;6725;p16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6" name="Google Shape;6726;p16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7" name="Google Shape;6727;p16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8" name="Google Shape;6728;p16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9" name="Google Shape;6729;p16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0" name="Google Shape;6730;p16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1" name="Google Shape;6731;p16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2" name="Google Shape;6732;p16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3" name="Google Shape;6733;p16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4" name="Google Shape;6734;p16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5" name="Google Shape;6735;p16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6" name="Google Shape;6736;p16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7" name="Google Shape;6737;p16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8" name="Google Shape;6738;p16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9" name="Google Shape;6739;p16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0" name="Google Shape;6740;p16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1" name="Google Shape;6741;p16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2" name="Google Shape;6742;p16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3" name="Google Shape;6743;p16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4" name="Google Shape;6744;p16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5" name="Google Shape;6745;p16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6" name="Google Shape;6746;p16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7" name="Google Shape;6747;p16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8" name="Google Shape;6748;p16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9" name="Google Shape;6749;p16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6750" name="Google Shape;6750;p16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1" name="Google Shape;6751;p16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2" name="Google Shape;6752;p16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3" name="Google Shape;6753;p16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4" name="Google Shape;6754;p16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5" name="Google Shape;6755;p16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6" name="Google Shape;6756;p16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7" name="Google Shape;6757;p16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8" name="Google Shape;6758;p16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9" name="Google Shape;6759;p16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0" name="Google Shape;6760;p16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1" name="Google Shape;6761;p16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2" name="Google Shape;6762;p16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3" name="Google Shape;6763;p16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4" name="Google Shape;6764;p16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5" name="Google Shape;6765;p16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6" name="Google Shape;6766;p16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7" name="Google Shape;6767;p16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8" name="Google Shape;6768;p16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9" name="Google Shape;6769;p16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0" name="Google Shape;6770;p16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1" name="Google Shape;6771;p16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2" name="Google Shape;6772;p16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3" name="Google Shape;6773;p16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4" name="Google Shape;6774;p16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5" name="Google Shape;6775;p16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6" name="Google Shape;6776;p16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7" name="Google Shape;6777;p16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8" name="Google Shape;6778;p16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9" name="Google Shape;6779;p16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0" name="Google Shape;6780;p16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1" name="Google Shape;6781;p16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2" name="Google Shape;6782;p16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3" name="Google Shape;6783;p16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4" name="Google Shape;6784;p16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5" name="Google Shape;6785;p16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6" name="Google Shape;6786;p16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7" name="Google Shape;6787;p16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8" name="Google Shape;6788;p16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9" name="Google Shape;6789;p16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0" name="Google Shape;6790;p16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1" name="Google Shape;6791;p16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2" name="Google Shape;6792;p16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3" name="Google Shape;6793;p16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4" name="Google Shape;6794;p16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5" name="Google Shape;6795;p16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6" name="Google Shape;6796;p16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7" name="Google Shape;6797;p16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8" name="Google Shape;6798;p16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9" name="Google Shape;6799;p16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0" name="Google Shape;6800;p16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1" name="Google Shape;6801;p16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2" name="Google Shape;6802;p16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3" name="Google Shape;6803;p16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4" name="Google Shape;6804;p16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5" name="Google Shape;6805;p16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6" name="Google Shape;6806;p16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7" name="Google Shape;6807;p16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8" name="Google Shape;6808;p16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9" name="Google Shape;6809;p16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0" name="Google Shape;6810;p16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1" name="Google Shape;6811;p16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2" name="Google Shape;6812;p16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3" name="Google Shape;6813;p16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4" name="Google Shape;6814;p16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5" name="Google Shape;6815;p16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6" name="Google Shape;6816;p16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7" name="Google Shape;6817;p16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8" name="Google Shape;6818;p16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9" name="Google Shape;6819;p16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0" name="Google Shape;6820;p16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1" name="Google Shape;6821;p16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2" name="Google Shape;6822;p16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3" name="Google Shape;6823;p16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4" name="Google Shape;6824;p16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5" name="Google Shape;6825;p16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6" name="Google Shape;6826;p16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7" name="Google Shape;6827;p16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8" name="Google Shape;6828;p16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9" name="Google Shape;6829;p16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0" name="Google Shape;6830;p16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1" name="Google Shape;6831;p16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2" name="Google Shape;6832;p16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3" name="Google Shape;6833;p16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4" name="Google Shape;6834;p16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5" name="Google Shape;6835;p16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6" name="Google Shape;6836;p16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7" name="Google Shape;6837;p16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8" name="Google Shape;6838;p16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9" name="Google Shape;6839;p16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0" name="Google Shape;6840;p16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1" name="Google Shape;6841;p16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2" name="Google Shape;6842;p16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3" name="Google Shape;6843;p16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4" name="Google Shape;6844;p16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5" name="Google Shape;6845;p16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6" name="Google Shape;6846;p16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7" name="Google Shape;6847;p16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8" name="Google Shape;6848;p16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9" name="Google Shape;6849;p16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0" name="Google Shape;6850;p16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1" name="Google Shape;6851;p16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2" name="Google Shape;6852;p16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3" name="Google Shape;6853;p16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4" name="Google Shape;6854;p16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5" name="Google Shape;6855;p16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6" name="Google Shape;6856;p16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7" name="Google Shape;6857;p16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8" name="Google Shape;6858;p16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9" name="Google Shape;6859;p16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0" name="Google Shape;6860;p16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1" name="Google Shape;6861;p16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2" name="Google Shape;6862;p16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3" name="Google Shape;6863;p16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4" name="Google Shape;6864;p16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5" name="Google Shape;6865;p16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6" name="Google Shape;6866;p16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7" name="Google Shape;6867;p16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8" name="Google Shape;6868;p16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9" name="Google Shape;6869;p16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0" name="Google Shape;6870;p16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1" name="Google Shape;6871;p16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2" name="Google Shape;6872;p16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3" name="Google Shape;6873;p16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4" name="Google Shape;6874;p16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5" name="Google Shape;6875;p16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6" name="Google Shape;6876;p16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7" name="Google Shape;6877;p16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8" name="Google Shape;6878;p16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9" name="Google Shape;6879;p16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0" name="Google Shape;6880;p16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1" name="Google Shape;6881;p16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82" name="Google Shape;6882;p16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6883" name="Google Shape;6883;p16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4" name="Google Shape;6884;p16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5" name="Google Shape;6885;p16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6" name="Google Shape;6886;p16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7" name="Google Shape;6887;p16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8" name="Google Shape;6888;p16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9" name="Google Shape;6889;p16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0" name="Google Shape;6890;p16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1" name="Google Shape;6891;p16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2" name="Google Shape;6892;p16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3" name="Google Shape;6893;p16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4" name="Google Shape;6894;p16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5" name="Google Shape;6895;p16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6" name="Google Shape;6896;p16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7" name="Google Shape;6897;p16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8" name="Google Shape;6898;p16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9" name="Google Shape;6899;p16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0" name="Google Shape;6900;p16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1" name="Google Shape;6901;p16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2" name="Google Shape;6902;p16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3" name="Google Shape;6903;p16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4" name="Google Shape;6904;p16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5" name="Google Shape;6905;p16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6" name="Google Shape;6906;p16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7" name="Google Shape;6907;p16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8" name="Google Shape;6908;p16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9" name="Google Shape;6909;p16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6910" name="Google Shape;6910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1" name="Google Shape;6911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2" name="Google Shape;6912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3" name="Google Shape;6913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4" name="Google Shape;6914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5" name="Google Shape;6915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6" name="Google Shape;6916;p16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6917" name="Google Shape;6917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8" name="Google Shape;6918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9" name="Google Shape;6919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0" name="Google Shape;6920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1" name="Google Shape;6921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2" name="Google Shape;6922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23" name="Google Shape;6923;p16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6924" name="Google Shape;6924;p16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5" name="Google Shape;6925;p16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6" name="Google Shape;6926;p16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7" name="Google Shape;6927;p16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8" name="Google Shape;6928;p16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9" name="Google Shape;6929;p16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0" name="Google Shape;6930;p16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31" name="Google Shape;6931;p16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6932" name="Google Shape;6932;p16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3" name="Google Shape;6933;p16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4" name="Google Shape;6934;p16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5" name="Google Shape;6935;p16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6" name="Google Shape;6936;p16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7" name="Google Shape;6937;p16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8" name="Google Shape;6938;p16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9" name="Google Shape;6939;p16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0" name="Google Shape;6940;p16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1" name="Google Shape;6941;p16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2" name="Google Shape;6942;p16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3" name="Google Shape;6943;p16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4" name="Google Shape;6944;p16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5" name="Google Shape;6945;p16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6" name="Google Shape;6946;p16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7" name="Google Shape;6947;p16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8" name="Google Shape;6948;p16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9" name="Google Shape;6949;p16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0" name="Google Shape;6950;p16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1" name="Google Shape;6951;p16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2" name="Google Shape;6952;p16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3" name="Google Shape;6953;p16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4" name="Google Shape;6954;p16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5" name="Google Shape;6955;p16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6" name="Google Shape;6956;p16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7" name="Google Shape;6957;p16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58" name="Google Shape;6958;p16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6959" name="Google Shape;6959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0" name="Google Shape;6960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1" name="Google Shape;6961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2" name="Google Shape;6962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3" name="Google Shape;6963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4" name="Google Shape;6964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65" name="Google Shape;6965;p16"/>
          <p:cNvSpPr txBox="1">
            <a:spLocks noGrp="1"/>
          </p:cNvSpPr>
          <p:nvPr>
            <p:ph type="title"/>
          </p:nvPr>
        </p:nvSpPr>
        <p:spPr>
          <a:xfrm>
            <a:off x="1552050" y="1843575"/>
            <a:ext cx="32988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66" name="Google Shape;6966;p16"/>
          <p:cNvSpPr txBox="1">
            <a:spLocks noGrp="1"/>
          </p:cNvSpPr>
          <p:nvPr>
            <p:ph type="subTitle" idx="1"/>
          </p:nvPr>
        </p:nvSpPr>
        <p:spPr>
          <a:xfrm>
            <a:off x="1552038" y="2334375"/>
            <a:ext cx="32988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3" name="Google Shape;7813;p19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7814" name="Google Shape;7814;p19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5" name="Google Shape;7815;p19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6" name="Google Shape;7816;p19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7" name="Google Shape;7817;p19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8" name="Google Shape;7818;p19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9" name="Google Shape;7819;p19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0" name="Google Shape;7820;p19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1" name="Google Shape;7821;p19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2" name="Google Shape;7822;p19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3" name="Google Shape;7823;p19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4" name="Google Shape;7824;p19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5" name="Google Shape;7825;p19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6" name="Google Shape;7826;p19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7" name="Google Shape;7827;p19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8" name="Google Shape;7828;p19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9" name="Google Shape;7829;p19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0" name="Google Shape;7830;p19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1" name="Google Shape;7831;p19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2" name="Google Shape;7832;p19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3" name="Google Shape;7833;p19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4" name="Google Shape;7834;p19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5" name="Google Shape;7835;p19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6" name="Google Shape;7836;p19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7" name="Google Shape;7837;p19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8" name="Google Shape;7838;p19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9" name="Google Shape;7839;p19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0" name="Google Shape;7840;p19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1" name="Google Shape;7841;p19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2" name="Google Shape;7842;p19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3" name="Google Shape;7843;p19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4" name="Google Shape;7844;p19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5" name="Google Shape;7845;p19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6" name="Google Shape;7846;p19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7" name="Google Shape;7847;p19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8" name="Google Shape;7848;p19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9" name="Google Shape;7849;p19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0" name="Google Shape;7850;p19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1" name="Google Shape;7851;p19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2" name="Google Shape;7852;p19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3" name="Google Shape;7853;p19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4" name="Google Shape;7854;p19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5" name="Google Shape;7855;p19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6" name="Google Shape;7856;p19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7" name="Google Shape;7857;p19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8" name="Google Shape;7858;p19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9" name="Google Shape;7859;p19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0" name="Google Shape;7860;p19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1" name="Google Shape;7861;p19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2" name="Google Shape;7862;p19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3" name="Google Shape;7863;p19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4" name="Google Shape;7864;p19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5" name="Google Shape;7865;p19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6" name="Google Shape;7866;p19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7" name="Google Shape;7867;p19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8" name="Google Shape;7868;p19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9" name="Google Shape;7869;p19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0" name="Google Shape;7870;p19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1" name="Google Shape;7871;p19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2" name="Google Shape;7872;p19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3" name="Google Shape;7873;p19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4" name="Google Shape;7874;p19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5" name="Google Shape;7875;p19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6" name="Google Shape;7876;p19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7" name="Google Shape;7877;p19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8" name="Google Shape;7878;p19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9" name="Google Shape;7879;p19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0" name="Google Shape;7880;p19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1" name="Google Shape;7881;p19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2" name="Google Shape;7882;p19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3" name="Google Shape;7883;p19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4" name="Google Shape;7884;p19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85" name="Google Shape;7885;p19"/>
          <p:cNvGrpSpPr/>
          <p:nvPr/>
        </p:nvGrpSpPr>
        <p:grpSpPr>
          <a:xfrm rot="-820589">
            <a:off x="1600230" y="-843809"/>
            <a:ext cx="2098832" cy="984632"/>
            <a:chOff x="1406550" y="1260600"/>
            <a:chExt cx="1204775" cy="565200"/>
          </a:xfrm>
        </p:grpSpPr>
        <p:sp>
          <p:nvSpPr>
            <p:cNvPr id="7886" name="Google Shape;7886;p19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7" name="Google Shape;7887;p19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8" name="Google Shape;7888;p19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9" name="Google Shape;7889;p19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0" name="Google Shape;7890;p19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1" name="Google Shape;7891;p19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2" name="Google Shape;7892;p19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3" name="Google Shape;7893;p19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4" name="Google Shape;7894;p19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5" name="Google Shape;7895;p19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6" name="Google Shape;7896;p19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7" name="Google Shape;7897;p19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8" name="Google Shape;7898;p19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9" name="Google Shape;7899;p19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0" name="Google Shape;7900;p19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1" name="Google Shape;7901;p19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2" name="Google Shape;7902;p19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3" name="Google Shape;7903;p19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4" name="Google Shape;7904;p19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5" name="Google Shape;7905;p19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6" name="Google Shape;7906;p19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7" name="Google Shape;7907;p19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8" name="Google Shape;7908;p19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9" name="Google Shape;7909;p19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0" name="Google Shape;7910;p19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1" name="Google Shape;7911;p19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2" name="Google Shape;7912;p19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3" name="Google Shape;7913;p19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4" name="Google Shape;7914;p19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5" name="Google Shape;7915;p19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6" name="Google Shape;7916;p19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7" name="Google Shape;7917;p19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8" name="Google Shape;7918;p19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9" name="Google Shape;7919;p19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0" name="Google Shape;7920;p19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1" name="Google Shape;7921;p19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2" name="Google Shape;7922;p19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3" name="Google Shape;7923;p19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4" name="Google Shape;7924;p19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5" name="Google Shape;7925;p19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6" name="Google Shape;7926;p19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7" name="Google Shape;7927;p19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8" name="Google Shape;7928;p19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9" name="Google Shape;7929;p19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0" name="Google Shape;7930;p19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1" name="Google Shape;7931;p19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2" name="Google Shape;7932;p19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3" name="Google Shape;7933;p19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4" name="Google Shape;7934;p19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5" name="Google Shape;7935;p19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6" name="Google Shape;7936;p19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7" name="Google Shape;7937;p19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8" name="Google Shape;7938;p19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9" name="Google Shape;7939;p19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0" name="Google Shape;7940;p19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1" name="Google Shape;7941;p19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2" name="Google Shape;7942;p19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3" name="Google Shape;7943;p19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4" name="Google Shape;7944;p19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5" name="Google Shape;7945;p19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6" name="Google Shape;7946;p19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7" name="Google Shape;7947;p19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8" name="Google Shape;7948;p19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9" name="Google Shape;7949;p19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0" name="Google Shape;7950;p19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1" name="Google Shape;7951;p19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2" name="Google Shape;7952;p19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3" name="Google Shape;7953;p19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4" name="Google Shape;7954;p19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5" name="Google Shape;7955;p19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6" name="Google Shape;7956;p19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7" name="Google Shape;7957;p19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8" name="Google Shape;7958;p19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9" name="Google Shape;7959;p19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0" name="Google Shape;7960;p19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1" name="Google Shape;7961;p19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2" name="Google Shape;7962;p19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3" name="Google Shape;7963;p19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4" name="Google Shape;7964;p19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5" name="Google Shape;7965;p19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6" name="Google Shape;7966;p19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7" name="Google Shape;7967;p19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19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9" name="Google Shape;7969;p19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0" name="Google Shape;7970;p19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1" name="Google Shape;7971;p19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2" name="Google Shape;7972;p19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3" name="Google Shape;7973;p19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4" name="Google Shape;7974;p19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5" name="Google Shape;7975;p19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6" name="Google Shape;7976;p19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7" name="Google Shape;7977;p19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8" name="Google Shape;7978;p19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9" name="Google Shape;7979;p19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0" name="Google Shape;7980;p19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1" name="Google Shape;7981;p19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2" name="Google Shape;7982;p19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3" name="Google Shape;7983;p19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4" name="Google Shape;7984;p19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5" name="Google Shape;7985;p19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6" name="Google Shape;7986;p19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7" name="Google Shape;7987;p19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8" name="Google Shape;7988;p19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9" name="Google Shape;7989;p19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0" name="Google Shape;7990;p19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1" name="Google Shape;7991;p19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2" name="Google Shape;7992;p19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3" name="Google Shape;7993;p19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4" name="Google Shape;7994;p19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5" name="Google Shape;7995;p19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6" name="Google Shape;7996;p19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7" name="Google Shape;7997;p19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8" name="Google Shape;7998;p19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9" name="Google Shape;7999;p19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0" name="Google Shape;8000;p19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1" name="Google Shape;8001;p19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2" name="Google Shape;8002;p19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3" name="Google Shape;8003;p19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04" name="Google Shape;8004;p19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8005" name="Google Shape;8005;p19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6" name="Google Shape;8006;p19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7" name="Google Shape;8007;p19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8" name="Google Shape;8008;p19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9" name="Google Shape;8009;p19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0" name="Google Shape;8010;p19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1" name="Google Shape;8011;p19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2" name="Google Shape;8012;p19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3" name="Google Shape;8013;p19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4" name="Google Shape;8014;p19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5" name="Google Shape;8015;p19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6" name="Google Shape;8016;p19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7" name="Google Shape;8017;p19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8" name="Google Shape;8018;p19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9" name="Google Shape;8019;p19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0" name="Google Shape;8020;p19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1" name="Google Shape;8021;p19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2" name="Google Shape;8022;p19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3" name="Google Shape;8023;p19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4" name="Google Shape;8024;p19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5" name="Google Shape;8025;p19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6" name="Google Shape;8026;p19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7" name="Google Shape;8027;p19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8" name="Google Shape;8028;p19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9" name="Google Shape;8029;p19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0" name="Google Shape;8030;p19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1" name="Google Shape;8031;p19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2" name="Google Shape;8032;p19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3" name="Google Shape;8033;p19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4" name="Google Shape;8034;p19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5" name="Google Shape;8035;p19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6" name="Google Shape;8036;p19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7" name="Google Shape;8037;p19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8" name="Google Shape;8038;p19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9" name="Google Shape;8039;p19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0" name="Google Shape;8040;p19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1" name="Google Shape;8041;p19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2" name="Google Shape;8042;p19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3" name="Google Shape;8043;p19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4" name="Google Shape;8044;p19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5" name="Google Shape;8045;p19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6" name="Google Shape;8046;p19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7" name="Google Shape;8047;p19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8" name="Google Shape;8048;p19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9" name="Google Shape;8049;p19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0" name="Google Shape;8050;p19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1" name="Google Shape;8051;p19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2" name="Google Shape;8052;p19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3" name="Google Shape;8053;p19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4" name="Google Shape;8054;p19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5" name="Google Shape;8055;p19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6" name="Google Shape;8056;p19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7" name="Google Shape;8057;p19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8" name="Google Shape;8058;p19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9" name="Google Shape;8059;p19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0" name="Google Shape;8060;p19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1" name="Google Shape;8061;p19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2" name="Google Shape;8062;p19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3" name="Google Shape;8063;p19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4" name="Google Shape;8064;p19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5" name="Google Shape;8065;p19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6" name="Google Shape;8066;p19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7" name="Google Shape;8067;p19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8" name="Google Shape;8068;p19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9" name="Google Shape;8069;p19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0" name="Google Shape;8070;p19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1" name="Google Shape;8071;p19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2" name="Google Shape;8072;p19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3" name="Google Shape;8073;p19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4" name="Google Shape;8074;p19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5" name="Google Shape;8075;p19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6" name="Google Shape;8076;p19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7" name="Google Shape;8077;p19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8" name="Google Shape;8078;p19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9" name="Google Shape;8079;p19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0" name="Google Shape;8080;p19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1" name="Google Shape;8081;p19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2" name="Google Shape;8082;p19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3" name="Google Shape;8083;p19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4" name="Google Shape;8084;p19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5" name="Google Shape;8085;p19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6" name="Google Shape;8086;p19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7" name="Google Shape;8087;p19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8" name="Google Shape;8088;p19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9" name="Google Shape;8089;p19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0" name="Google Shape;8090;p19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1" name="Google Shape;8091;p19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2" name="Google Shape;8092;p19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3" name="Google Shape;8093;p19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4" name="Google Shape;8094;p19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5" name="Google Shape;8095;p19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6" name="Google Shape;8096;p19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7" name="Google Shape;8097;p19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8" name="Google Shape;8098;p19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9" name="Google Shape;8099;p19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0" name="Google Shape;8100;p19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1" name="Google Shape;8101;p19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2" name="Google Shape;8102;p19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3" name="Google Shape;8103;p19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4" name="Google Shape;8104;p19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5" name="Google Shape;8105;p19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6" name="Google Shape;8106;p19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7" name="Google Shape;8107;p19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8" name="Google Shape;8108;p19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9" name="Google Shape;8109;p19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0" name="Google Shape;8110;p19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1" name="Google Shape;8111;p19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2" name="Google Shape;8112;p19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3" name="Google Shape;8113;p19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4" name="Google Shape;8114;p19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5" name="Google Shape;8115;p19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6" name="Google Shape;8116;p19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7" name="Google Shape;8117;p19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8" name="Google Shape;8118;p19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9" name="Google Shape;8119;p19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0" name="Google Shape;8120;p19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1" name="Google Shape;8121;p19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2" name="Google Shape;8122;p19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3" name="Google Shape;8123;p19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4" name="Google Shape;8124;p19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5" name="Google Shape;8125;p19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6" name="Google Shape;8126;p19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7" name="Google Shape;8127;p19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8" name="Google Shape;8128;p19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9" name="Google Shape;8129;p19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0" name="Google Shape;8130;p19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1" name="Google Shape;8131;p19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2" name="Google Shape;8132;p19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3" name="Google Shape;8133;p19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4" name="Google Shape;8134;p19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5" name="Google Shape;8135;p19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6" name="Google Shape;8136;p19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37" name="Google Shape;8137;p19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8138" name="Google Shape;8138;p19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9" name="Google Shape;8139;p19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0" name="Google Shape;8140;p19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1" name="Google Shape;8141;p19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2" name="Google Shape;8142;p19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3" name="Google Shape;8143;p19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4" name="Google Shape;8144;p19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5" name="Google Shape;8145;p19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6" name="Google Shape;8146;p19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7" name="Google Shape;8147;p19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8" name="Google Shape;8148;p19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9" name="Google Shape;8149;p19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0" name="Google Shape;8150;p19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1" name="Google Shape;8151;p19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2" name="Google Shape;8152;p19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3" name="Google Shape;8153;p19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4" name="Google Shape;8154;p19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5" name="Google Shape;8155;p19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6" name="Google Shape;8156;p19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7" name="Google Shape;8157;p19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8" name="Google Shape;8158;p19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9" name="Google Shape;8159;p19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0" name="Google Shape;8160;p19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1" name="Google Shape;8161;p19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2" name="Google Shape;8162;p19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3" name="Google Shape;8163;p19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4" name="Google Shape;8164;p19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5" name="Google Shape;8165;p19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6" name="Google Shape;8166;p19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7" name="Google Shape;8167;p19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8" name="Google Shape;8168;p19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9" name="Google Shape;8169;p19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0" name="Google Shape;8170;p19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1" name="Google Shape;8171;p19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2" name="Google Shape;8172;p19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3" name="Google Shape;8173;p19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4" name="Google Shape;8174;p19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5" name="Google Shape;8175;p19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6" name="Google Shape;8176;p19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7" name="Google Shape;8177;p19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8" name="Google Shape;8178;p19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9" name="Google Shape;8179;p19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0" name="Google Shape;8180;p19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1" name="Google Shape;8181;p19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2" name="Google Shape;8182;p19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3" name="Google Shape;8183;p19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4" name="Google Shape;8184;p19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5" name="Google Shape;8185;p19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6" name="Google Shape;8186;p19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7" name="Google Shape;8187;p19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8" name="Google Shape;8188;p19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9" name="Google Shape;8189;p19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0" name="Google Shape;8190;p19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1" name="Google Shape;8191;p19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2" name="Google Shape;8192;p19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3" name="Google Shape;8193;p19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4" name="Google Shape;8194;p19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5" name="Google Shape;8195;p19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6" name="Google Shape;8196;p19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7" name="Google Shape;8197;p19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8" name="Google Shape;8198;p19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9" name="Google Shape;8199;p19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0" name="Google Shape;8200;p19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1" name="Google Shape;8201;p19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2" name="Google Shape;8202;p19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3" name="Google Shape;8203;p19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4" name="Google Shape;8204;p19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5" name="Google Shape;8205;p19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6" name="Google Shape;8206;p19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7" name="Google Shape;8207;p19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8" name="Google Shape;8208;p19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9" name="Google Shape;8209;p19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0" name="Google Shape;8210;p19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1" name="Google Shape;8211;p19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2" name="Google Shape;8212;p19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3" name="Google Shape;8213;p19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4" name="Google Shape;8214;p19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5" name="Google Shape;8215;p19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6" name="Google Shape;8216;p19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7" name="Google Shape;8217;p19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8" name="Google Shape;8218;p19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9" name="Google Shape;8219;p19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0" name="Google Shape;8220;p19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1" name="Google Shape;8221;p19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2" name="Google Shape;8222;p19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3" name="Google Shape;8223;p19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4" name="Google Shape;8224;p19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5" name="Google Shape;8225;p19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6" name="Google Shape;8226;p19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7" name="Google Shape;8227;p19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8" name="Google Shape;8228;p19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9" name="Google Shape;8229;p19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0" name="Google Shape;8230;p19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1" name="Google Shape;8231;p19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2" name="Google Shape;8232;p19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3" name="Google Shape;8233;p19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4" name="Google Shape;8234;p19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5" name="Google Shape;8235;p19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6" name="Google Shape;8236;p19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7" name="Google Shape;8237;p19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8" name="Google Shape;8238;p19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9" name="Google Shape;8239;p19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0" name="Google Shape;8240;p19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1" name="Google Shape;8241;p19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2" name="Google Shape;8242;p19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3" name="Google Shape;8243;p19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4" name="Google Shape;8244;p19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5" name="Google Shape;8245;p19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6" name="Google Shape;8246;p19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7" name="Google Shape;8247;p19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8" name="Google Shape;8248;p19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9" name="Google Shape;8249;p19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0" name="Google Shape;8250;p19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1" name="Google Shape;8251;p19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2" name="Google Shape;8252;p19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3" name="Google Shape;8253;p19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4" name="Google Shape;8254;p19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5" name="Google Shape;8255;p19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6" name="Google Shape;8256;p19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7" name="Google Shape;8257;p19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8" name="Google Shape;8258;p19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9" name="Google Shape;8259;p19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0" name="Google Shape;8260;p19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1" name="Google Shape;8261;p19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2" name="Google Shape;8262;p19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3" name="Google Shape;8263;p19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4" name="Google Shape;8264;p19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5" name="Google Shape;8265;p19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6" name="Google Shape;8266;p19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7" name="Google Shape;8267;p19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8" name="Google Shape;8268;p19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9" name="Google Shape;8269;p19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70" name="Google Shape;8270;p19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8271" name="Google Shape;8271;p19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2" name="Google Shape;8272;p19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3" name="Google Shape;8273;p19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4" name="Google Shape;8274;p19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5" name="Google Shape;8275;p19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6" name="Google Shape;8276;p19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7" name="Google Shape;8277;p19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8" name="Google Shape;8278;p19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9" name="Google Shape;8279;p19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0" name="Google Shape;8280;p19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1" name="Google Shape;8281;p19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2" name="Google Shape;8282;p19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3" name="Google Shape;8283;p19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4" name="Google Shape;8284;p19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5" name="Google Shape;8285;p19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6" name="Google Shape;8286;p19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7" name="Google Shape;8287;p19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8" name="Google Shape;8288;p19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9" name="Google Shape;8289;p19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0" name="Google Shape;8290;p19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1" name="Google Shape;8291;p19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2" name="Google Shape;8292;p19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3" name="Google Shape;8293;p19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4" name="Google Shape;8294;p19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5" name="Google Shape;8295;p19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6" name="Google Shape;8296;p19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97" name="Google Shape;8297;p19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8298" name="Google Shape;8298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9" name="Google Shape;8299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0" name="Google Shape;8300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1" name="Google Shape;8301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2" name="Google Shape;8302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3" name="Google Shape;8303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04" name="Google Shape;8304;p19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8305" name="Google Shape;8305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6" name="Google Shape;8306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7" name="Google Shape;8307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8" name="Google Shape;8308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9" name="Google Shape;8309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0" name="Google Shape;8310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11" name="Google Shape;8311;p19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8312" name="Google Shape;8312;p19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3" name="Google Shape;8313;p19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4" name="Google Shape;8314;p19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5" name="Google Shape;8315;p19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6" name="Google Shape;8316;p19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7" name="Google Shape;8317;p19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8" name="Google Shape;8318;p19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19" name="Google Shape;8319;p19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8320" name="Google Shape;8320;p19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1" name="Google Shape;8321;p19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2" name="Google Shape;8322;p19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3" name="Google Shape;8323;p19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4" name="Google Shape;8324;p19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5" name="Google Shape;8325;p19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6" name="Google Shape;8326;p19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7" name="Google Shape;8327;p19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8" name="Google Shape;8328;p19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9" name="Google Shape;8329;p19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0" name="Google Shape;8330;p19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1" name="Google Shape;8331;p19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2" name="Google Shape;8332;p19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3" name="Google Shape;8333;p19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4" name="Google Shape;8334;p19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5" name="Google Shape;8335;p19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6" name="Google Shape;8336;p19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7" name="Google Shape;8337;p19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8" name="Google Shape;8338;p19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9" name="Google Shape;8339;p19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0" name="Google Shape;8340;p19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1" name="Google Shape;8341;p19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2" name="Google Shape;8342;p19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3" name="Google Shape;8343;p19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4" name="Google Shape;8344;p19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5" name="Google Shape;8345;p19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46" name="Google Shape;8346;p19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8347" name="Google Shape;8347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8" name="Google Shape;8348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9" name="Google Shape;8349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0" name="Google Shape;8350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1" name="Google Shape;8351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2" name="Google Shape;8352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53" name="Google Shape;8353;p19"/>
          <p:cNvSpPr txBox="1">
            <a:spLocks noGrp="1"/>
          </p:cNvSpPr>
          <p:nvPr>
            <p:ph type="title"/>
          </p:nvPr>
        </p:nvSpPr>
        <p:spPr>
          <a:xfrm>
            <a:off x="713225" y="1520300"/>
            <a:ext cx="16230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4" name="Google Shape;8354;p19"/>
          <p:cNvSpPr txBox="1">
            <a:spLocks noGrp="1"/>
          </p:cNvSpPr>
          <p:nvPr>
            <p:ph type="subTitle" idx="1"/>
          </p:nvPr>
        </p:nvSpPr>
        <p:spPr>
          <a:xfrm>
            <a:off x="713225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5" name="Google Shape;8355;p19"/>
          <p:cNvSpPr txBox="1">
            <a:spLocks noGrp="1"/>
          </p:cNvSpPr>
          <p:nvPr>
            <p:ph type="title" idx="2"/>
          </p:nvPr>
        </p:nvSpPr>
        <p:spPr>
          <a:xfrm>
            <a:off x="2949000" y="1520300"/>
            <a:ext cx="162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6" name="Google Shape;8356;p19"/>
          <p:cNvSpPr txBox="1">
            <a:spLocks noGrp="1"/>
          </p:cNvSpPr>
          <p:nvPr>
            <p:ph type="subTitle" idx="3"/>
          </p:nvPr>
        </p:nvSpPr>
        <p:spPr>
          <a:xfrm>
            <a:off x="2949001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7" name="Google Shape;8357;p19"/>
          <p:cNvSpPr txBox="1">
            <a:spLocks noGrp="1"/>
          </p:cNvSpPr>
          <p:nvPr>
            <p:ph type="title" idx="4"/>
          </p:nvPr>
        </p:nvSpPr>
        <p:spPr>
          <a:xfrm>
            <a:off x="713225" y="3028150"/>
            <a:ext cx="16209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8" name="Google Shape;8358;p19"/>
          <p:cNvSpPr txBox="1">
            <a:spLocks noGrp="1"/>
          </p:cNvSpPr>
          <p:nvPr>
            <p:ph type="subTitle" idx="5"/>
          </p:nvPr>
        </p:nvSpPr>
        <p:spPr>
          <a:xfrm>
            <a:off x="713225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9" name="Google Shape;8359;p19"/>
          <p:cNvSpPr txBox="1">
            <a:spLocks noGrp="1"/>
          </p:cNvSpPr>
          <p:nvPr>
            <p:ph type="title" idx="6"/>
          </p:nvPr>
        </p:nvSpPr>
        <p:spPr>
          <a:xfrm>
            <a:off x="2949000" y="3028149"/>
            <a:ext cx="16209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60" name="Google Shape;8360;p19"/>
          <p:cNvSpPr txBox="1">
            <a:spLocks noGrp="1"/>
          </p:cNvSpPr>
          <p:nvPr>
            <p:ph type="subTitle" idx="7"/>
          </p:nvPr>
        </p:nvSpPr>
        <p:spPr>
          <a:xfrm>
            <a:off x="2949001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1" name="Google Shape;8361;p19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9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0" name="Google Shape;9790;p23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9791" name="Google Shape;9791;p23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2" name="Google Shape;9792;p23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3" name="Google Shape;9793;p23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4" name="Google Shape;9794;p23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5" name="Google Shape;9795;p23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6" name="Google Shape;9796;p23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7" name="Google Shape;9797;p23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8" name="Google Shape;9798;p23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9" name="Google Shape;9799;p23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0" name="Google Shape;9800;p23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1" name="Google Shape;9801;p23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2" name="Google Shape;9802;p23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3" name="Google Shape;9803;p23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4" name="Google Shape;9804;p23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5" name="Google Shape;9805;p23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6" name="Google Shape;9806;p23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7" name="Google Shape;9807;p23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8" name="Google Shape;9808;p23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9" name="Google Shape;9809;p23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0" name="Google Shape;9810;p23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1" name="Google Shape;9811;p23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2" name="Google Shape;9812;p23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3" name="Google Shape;9813;p23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4" name="Google Shape;9814;p23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5" name="Google Shape;9815;p23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6" name="Google Shape;9816;p23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7" name="Google Shape;9817;p23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8" name="Google Shape;9818;p23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9" name="Google Shape;9819;p23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0" name="Google Shape;9820;p23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1" name="Google Shape;9821;p23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2" name="Google Shape;9822;p23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3" name="Google Shape;9823;p23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4" name="Google Shape;9824;p23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5" name="Google Shape;9825;p23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6" name="Google Shape;9826;p23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7" name="Google Shape;9827;p23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8" name="Google Shape;9828;p23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9" name="Google Shape;9829;p23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0" name="Google Shape;9830;p23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1" name="Google Shape;9831;p23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2" name="Google Shape;9832;p23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3" name="Google Shape;9833;p23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4" name="Google Shape;9834;p23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5" name="Google Shape;9835;p23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6" name="Google Shape;9836;p23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7" name="Google Shape;9837;p23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8" name="Google Shape;9838;p23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9" name="Google Shape;9839;p23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0" name="Google Shape;9840;p23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1" name="Google Shape;9841;p23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2" name="Google Shape;9842;p23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3" name="Google Shape;9843;p23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4" name="Google Shape;9844;p23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5" name="Google Shape;9845;p23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6" name="Google Shape;9846;p23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7" name="Google Shape;9847;p23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8" name="Google Shape;9848;p23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9" name="Google Shape;9849;p23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0" name="Google Shape;9850;p23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1" name="Google Shape;9851;p23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2" name="Google Shape;9852;p23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3" name="Google Shape;9853;p23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4" name="Google Shape;9854;p23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5" name="Google Shape;9855;p23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6" name="Google Shape;9856;p23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7" name="Google Shape;9857;p23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8" name="Google Shape;9858;p23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9" name="Google Shape;9859;p23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0" name="Google Shape;9860;p23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1" name="Google Shape;9861;p23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62" name="Google Shape;9862;p23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9863" name="Google Shape;9863;p23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4" name="Google Shape;9864;p23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5" name="Google Shape;9865;p23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6" name="Google Shape;9866;p23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7" name="Google Shape;9867;p23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8" name="Google Shape;9868;p23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9" name="Google Shape;9869;p23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0" name="Google Shape;9870;p23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1" name="Google Shape;9871;p23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2" name="Google Shape;9872;p23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3" name="Google Shape;9873;p23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4" name="Google Shape;9874;p23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5" name="Google Shape;9875;p23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6" name="Google Shape;9876;p23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7" name="Google Shape;9877;p23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8" name="Google Shape;9878;p23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9" name="Google Shape;9879;p23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0" name="Google Shape;9880;p23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1" name="Google Shape;9881;p23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2" name="Google Shape;9882;p23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3" name="Google Shape;9883;p23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4" name="Google Shape;9884;p23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5" name="Google Shape;9885;p23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6" name="Google Shape;9886;p23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7" name="Google Shape;9887;p23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8" name="Google Shape;9888;p23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9" name="Google Shape;9889;p23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0" name="Google Shape;9890;p23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1" name="Google Shape;9891;p23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2" name="Google Shape;9892;p23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3" name="Google Shape;9893;p23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4" name="Google Shape;9894;p23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5" name="Google Shape;9895;p23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6" name="Google Shape;9896;p23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7" name="Google Shape;9897;p23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8" name="Google Shape;9898;p23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9" name="Google Shape;9899;p23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0" name="Google Shape;9900;p23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1" name="Google Shape;9901;p23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2" name="Google Shape;9902;p23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3" name="Google Shape;9903;p23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4" name="Google Shape;9904;p23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5" name="Google Shape;9905;p23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6" name="Google Shape;9906;p23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7" name="Google Shape;9907;p23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8" name="Google Shape;9908;p23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9" name="Google Shape;9909;p23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0" name="Google Shape;9910;p23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1" name="Google Shape;9911;p23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2" name="Google Shape;9912;p23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3" name="Google Shape;9913;p23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4" name="Google Shape;9914;p23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5" name="Google Shape;9915;p23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6" name="Google Shape;9916;p23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7" name="Google Shape;9917;p23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8" name="Google Shape;9918;p23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9" name="Google Shape;9919;p23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0" name="Google Shape;9920;p23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1" name="Google Shape;9921;p23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2" name="Google Shape;9922;p23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3" name="Google Shape;9923;p23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4" name="Google Shape;9924;p23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5" name="Google Shape;9925;p23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6" name="Google Shape;9926;p23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7" name="Google Shape;9927;p23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8" name="Google Shape;9928;p23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9" name="Google Shape;9929;p23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0" name="Google Shape;9930;p23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1" name="Google Shape;9931;p23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2" name="Google Shape;9932;p23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3" name="Google Shape;9933;p23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4" name="Google Shape;9934;p23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5" name="Google Shape;9935;p23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6" name="Google Shape;9936;p23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7" name="Google Shape;9937;p23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8" name="Google Shape;9938;p23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9" name="Google Shape;9939;p23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0" name="Google Shape;9940;p23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1" name="Google Shape;9941;p23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2" name="Google Shape;9942;p23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3" name="Google Shape;9943;p23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4" name="Google Shape;9944;p23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5" name="Google Shape;9945;p23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6" name="Google Shape;9946;p23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7" name="Google Shape;9947;p23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8" name="Google Shape;9948;p23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9" name="Google Shape;9949;p23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0" name="Google Shape;9950;p23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1" name="Google Shape;9951;p23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2" name="Google Shape;9952;p23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3" name="Google Shape;9953;p23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4" name="Google Shape;9954;p23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5" name="Google Shape;9955;p23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6" name="Google Shape;9956;p23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7" name="Google Shape;9957;p23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8" name="Google Shape;9958;p23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9" name="Google Shape;9959;p23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0" name="Google Shape;9960;p23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1" name="Google Shape;9961;p23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2" name="Google Shape;9962;p23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3" name="Google Shape;9963;p23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4" name="Google Shape;9964;p23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5" name="Google Shape;9965;p23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6" name="Google Shape;9966;p23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7" name="Google Shape;9967;p23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8" name="Google Shape;9968;p23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9" name="Google Shape;9969;p23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0" name="Google Shape;9970;p23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1" name="Google Shape;9971;p23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2" name="Google Shape;9972;p23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3" name="Google Shape;9973;p23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4" name="Google Shape;9974;p23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5" name="Google Shape;9975;p23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6" name="Google Shape;9976;p23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7" name="Google Shape;9977;p23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8" name="Google Shape;9978;p23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9" name="Google Shape;9979;p23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0" name="Google Shape;9980;p23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81" name="Google Shape;9981;p23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9982" name="Google Shape;9982;p2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3" name="Google Shape;9983;p2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4" name="Google Shape;9984;p2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5" name="Google Shape;9985;p2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6" name="Google Shape;9986;p2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7" name="Google Shape;9987;p2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8" name="Google Shape;9988;p2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9" name="Google Shape;9989;p2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0" name="Google Shape;9990;p2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1" name="Google Shape;9991;p2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2" name="Google Shape;9992;p2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3" name="Google Shape;9993;p2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4" name="Google Shape;9994;p2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5" name="Google Shape;9995;p2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6" name="Google Shape;9996;p2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7" name="Google Shape;9997;p2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8" name="Google Shape;9998;p2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9" name="Google Shape;9999;p2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0" name="Google Shape;10000;p2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1" name="Google Shape;10001;p2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2" name="Google Shape;10002;p2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3" name="Google Shape;10003;p2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4" name="Google Shape;10004;p2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5" name="Google Shape;10005;p2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6" name="Google Shape;10006;p2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7" name="Google Shape;10007;p2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8" name="Google Shape;10008;p2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9" name="Google Shape;10009;p2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0" name="Google Shape;10010;p2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1" name="Google Shape;10011;p2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2" name="Google Shape;10012;p2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3" name="Google Shape;10013;p2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4" name="Google Shape;10014;p2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5" name="Google Shape;10015;p2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6" name="Google Shape;10016;p2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7" name="Google Shape;10017;p2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8" name="Google Shape;10018;p2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9" name="Google Shape;10019;p2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0" name="Google Shape;10020;p2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1" name="Google Shape;10021;p2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2" name="Google Shape;10022;p2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3" name="Google Shape;10023;p2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4" name="Google Shape;10024;p2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5" name="Google Shape;10025;p2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6" name="Google Shape;10026;p2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7" name="Google Shape;10027;p2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8" name="Google Shape;10028;p2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9" name="Google Shape;10029;p2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0" name="Google Shape;10030;p2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1" name="Google Shape;10031;p2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2" name="Google Shape;10032;p2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3" name="Google Shape;10033;p2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4" name="Google Shape;10034;p2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5" name="Google Shape;10035;p2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6" name="Google Shape;10036;p2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7" name="Google Shape;10037;p2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8" name="Google Shape;10038;p2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9" name="Google Shape;10039;p2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0" name="Google Shape;10040;p2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1" name="Google Shape;10041;p2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2" name="Google Shape;10042;p2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3" name="Google Shape;10043;p2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4" name="Google Shape;10044;p2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5" name="Google Shape;10045;p2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6" name="Google Shape;10046;p2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7" name="Google Shape;10047;p2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8" name="Google Shape;10048;p2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9" name="Google Shape;10049;p2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0" name="Google Shape;10050;p2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1" name="Google Shape;10051;p2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2" name="Google Shape;10052;p2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3" name="Google Shape;10053;p2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4" name="Google Shape;10054;p2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5" name="Google Shape;10055;p2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6" name="Google Shape;10056;p2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7" name="Google Shape;10057;p2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8" name="Google Shape;10058;p2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9" name="Google Shape;10059;p2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0" name="Google Shape;10060;p2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1" name="Google Shape;10061;p2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2" name="Google Shape;10062;p2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3" name="Google Shape;10063;p2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4" name="Google Shape;10064;p2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5" name="Google Shape;10065;p2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6" name="Google Shape;10066;p2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7" name="Google Shape;10067;p2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8" name="Google Shape;10068;p2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9" name="Google Shape;10069;p2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0" name="Google Shape;10070;p2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1" name="Google Shape;10071;p2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2" name="Google Shape;10072;p2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3" name="Google Shape;10073;p2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4" name="Google Shape;10074;p2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5" name="Google Shape;10075;p2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6" name="Google Shape;10076;p2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7" name="Google Shape;10077;p2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8" name="Google Shape;10078;p2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9" name="Google Shape;10079;p2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0" name="Google Shape;10080;p2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1" name="Google Shape;10081;p2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2" name="Google Shape;10082;p2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3" name="Google Shape;10083;p2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4" name="Google Shape;10084;p2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5" name="Google Shape;10085;p2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6" name="Google Shape;10086;p2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7" name="Google Shape;10087;p2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8" name="Google Shape;10088;p2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9" name="Google Shape;10089;p2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0" name="Google Shape;10090;p2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1" name="Google Shape;10091;p2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2" name="Google Shape;10092;p2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3" name="Google Shape;10093;p2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4" name="Google Shape;10094;p2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5" name="Google Shape;10095;p2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6" name="Google Shape;10096;p2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7" name="Google Shape;10097;p2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8" name="Google Shape;10098;p2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9" name="Google Shape;10099;p2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0" name="Google Shape;10100;p2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1" name="Google Shape;10101;p2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2" name="Google Shape;10102;p2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3" name="Google Shape;10103;p2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4" name="Google Shape;10104;p2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5" name="Google Shape;10105;p2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6" name="Google Shape;10106;p2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7" name="Google Shape;10107;p2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8" name="Google Shape;10108;p2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9" name="Google Shape;10109;p2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0" name="Google Shape;10110;p2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1" name="Google Shape;10111;p2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2" name="Google Shape;10112;p2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3" name="Google Shape;10113;p2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14" name="Google Shape;10114;p23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10115" name="Google Shape;10115;p2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6" name="Google Shape;10116;p2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7" name="Google Shape;10117;p2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8" name="Google Shape;10118;p2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9" name="Google Shape;10119;p2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0" name="Google Shape;10120;p2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1" name="Google Shape;10121;p2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2" name="Google Shape;10122;p2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3" name="Google Shape;10123;p2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4" name="Google Shape;10124;p2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5" name="Google Shape;10125;p2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6" name="Google Shape;10126;p2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7" name="Google Shape;10127;p2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8" name="Google Shape;10128;p2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9" name="Google Shape;10129;p2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0" name="Google Shape;10130;p2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1" name="Google Shape;10131;p2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2" name="Google Shape;10132;p2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3" name="Google Shape;10133;p2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4" name="Google Shape;10134;p2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5" name="Google Shape;10135;p2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6" name="Google Shape;10136;p2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7" name="Google Shape;10137;p2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8" name="Google Shape;10138;p2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9" name="Google Shape;10139;p2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0" name="Google Shape;10140;p2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1" name="Google Shape;10141;p2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2" name="Google Shape;10142;p2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3" name="Google Shape;10143;p2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4" name="Google Shape;10144;p2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5" name="Google Shape;10145;p2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6" name="Google Shape;10146;p2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7" name="Google Shape;10147;p2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8" name="Google Shape;10148;p2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9" name="Google Shape;10149;p2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0" name="Google Shape;10150;p2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1" name="Google Shape;10151;p2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2" name="Google Shape;10152;p2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3" name="Google Shape;10153;p2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4" name="Google Shape;10154;p2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5" name="Google Shape;10155;p2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6" name="Google Shape;10156;p2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7" name="Google Shape;10157;p2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8" name="Google Shape;10158;p2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9" name="Google Shape;10159;p2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0" name="Google Shape;10160;p2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1" name="Google Shape;10161;p2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2" name="Google Shape;10162;p2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3" name="Google Shape;10163;p2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4" name="Google Shape;10164;p2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5" name="Google Shape;10165;p2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6" name="Google Shape;10166;p2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7" name="Google Shape;10167;p2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8" name="Google Shape;10168;p2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9" name="Google Shape;10169;p2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0" name="Google Shape;10170;p2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1" name="Google Shape;10171;p2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2" name="Google Shape;10172;p2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3" name="Google Shape;10173;p2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4" name="Google Shape;10174;p2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5" name="Google Shape;10175;p2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6" name="Google Shape;10176;p2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7" name="Google Shape;10177;p2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8" name="Google Shape;10178;p2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9" name="Google Shape;10179;p2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0" name="Google Shape;10180;p2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1" name="Google Shape;10181;p2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2" name="Google Shape;10182;p2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3" name="Google Shape;10183;p2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4" name="Google Shape;10184;p2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5" name="Google Shape;10185;p2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6" name="Google Shape;10186;p2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7" name="Google Shape;10187;p2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8" name="Google Shape;10188;p2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9" name="Google Shape;10189;p2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0" name="Google Shape;10190;p2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1" name="Google Shape;10191;p2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2" name="Google Shape;10192;p2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3" name="Google Shape;10193;p2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4" name="Google Shape;10194;p2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5" name="Google Shape;10195;p2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6" name="Google Shape;10196;p2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7" name="Google Shape;10197;p2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8" name="Google Shape;10198;p2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9" name="Google Shape;10199;p2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0" name="Google Shape;10200;p2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1" name="Google Shape;10201;p2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2" name="Google Shape;10202;p2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3" name="Google Shape;10203;p2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4" name="Google Shape;10204;p2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5" name="Google Shape;10205;p2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6" name="Google Shape;10206;p2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7" name="Google Shape;10207;p2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8" name="Google Shape;10208;p2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9" name="Google Shape;10209;p2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0" name="Google Shape;10210;p2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1" name="Google Shape;10211;p2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2" name="Google Shape;10212;p2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3" name="Google Shape;10213;p2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4" name="Google Shape;10214;p2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5" name="Google Shape;10215;p2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6" name="Google Shape;10216;p2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7" name="Google Shape;10217;p2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8" name="Google Shape;10218;p2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9" name="Google Shape;10219;p2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0" name="Google Shape;10220;p2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1" name="Google Shape;10221;p2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2" name="Google Shape;10222;p2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3" name="Google Shape;10223;p2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4" name="Google Shape;10224;p2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5" name="Google Shape;10225;p2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6" name="Google Shape;10226;p2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7" name="Google Shape;10227;p2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8" name="Google Shape;10228;p2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9" name="Google Shape;10229;p2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0" name="Google Shape;10230;p2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1" name="Google Shape;10231;p2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2" name="Google Shape;10232;p2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3" name="Google Shape;10233;p2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4" name="Google Shape;10234;p2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5" name="Google Shape;10235;p2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6" name="Google Shape;10236;p2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7" name="Google Shape;10237;p2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8" name="Google Shape;10238;p2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9" name="Google Shape;10239;p2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0" name="Google Shape;10240;p2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1" name="Google Shape;10241;p2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2" name="Google Shape;10242;p2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3" name="Google Shape;10243;p2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4" name="Google Shape;10244;p2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5" name="Google Shape;10245;p2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6" name="Google Shape;10246;p2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47" name="Google Shape;10247;p23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10248" name="Google Shape;10248;p2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9" name="Google Shape;10249;p2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0" name="Google Shape;10250;p2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1" name="Google Shape;10251;p2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2" name="Google Shape;10252;p2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3" name="Google Shape;10253;p2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4" name="Google Shape;10254;p2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5" name="Google Shape;10255;p2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6" name="Google Shape;10256;p2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7" name="Google Shape;10257;p2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8" name="Google Shape;10258;p2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9" name="Google Shape;10259;p2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0" name="Google Shape;10260;p2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1" name="Google Shape;10261;p2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2" name="Google Shape;10262;p2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3" name="Google Shape;10263;p2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4" name="Google Shape;10264;p2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5" name="Google Shape;10265;p2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6" name="Google Shape;10266;p2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7" name="Google Shape;10267;p2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8" name="Google Shape;10268;p2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9" name="Google Shape;10269;p2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0" name="Google Shape;10270;p2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1" name="Google Shape;10271;p2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2" name="Google Shape;10272;p2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3" name="Google Shape;10273;p2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74" name="Google Shape;10274;p23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10275" name="Google Shape;10275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6" name="Google Shape;10276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7" name="Google Shape;10277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8" name="Google Shape;10278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9" name="Google Shape;10279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0" name="Google Shape;10280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1" name="Google Shape;10281;p23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10282" name="Google Shape;10282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3" name="Google Shape;10283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4" name="Google Shape;10284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5" name="Google Shape;10285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6" name="Google Shape;10286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7" name="Google Shape;10287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8" name="Google Shape;10288;p23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10289" name="Google Shape;10289;p23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0" name="Google Shape;10290;p23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1" name="Google Shape;10291;p23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2" name="Google Shape;10292;p23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3" name="Google Shape;10293;p23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4" name="Google Shape;10294;p23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5" name="Google Shape;10295;p23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96" name="Google Shape;10296;p23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10297" name="Google Shape;10297;p2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8" name="Google Shape;10298;p2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9" name="Google Shape;10299;p2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0" name="Google Shape;10300;p2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1" name="Google Shape;10301;p2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2" name="Google Shape;10302;p2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3" name="Google Shape;10303;p2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4" name="Google Shape;10304;p2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5" name="Google Shape;10305;p2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6" name="Google Shape;10306;p2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7" name="Google Shape;10307;p2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8" name="Google Shape;10308;p2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9" name="Google Shape;10309;p2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0" name="Google Shape;10310;p2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1" name="Google Shape;10311;p2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2" name="Google Shape;10312;p2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3" name="Google Shape;10313;p2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4" name="Google Shape;10314;p2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5" name="Google Shape;10315;p2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6" name="Google Shape;10316;p2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7" name="Google Shape;10317;p2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8" name="Google Shape;10318;p2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9" name="Google Shape;10319;p2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0" name="Google Shape;10320;p2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1" name="Google Shape;10321;p2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2" name="Google Shape;10322;p2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3" name="Google Shape;10323;p23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10324" name="Google Shape;10324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5" name="Google Shape;10325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6" name="Google Shape;10326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7" name="Google Shape;10327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8" name="Google Shape;10328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9" name="Google Shape;10329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andstander"/>
              <a:buNone/>
              <a:defRPr sz="30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8" name="Google Shape;10748;p28"/>
          <p:cNvSpPr/>
          <p:nvPr/>
        </p:nvSpPr>
        <p:spPr>
          <a:xfrm>
            <a:off x="713288" y="4032313"/>
            <a:ext cx="3790800" cy="34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9" name="Google Shape;10749;p28"/>
          <p:cNvSpPr txBox="1">
            <a:spLocks noGrp="1"/>
          </p:cNvSpPr>
          <p:nvPr>
            <p:ph type="ctrTitle"/>
          </p:nvPr>
        </p:nvSpPr>
        <p:spPr>
          <a:xfrm rot="491">
            <a:off x="496145" y="1450555"/>
            <a:ext cx="4201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Pollak Pizza</a:t>
            </a:r>
            <a:endParaRPr dirty="0"/>
          </a:p>
        </p:txBody>
      </p:sp>
      <p:sp>
        <p:nvSpPr>
          <p:cNvPr id="10750" name="Google Shape;10750;p28"/>
          <p:cNvSpPr txBox="1">
            <a:spLocks noGrp="1"/>
          </p:cNvSpPr>
          <p:nvPr>
            <p:ph type="subTitle" idx="1"/>
          </p:nvPr>
        </p:nvSpPr>
        <p:spPr>
          <a:xfrm rot="281">
            <a:off x="774637" y="4103863"/>
            <a:ext cx="36681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hu-HU" dirty="0" err="1"/>
              <a:t>Flavor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wait</a:t>
            </a:r>
            <a:r>
              <a:rPr lang="hu-HU" dirty="0"/>
              <a:t>.</a:t>
            </a:r>
            <a:endParaRPr dirty="0"/>
          </a:p>
        </p:txBody>
      </p:sp>
      <p:sp>
        <p:nvSpPr>
          <p:cNvPr id="10752" name="Google Shape;10752;p28"/>
          <p:cNvSpPr/>
          <p:nvPr/>
        </p:nvSpPr>
        <p:spPr>
          <a:xfrm>
            <a:off x="4780878" y="3993669"/>
            <a:ext cx="3873000" cy="3621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3" name="Google Shape;10753;p28"/>
          <p:cNvGrpSpPr/>
          <p:nvPr/>
        </p:nvGrpSpPr>
        <p:grpSpPr>
          <a:xfrm>
            <a:off x="4934458" y="980292"/>
            <a:ext cx="3357614" cy="3175757"/>
            <a:chOff x="5022200" y="1676400"/>
            <a:chExt cx="2578615" cy="2438950"/>
          </a:xfrm>
        </p:grpSpPr>
        <p:sp>
          <p:nvSpPr>
            <p:cNvPr id="10754" name="Google Shape;10754;p28"/>
            <p:cNvSpPr/>
            <p:nvPr/>
          </p:nvSpPr>
          <p:spPr>
            <a:xfrm>
              <a:off x="5298410" y="3729485"/>
              <a:ext cx="132809" cy="208555"/>
            </a:xfrm>
            <a:custGeom>
              <a:avLst/>
              <a:gdLst/>
              <a:ahLst/>
              <a:cxnLst/>
              <a:rect l="l" t="t" r="r" b="b"/>
              <a:pathLst>
                <a:path w="2495" h="3918" extrusionOk="0">
                  <a:moveTo>
                    <a:pt x="2244" y="0"/>
                  </a:moveTo>
                  <a:cubicBezTo>
                    <a:pt x="1574" y="2009"/>
                    <a:pt x="17" y="3683"/>
                    <a:pt x="1" y="3699"/>
                  </a:cubicBezTo>
                  <a:lnTo>
                    <a:pt x="185" y="3917"/>
                  </a:lnTo>
                  <a:cubicBezTo>
                    <a:pt x="252" y="3850"/>
                    <a:pt x="1792" y="2176"/>
                    <a:pt x="2495" y="10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28"/>
            <p:cNvSpPr/>
            <p:nvPr/>
          </p:nvSpPr>
          <p:spPr>
            <a:xfrm>
              <a:off x="5155860" y="3671571"/>
              <a:ext cx="151546" cy="208555"/>
            </a:xfrm>
            <a:custGeom>
              <a:avLst/>
              <a:gdLst/>
              <a:ahLst/>
              <a:cxnLst/>
              <a:rect l="l" t="t" r="r" b="b"/>
              <a:pathLst>
                <a:path w="2847" h="3918" extrusionOk="0">
                  <a:moveTo>
                    <a:pt x="285" y="0"/>
                  </a:moveTo>
                  <a:lnTo>
                    <a:pt x="1" y="101"/>
                  </a:lnTo>
                  <a:cubicBezTo>
                    <a:pt x="787" y="2176"/>
                    <a:pt x="2545" y="3850"/>
                    <a:pt x="2629" y="3917"/>
                  </a:cubicBezTo>
                  <a:lnTo>
                    <a:pt x="2846" y="3699"/>
                  </a:lnTo>
                  <a:cubicBezTo>
                    <a:pt x="2829" y="3683"/>
                    <a:pt x="1072" y="2009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28"/>
            <p:cNvSpPr/>
            <p:nvPr/>
          </p:nvSpPr>
          <p:spPr>
            <a:xfrm>
              <a:off x="6467390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28"/>
            <p:cNvSpPr/>
            <p:nvPr/>
          </p:nvSpPr>
          <p:spPr>
            <a:xfrm>
              <a:off x="7080385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28"/>
            <p:cNvSpPr/>
            <p:nvPr/>
          </p:nvSpPr>
          <p:spPr>
            <a:xfrm>
              <a:off x="5903420" y="2195181"/>
              <a:ext cx="38326" cy="436646"/>
            </a:xfrm>
            <a:custGeom>
              <a:avLst/>
              <a:gdLst/>
              <a:ahLst/>
              <a:cxnLst/>
              <a:rect l="l" t="t" r="r" b="b"/>
              <a:pathLst>
                <a:path w="720" h="8203" extrusionOk="0">
                  <a:moveTo>
                    <a:pt x="218" y="0"/>
                  </a:moveTo>
                  <a:lnTo>
                    <a:pt x="0" y="8202"/>
                  </a:lnTo>
                  <a:lnTo>
                    <a:pt x="720" y="8202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28"/>
            <p:cNvSpPr/>
            <p:nvPr/>
          </p:nvSpPr>
          <p:spPr>
            <a:xfrm>
              <a:off x="6549364" y="2351092"/>
              <a:ext cx="265564" cy="260241"/>
            </a:xfrm>
            <a:custGeom>
              <a:avLst/>
              <a:gdLst/>
              <a:ahLst/>
              <a:cxnLst/>
              <a:rect l="l" t="t" r="r" b="b"/>
              <a:pathLst>
                <a:path w="4989" h="4889" extrusionOk="0">
                  <a:moveTo>
                    <a:pt x="603" y="1"/>
                  </a:moveTo>
                  <a:lnTo>
                    <a:pt x="1" y="4888"/>
                  </a:lnTo>
                  <a:lnTo>
                    <a:pt x="4403" y="4888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0760;p28"/>
            <p:cNvSpPr/>
            <p:nvPr/>
          </p:nvSpPr>
          <p:spPr>
            <a:xfrm>
              <a:off x="6727578" y="2351092"/>
              <a:ext cx="433984" cy="260241"/>
            </a:xfrm>
            <a:custGeom>
              <a:avLst/>
              <a:gdLst/>
              <a:ahLst/>
              <a:cxnLst/>
              <a:rect l="l" t="t" r="r" b="b"/>
              <a:pathLst>
                <a:path w="8153" h="4889" extrusionOk="0">
                  <a:moveTo>
                    <a:pt x="603" y="1"/>
                  </a:moveTo>
                  <a:lnTo>
                    <a:pt x="0" y="4888"/>
                  </a:lnTo>
                  <a:lnTo>
                    <a:pt x="8152" y="4888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28"/>
            <p:cNvSpPr/>
            <p:nvPr/>
          </p:nvSpPr>
          <p:spPr>
            <a:xfrm>
              <a:off x="7052759" y="2685217"/>
              <a:ext cx="495465" cy="1427416"/>
            </a:xfrm>
            <a:custGeom>
              <a:avLst/>
              <a:gdLst/>
              <a:ahLst/>
              <a:cxnLst/>
              <a:rect l="l" t="t" r="r" b="b"/>
              <a:pathLst>
                <a:path w="930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9308" y="26816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28"/>
            <p:cNvSpPr/>
            <p:nvPr/>
          </p:nvSpPr>
          <p:spPr>
            <a:xfrm>
              <a:off x="7173964" y="3916589"/>
              <a:ext cx="426851" cy="196046"/>
            </a:xfrm>
            <a:custGeom>
              <a:avLst/>
              <a:gdLst/>
              <a:ahLst/>
              <a:cxnLst/>
              <a:rect l="l" t="t" r="r" b="b"/>
              <a:pathLst>
                <a:path w="8019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28"/>
            <p:cNvSpPr/>
            <p:nvPr/>
          </p:nvSpPr>
          <p:spPr>
            <a:xfrm>
              <a:off x="5718074" y="2685217"/>
              <a:ext cx="1577098" cy="1427416"/>
            </a:xfrm>
            <a:custGeom>
              <a:avLst/>
              <a:gdLst/>
              <a:ahLst/>
              <a:cxnLst/>
              <a:rect l="l" t="t" r="r" b="b"/>
              <a:pathLst>
                <a:path w="2962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29628" y="26816"/>
                  </a:lnTo>
                  <a:lnTo>
                    <a:pt x="277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28"/>
            <p:cNvSpPr/>
            <p:nvPr/>
          </p:nvSpPr>
          <p:spPr>
            <a:xfrm>
              <a:off x="5718074" y="2685217"/>
              <a:ext cx="1509390" cy="439307"/>
            </a:xfrm>
            <a:custGeom>
              <a:avLst/>
              <a:gdLst/>
              <a:ahLst/>
              <a:cxnLst/>
              <a:rect l="l" t="t" r="r" b="b"/>
              <a:pathLst>
                <a:path w="28356" h="8253" extrusionOk="0">
                  <a:moveTo>
                    <a:pt x="185" y="1"/>
                  </a:moveTo>
                  <a:lnTo>
                    <a:pt x="1" y="787"/>
                  </a:lnTo>
                  <a:lnTo>
                    <a:pt x="1" y="8253"/>
                  </a:lnTo>
                  <a:lnTo>
                    <a:pt x="28356" y="8253"/>
                  </a:lnTo>
                  <a:lnTo>
                    <a:pt x="27753" y="101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28"/>
            <p:cNvSpPr/>
            <p:nvPr/>
          </p:nvSpPr>
          <p:spPr>
            <a:xfrm>
              <a:off x="5781364" y="3739279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1"/>
                  </a:lnTo>
                  <a:lnTo>
                    <a:pt x="4335" y="2361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28"/>
            <p:cNvSpPr/>
            <p:nvPr/>
          </p:nvSpPr>
          <p:spPr>
            <a:xfrm>
              <a:off x="6038837" y="3516511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1"/>
                  </a:moveTo>
                  <a:lnTo>
                    <a:pt x="0" y="2361"/>
                  </a:lnTo>
                  <a:lnTo>
                    <a:pt x="4336" y="2361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BC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28"/>
            <p:cNvSpPr/>
            <p:nvPr/>
          </p:nvSpPr>
          <p:spPr>
            <a:xfrm>
              <a:off x="6903077" y="2904418"/>
              <a:ext cx="230859" cy="125676"/>
            </a:xfrm>
            <a:custGeom>
              <a:avLst/>
              <a:gdLst/>
              <a:ahLst/>
              <a:cxnLst/>
              <a:rect l="l" t="t" r="r" b="b"/>
              <a:pathLst>
                <a:path w="4337" h="2361" extrusionOk="0">
                  <a:moveTo>
                    <a:pt x="1" y="0"/>
                  </a:moveTo>
                  <a:lnTo>
                    <a:pt x="1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28"/>
            <p:cNvSpPr/>
            <p:nvPr/>
          </p:nvSpPr>
          <p:spPr>
            <a:xfrm>
              <a:off x="6937836" y="3537910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1" y="0"/>
                  </a:moveTo>
                  <a:lnTo>
                    <a:pt x="1" y="2361"/>
                  </a:lnTo>
                  <a:lnTo>
                    <a:pt x="4336" y="2361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28"/>
            <p:cNvSpPr/>
            <p:nvPr/>
          </p:nvSpPr>
          <p:spPr>
            <a:xfrm>
              <a:off x="6513754" y="3630583"/>
              <a:ext cx="229900" cy="125676"/>
            </a:xfrm>
            <a:custGeom>
              <a:avLst/>
              <a:gdLst/>
              <a:ahLst/>
              <a:cxnLst/>
              <a:rect l="l" t="t" r="r" b="b"/>
              <a:pathLst>
                <a:path w="4319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19" y="2360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28"/>
            <p:cNvSpPr/>
            <p:nvPr/>
          </p:nvSpPr>
          <p:spPr>
            <a:xfrm>
              <a:off x="6954763" y="3840842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28"/>
            <p:cNvSpPr/>
            <p:nvPr/>
          </p:nvSpPr>
          <p:spPr>
            <a:xfrm>
              <a:off x="6240205" y="3864902"/>
              <a:ext cx="230805" cy="126581"/>
            </a:xfrm>
            <a:custGeom>
              <a:avLst/>
              <a:gdLst/>
              <a:ahLst/>
              <a:cxnLst/>
              <a:rect l="l" t="t" r="r" b="b"/>
              <a:pathLst>
                <a:path w="4336" h="2378" extrusionOk="0">
                  <a:moveTo>
                    <a:pt x="0" y="1"/>
                  </a:moveTo>
                  <a:lnTo>
                    <a:pt x="0" y="2377"/>
                  </a:lnTo>
                  <a:lnTo>
                    <a:pt x="4336" y="2377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28"/>
            <p:cNvSpPr/>
            <p:nvPr/>
          </p:nvSpPr>
          <p:spPr>
            <a:xfrm>
              <a:off x="5819636" y="3179725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28"/>
            <p:cNvSpPr/>
            <p:nvPr/>
          </p:nvSpPr>
          <p:spPr>
            <a:xfrm>
              <a:off x="5776893" y="2789495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28"/>
            <p:cNvSpPr/>
            <p:nvPr/>
          </p:nvSpPr>
          <p:spPr>
            <a:xfrm>
              <a:off x="5923914" y="3551271"/>
              <a:ext cx="1169889" cy="80218"/>
            </a:xfrm>
            <a:custGeom>
              <a:avLst/>
              <a:gdLst/>
              <a:ahLst/>
              <a:cxnLst/>
              <a:rect l="l" t="t" r="r" b="b"/>
              <a:pathLst>
                <a:path w="21978" h="1507" extrusionOk="0">
                  <a:moveTo>
                    <a:pt x="0" y="1"/>
                  </a:moveTo>
                  <a:lnTo>
                    <a:pt x="536" y="1507"/>
                  </a:lnTo>
                  <a:lnTo>
                    <a:pt x="21978" y="1507"/>
                  </a:lnTo>
                  <a:lnTo>
                    <a:pt x="2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28"/>
            <p:cNvSpPr/>
            <p:nvPr/>
          </p:nvSpPr>
          <p:spPr>
            <a:xfrm>
              <a:off x="5564825" y="2400116"/>
              <a:ext cx="1701870" cy="473161"/>
            </a:xfrm>
            <a:custGeom>
              <a:avLst/>
              <a:gdLst/>
              <a:ahLst/>
              <a:cxnLst/>
              <a:rect l="l" t="t" r="r" b="b"/>
              <a:pathLst>
                <a:path w="31972" h="8889" extrusionOk="0">
                  <a:moveTo>
                    <a:pt x="30800" y="0"/>
                  </a:moveTo>
                  <a:lnTo>
                    <a:pt x="2210" y="117"/>
                  </a:lnTo>
                  <a:lnTo>
                    <a:pt x="1" y="8889"/>
                  </a:lnTo>
                  <a:lnTo>
                    <a:pt x="31971" y="8889"/>
                  </a:lnTo>
                  <a:lnTo>
                    <a:pt x="30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28"/>
            <p:cNvSpPr/>
            <p:nvPr/>
          </p:nvSpPr>
          <p:spPr>
            <a:xfrm>
              <a:off x="7204251" y="2400116"/>
              <a:ext cx="381393" cy="473161"/>
            </a:xfrm>
            <a:custGeom>
              <a:avLst/>
              <a:gdLst/>
              <a:ahLst/>
              <a:cxnLst/>
              <a:rect l="l" t="t" r="r" b="b"/>
              <a:pathLst>
                <a:path w="7165" h="8889" extrusionOk="0">
                  <a:moveTo>
                    <a:pt x="1" y="0"/>
                  </a:moveTo>
                  <a:lnTo>
                    <a:pt x="921" y="8889"/>
                  </a:lnTo>
                  <a:lnTo>
                    <a:pt x="7165" y="8889"/>
                  </a:lnTo>
                  <a:lnTo>
                    <a:pt x="5943" y="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28"/>
            <p:cNvSpPr/>
            <p:nvPr/>
          </p:nvSpPr>
          <p:spPr>
            <a:xfrm>
              <a:off x="5633438" y="3916589"/>
              <a:ext cx="454478" cy="196046"/>
            </a:xfrm>
            <a:custGeom>
              <a:avLst/>
              <a:gdLst/>
              <a:ahLst/>
              <a:cxnLst/>
              <a:rect l="l" t="t" r="r" b="b"/>
              <a:pathLst>
                <a:path w="8538" h="3683" extrusionOk="0">
                  <a:moveTo>
                    <a:pt x="469" y="0"/>
                  </a:moveTo>
                  <a:lnTo>
                    <a:pt x="0" y="3683"/>
                  </a:lnTo>
                  <a:lnTo>
                    <a:pt x="8537" y="368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28"/>
            <p:cNvSpPr/>
            <p:nvPr/>
          </p:nvSpPr>
          <p:spPr>
            <a:xfrm>
              <a:off x="6910210" y="3916589"/>
              <a:ext cx="425946" cy="196046"/>
            </a:xfrm>
            <a:custGeom>
              <a:avLst/>
              <a:gdLst/>
              <a:ahLst/>
              <a:cxnLst/>
              <a:rect l="l" t="t" r="r" b="b"/>
              <a:pathLst>
                <a:path w="8002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8002" y="3683"/>
                  </a:lnTo>
                  <a:lnTo>
                    <a:pt x="7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28"/>
            <p:cNvSpPr/>
            <p:nvPr/>
          </p:nvSpPr>
          <p:spPr>
            <a:xfrm>
              <a:off x="6118149" y="3916589"/>
              <a:ext cx="426798" cy="196046"/>
            </a:xfrm>
            <a:custGeom>
              <a:avLst/>
              <a:gdLst/>
              <a:ahLst/>
              <a:cxnLst/>
              <a:rect l="l" t="t" r="r" b="b"/>
              <a:pathLst>
                <a:path w="8018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28"/>
            <p:cNvSpPr/>
            <p:nvPr/>
          </p:nvSpPr>
          <p:spPr>
            <a:xfrm>
              <a:off x="6558307" y="3916589"/>
              <a:ext cx="329707" cy="196046"/>
            </a:xfrm>
            <a:custGeom>
              <a:avLst/>
              <a:gdLst/>
              <a:ahLst/>
              <a:cxnLst/>
              <a:rect l="l" t="t" r="r" b="b"/>
              <a:pathLst>
                <a:path w="6194" h="3683" extrusionOk="0">
                  <a:moveTo>
                    <a:pt x="0" y="0"/>
                  </a:moveTo>
                  <a:lnTo>
                    <a:pt x="218" y="3683"/>
                  </a:lnTo>
                  <a:lnTo>
                    <a:pt x="6193" y="368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28"/>
            <p:cNvSpPr/>
            <p:nvPr/>
          </p:nvSpPr>
          <p:spPr>
            <a:xfrm>
              <a:off x="5980018" y="2939178"/>
              <a:ext cx="1021164" cy="620183"/>
            </a:xfrm>
            <a:custGeom>
              <a:avLst/>
              <a:gdLst/>
              <a:ahLst/>
              <a:cxnLst/>
              <a:rect l="l" t="t" r="r" b="b"/>
              <a:pathLst>
                <a:path w="19184" h="11651" extrusionOk="0">
                  <a:moveTo>
                    <a:pt x="1" y="0"/>
                  </a:moveTo>
                  <a:lnTo>
                    <a:pt x="1" y="11650"/>
                  </a:lnTo>
                  <a:lnTo>
                    <a:pt x="19183" y="11650"/>
                  </a:lnTo>
                  <a:lnTo>
                    <a:pt x="19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28"/>
            <p:cNvSpPr/>
            <p:nvPr/>
          </p:nvSpPr>
          <p:spPr>
            <a:xfrm>
              <a:off x="6070935" y="3005981"/>
              <a:ext cx="837574" cy="541775"/>
            </a:xfrm>
            <a:custGeom>
              <a:avLst/>
              <a:gdLst/>
              <a:ahLst/>
              <a:cxnLst/>
              <a:rect l="l" t="t" r="r" b="b"/>
              <a:pathLst>
                <a:path w="15735" h="10178" extrusionOk="0">
                  <a:moveTo>
                    <a:pt x="0" y="1"/>
                  </a:moveTo>
                  <a:lnTo>
                    <a:pt x="0" y="10178"/>
                  </a:lnTo>
                  <a:lnTo>
                    <a:pt x="15734" y="10178"/>
                  </a:lnTo>
                  <a:lnTo>
                    <a:pt x="1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28"/>
            <p:cNvSpPr/>
            <p:nvPr/>
          </p:nvSpPr>
          <p:spPr>
            <a:xfrm>
              <a:off x="6224183" y="3246049"/>
              <a:ext cx="532832" cy="314163"/>
            </a:xfrm>
            <a:custGeom>
              <a:avLst/>
              <a:gdLst/>
              <a:ahLst/>
              <a:cxnLst/>
              <a:rect l="l" t="t" r="r" b="b"/>
              <a:pathLst>
                <a:path w="10010" h="5902" extrusionOk="0">
                  <a:moveTo>
                    <a:pt x="4794" y="1"/>
                  </a:moveTo>
                  <a:cubicBezTo>
                    <a:pt x="3890" y="1"/>
                    <a:pt x="3026" y="132"/>
                    <a:pt x="2611" y="361"/>
                  </a:cubicBezTo>
                  <a:cubicBezTo>
                    <a:pt x="1808" y="797"/>
                    <a:pt x="0" y="5902"/>
                    <a:pt x="0" y="5902"/>
                  </a:cubicBezTo>
                  <a:lnTo>
                    <a:pt x="10010" y="5417"/>
                  </a:lnTo>
                  <a:cubicBezTo>
                    <a:pt x="10010" y="5417"/>
                    <a:pt x="8235" y="847"/>
                    <a:pt x="7030" y="345"/>
                  </a:cubicBezTo>
                  <a:cubicBezTo>
                    <a:pt x="6452" y="107"/>
                    <a:pt x="5607" y="1"/>
                    <a:pt x="4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28"/>
            <p:cNvSpPr/>
            <p:nvPr/>
          </p:nvSpPr>
          <p:spPr>
            <a:xfrm>
              <a:off x="6225035" y="3251000"/>
              <a:ext cx="477633" cy="310118"/>
            </a:xfrm>
            <a:custGeom>
              <a:avLst/>
              <a:gdLst/>
              <a:ahLst/>
              <a:cxnLst/>
              <a:rect l="l" t="t" r="r" b="b"/>
              <a:pathLst>
                <a:path w="8973" h="5826" extrusionOk="0">
                  <a:moveTo>
                    <a:pt x="3717" y="1"/>
                  </a:moveTo>
                  <a:cubicBezTo>
                    <a:pt x="3650" y="12"/>
                    <a:pt x="3596" y="12"/>
                    <a:pt x="3538" y="12"/>
                  </a:cubicBezTo>
                  <a:cubicBezTo>
                    <a:pt x="3423" y="12"/>
                    <a:pt x="3293" y="12"/>
                    <a:pt x="3014" y="101"/>
                  </a:cubicBezTo>
                  <a:cubicBezTo>
                    <a:pt x="3298" y="787"/>
                    <a:pt x="3265" y="1892"/>
                    <a:pt x="2863" y="3047"/>
                  </a:cubicBezTo>
                  <a:cubicBezTo>
                    <a:pt x="2325" y="4542"/>
                    <a:pt x="1320" y="5570"/>
                    <a:pt x="491" y="5570"/>
                  </a:cubicBezTo>
                  <a:cubicBezTo>
                    <a:pt x="391" y="5570"/>
                    <a:pt x="295" y="5555"/>
                    <a:pt x="202" y="5524"/>
                  </a:cubicBezTo>
                  <a:cubicBezTo>
                    <a:pt x="185" y="5491"/>
                    <a:pt x="151" y="5491"/>
                    <a:pt x="118" y="5474"/>
                  </a:cubicBezTo>
                  <a:cubicBezTo>
                    <a:pt x="34" y="5708"/>
                    <a:pt x="1" y="5826"/>
                    <a:pt x="1" y="5826"/>
                  </a:cubicBezTo>
                  <a:lnTo>
                    <a:pt x="8973" y="5826"/>
                  </a:lnTo>
                  <a:cubicBezTo>
                    <a:pt x="8621" y="5290"/>
                    <a:pt x="8236" y="4487"/>
                    <a:pt x="7952" y="3566"/>
                  </a:cubicBezTo>
                  <a:cubicBezTo>
                    <a:pt x="7550" y="2361"/>
                    <a:pt x="7433" y="1223"/>
                    <a:pt x="7533" y="637"/>
                  </a:cubicBezTo>
                  <a:cubicBezTo>
                    <a:pt x="7366" y="436"/>
                    <a:pt x="7182" y="302"/>
                    <a:pt x="7014" y="218"/>
                  </a:cubicBezTo>
                  <a:cubicBezTo>
                    <a:pt x="6931" y="185"/>
                    <a:pt x="6813" y="135"/>
                    <a:pt x="6713" y="118"/>
                  </a:cubicBezTo>
                  <a:lnTo>
                    <a:pt x="6713" y="118"/>
                  </a:lnTo>
                  <a:cubicBezTo>
                    <a:pt x="7048" y="1608"/>
                    <a:pt x="6696" y="2930"/>
                    <a:pt x="5558" y="2947"/>
                  </a:cubicBezTo>
                  <a:cubicBezTo>
                    <a:pt x="5554" y="2947"/>
                    <a:pt x="5551" y="2947"/>
                    <a:pt x="5547" y="2947"/>
                  </a:cubicBezTo>
                  <a:cubicBezTo>
                    <a:pt x="4431" y="2947"/>
                    <a:pt x="3617" y="35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28"/>
            <p:cNvSpPr/>
            <p:nvPr/>
          </p:nvSpPr>
          <p:spPr>
            <a:xfrm>
              <a:off x="6404153" y="3245198"/>
              <a:ext cx="180929" cy="42371"/>
            </a:xfrm>
            <a:custGeom>
              <a:avLst/>
              <a:gdLst/>
              <a:ahLst/>
              <a:cxnLst/>
              <a:rect l="l" t="t" r="r" b="b"/>
              <a:pathLst>
                <a:path w="3399" h="796" extrusionOk="0">
                  <a:moveTo>
                    <a:pt x="1483" y="0"/>
                  </a:moveTo>
                  <a:cubicBezTo>
                    <a:pt x="954" y="0"/>
                    <a:pt x="434" y="46"/>
                    <a:pt x="0" y="126"/>
                  </a:cubicBezTo>
                  <a:cubicBezTo>
                    <a:pt x="201" y="528"/>
                    <a:pt x="904" y="796"/>
                    <a:pt x="1741" y="796"/>
                  </a:cubicBezTo>
                  <a:cubicBezTo>
                    <a:pt x="2478" y="796"/>
                    <a:pt x="3097" y="562"/>
                    <a:pt x="3398" y="244"/>
                  </a:cubicBezTo>
                  <a:cubicBezTo>
                    <a:pt x="2853" y="74"/>
                    <a:pt x="2161" y="0"/>
                    <a:pt x="1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28"/>
            <p:cNvSpPr/>
            <p:nvPr/>
          </p:nvSpPr>
          <p:spPr>
            <a:xfrm>
              <a:off x="6387226" y="3249243"/>
              <a:ext cx="283397" cy="310970"/>
            </a:xfrm>
            <a:custGeom>
              <a:avLst/>
              <a:gdLst/>
              <a:ahLst/>
              <a:cxnLst/>
              <a:rect l="l" t="t" r="r" b="b"/>
              <a:pathLst>
                <a:path w="5324" h="5842" extrusionOk="0">
                  <a:moveTo>
                    <a:pt x="469" y="0"/>
                  </a:moveTo>
                  <a:lnTo>
                    <a:pt x="218" y="50"/>
                  </a:lnTo>
                  <a:lnTo>
                    <a:pt x="0" y="5842"/>
                  </a:lnTo>
                  <a:lnTo>
                    <a:pt x="5323" y="5842"/>
                  </a:lnTo>
                  <a:lnTo>
                    <a:pt x="4051" y="301"/>
                  </a:lnTo>
                  <a:lnTo>
                    <a:pt x="3850" y="235"/>
                  </a:lnTo>
                  <a:lnTo>
                    <a:pt x="3900" y="2327"/>
                  </a:lnTo>
                  <a:lnTo>
                    <a:pt x="653" y="242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28"/>
            <p:cNvSpPr/>
            <p:nvPr/>
          </p:nvSpPr>
          <p:spPr>
            <a:xfrm>
              <a:off x="6451368" y="3157474"/>
              <a:ext cx="81123" cy="108004"/>
            </a:xfrm>
            <a:custGeom>
              <a:avLst/>
              <a:gdLst/>
              <a:ahLst/>
              <a:cxnLst/>
              <a:rect l="l" t="t" r="r" b="b"/>
              <a:pathLst>
                <a:path w="1524" h="2029" extrusionOk="0">
                  <a:moveTo>
                    <a:pt x="84" y="0"/>
                  </a:moveTo>
                  <a:lnTo>
                    <a:pt x="0" y="1674"/>
                  </a:lnTo>
                  <a:cubicBezTo>
                    <a:pt x="163" y="1937"/>
                    <a:pt x="417" y="2029"/>
                    <a:pt x="671" y="2029"/>
                  </a:cubicBezTo>
                  <a:cubicBezTo>
                    <a:pt x="1097" y="2029"/>
                    <a:pt x="1524" y="1770"/>
                    <a:pt x="1524" y="1624"/>
                  </a:cubicBezTo>
                  <a:lnTo>
                    <a:pt x="1373" y="80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28"/>
            <p:cNvSpPr/>
            <p:nvPr/>
          </p:nvSpPr>
          <p:spPr>
            <a:xfrm>
              <a:off x="6448707" y="3097857"/>
              <a:ext cx="106087" cy="160222"/>
            </a:xfrm>
            <a:custGeom>
              <a:avLst/>
              <a:gdLst/>
              <a:ahLst/>
              <a:cxnLst/>
              <a:rect l="l" t="t" r="r" b="b"/>
              <a:pathLst>
                <a:path w="1993" h="3010" extrusionOk="0">
                  <a:moveTo>
                    <a:pt x="1260" y="0"/>
                  </a:moveTo>
                  <a:cubicBezTo>
                    <a:pt x="847" y="0"/>
                    <a:pt x="316" y="177"/>
                    <a:pt x="184" y="417"/>
                  </a:cubicBezTo>
                  <a:cubicBezTo>
                    <a:pt x="0" y="785"/>
                    <a:pt x="151" y="2426"/>
                    <a:pt x="603" y="2928"/>
                  </a:cubicBezTo>
                  <a:cubicBezTo>
                    <a:pt x="661" y="2986"/>
                    <a:pt x="830" y="3010"/>
                    <a:pt x="1029" y="3010"/>
                  </a:cubicBezTo>
                  <a:cubicBezTo>
                    <a:pt x="1403" y="3010"/>
                    <a:pt x="1881" y="2926"/>
                    <a:pt x="1925" y="2827"/>
                  </a:cubicBezTo>
                  <a:cubicBezTo>
                    <a:pt x="1992" y="2677"/>
                    <a:pt x="1942" y="484"/>
                    <a:pt x="1741" y="166"/>
                  </a:cubicBezTo>
                  <a:cubicBezTo>
                    <a:pt x="1666" y="50"/>
                    <a:pt x="1479" y="0"/>
                    <a:pt x="126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28"/>
            <p:cNvSpPr/>
            <p:nvPr/>
          </p:nvSpPr>
          <p:spPr>
            <a:xfrm>
              <a:off x="6453125" y="3097324"/>
              <a:ext cx="97198" cy="77982"/>
            </a:xfrm>
            <a:custGeom>
              <a:avLst/>
              <a:gdLst/>
              <a:ahLst/>
              <a:cxnLst/>
              <a:rect l="l" t="t" r="r" b="b"/>
              <a:pathLst>
                <a:path w="1826" h="1465" extrusionOk="0">
                  <a:moveTo>
                    <a:pt x="1176" y="1"/>
                  </a:moveTo>
                  <a:cubicBezTo>
                    <a:pt x="763" y="1"/>
                    <a:pt x="232" y="170"/>
                    <a:pt x="101" y="410"/>
                  </a:cubicBezTo>
                  <a:cubicBezTo>
                    <a:pt x="18" y="578"/>
                    <a:pt x="1" y="996"/>
                    <a:pt x="68" y="1465"/>
                  </a:cubicBezTo>
                  <a:cubicBezTo>
                    <a:pt x="302" y="1331"/>
                    <a:pt x="553" y="1247"/>
                    <a:pt x="821" y="1180"/>
                  </a:cubicBezTo>
                  <a:cubicBezTo>
                    <a:pt x="1041" y="1128"/>
                    <a:pt x="1254" y="1102"/>
                    <a:pt x="1461" y="1102"/>
                  </a:cubicBezTo>
                  <a:cubicBezTo>
                    <a:pt x="1585" y="1102"/>
                    <a:pt x="1706" y="1111"/>
                    <a:pt x="1825" y="1130"/>
                  </a:cubicBezTo>
                  <a:cubicBezTo>
                    <a:pt x="1775" y="678"/>
                    <a:pt x="1742" y="293"/>
                    <a:pt x="1658" y="159"/>
                  </a:cubicBezTo>
                  <a:cubicBezTo>
                    <a:pt x="1582" y="49"/>
                    <a:pt x="1396" y="1"/>
                    <a:pt x="1176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28"/>
            <p:cNvSpPr/>
            <p:nvPr/>
          </p:nvSpPr>
          <p:spPr>
            <a:xfrm>
              <a:off x="6436198" y="3118244"/>
              <a:ext cx="38379" cy="90917"/>
            </a:xfrm>
            <a:custGeom>
              <a:avLst/>
              <a:gdLst/>
              <a:ahLst/>
              <a:cxnLst/>
              <a:rect l="l" t="t" r="r" b="b"/>
              <a:pathLst>
                <a:path w="721" h="1708" extrusionOk="0">
                  <a:moveTo>
                    <a:pt x="721" y="1"/>
                  </a:moveTo>
                  <a:lnTo>
                    <a:pt x="1" y="268"/>
                  </a:lnTo>
                  <a:cubicBezTo>
                    <a:pt x="1" y="955"/>
                    <a:pt x="319" y="1708"/>
                    <a:pt x="319" y="1708"/>
                  </a:cubicBezTo>
                  <a:lnTo>
                    <a:pt x="403" y="1139"/>
                  </a:lnTo>
                  <a:lnTo>
                    <a:pt x="704" y="955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28"/>
            <p:cNvSpPr/>
            <p:nvPr/>
          </p:nvSpPr>
          <p:spPr>
            <a:xfrm>
              <a:off x="6427308" y="3058892"/>
              <a:ext cx="119448" cy="85274"/>
            </a:xfrm>
            <a:custGeom>
              <a:avLst/>
              <a:gdLst/>
              <a:ahLst/>
              <a:cxnLst/>
              <a:rect l="l" t="t" r="r" b="b"/>
              <a:pathLst>
                <a:path w="2244" h="1602" extrusionOk="0">
                  <a:moveTo>
                    <a:pt x="1456" y="1"/>
                  </a:moveTo>
                  <a:cubicBezTo>
                    <a:pt x="1104" y="1"/>
                    <a:pt x="318" y="249"/>
                    <a:pt x="168" y="429"/>
                  </a:cubicBezTo>
                  <a:cubicBezTo>
                    <a:pt x="0" y="613"/>
                    <a:pt x="151" y="1601"/>
                    <a:pt x="151" y="1601"/>
                  </a:cubicBezTo>
                  <a:lnTo>
                    <a:pt x="2243" y="1099"/>
                  </a:lnTo>
                  <a:cubicBezTo>
                    <a:pt x="2243" y="1099"/>
                    <a:pt x="1825" y="61"/>
                    <a:pt x="1557" y="11"/>
                  </a:cubicBezTo>
                  <a:cubicBezTo>
                    <a:pt x="1530" y="4"/>
                    <a:pt x="1496" y="1"/>
                    <a:pt x="1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28"/>
            <p:cNvSpPr/>
            <p:nvPr/>
          </p:nvSpPr>
          <p:spPr>
            <a:xfrm>
              <a:off x="6427308" y="3065706"/>
              <a:ext cx="46363" cy="79313"/>
            </a:xfrm>
            <a:custGeom>
              <a:avLst/>
              <a:gdLst/>
              <a:ahLst/>
              <a:cxnLst/>
              <a:rect l="l" t="t" r="r" b="b"/>
              <a:pathLst>
                <a:path w="871" h="1490" extrusionOk="0">
                  <a:moveTo>
                    <a:pt x="871" y="0"/>
                  </a:moveTo>
                  <a:lnTo>
                    <a:pt x="871" y="0"/>
                  </a:lnTo>
                  <a:cubicBezTo>
                    <a:pt x="553" y="84"/>
                    <a:pt x="252" y="218"/>
                    <a:pt x="168" y="318"/>
                  </a:cubicBezTo>
                  <a:cubicBezTo>
                    <a:pt x="0" y="502"/>
                    <a:pt x="151" y="1490"/>
                    <a:pt x="151" y="1490"/>
                  </a:cubicBezTo>
                  <a:lnTo>
                    <a:pt x="653" y="1356"/>
                  </a:lnTo>
                  <a:cubicBezTo>
                    <a:pt x="637" y="1322"/>
                    <a:pt x="637" y="1322"/>
                    <a:pt x="620" y="1306"/>
                  </a:cubicBezTo>
                  <a:cubicBezTo>
                    <a:pt x="335" y="921"/>
                    <a:pt x="452" y="352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28"/>
            <p:cNvSpPr/>
            <p:nvPr/>
          </p:nvSpPr>
          <p:spPr>
            <a:xfrm>
              <a:off x="6435346" y="3082473"/>
              <a:ext cx="152397" cy="61694"/>
            </a:xfrm>
            <a:custGeom>
              <a:avLst/>
              <a:gdLst/>
              <a:ahLst/>
              <a:cxnLst/>
              <a:rect l="l" t="t" r="r" b="b"/>
              <a:pathLst>
                <a:path w="2863" h="1159" extrusionOk="0">
                  <a:moveTo>
                    <a:pt x="2365" y="0"/>
                  </a:moveTo>
                  <a:cubicBezTo>
                    <a:pt x="1586" y="0"/>
                    <a:pt x="0" y="1158"/>
                    <a:pt x="0" y="1158"/>
                  </a:cubicBezTo>
                  <a:lnTo>
                    <a:pt x="2143" y="840"/>
                  </a:lnTo>
                  <a:cubicBezTo>
                    <a:pt x="2862" y="472"/>
                    <a:pt x="2779" y="20"/>
                    <a:pt x="2427" y="3"/>
                  </a:cubicBezTo>
                  <a:cubicBezTo>
                    <a:pt x="2407" y="1"/>
                    <a:pt x="2386" y="0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0794;p28"/>
            <p:cNvSpPr/>
            <p:nvPr/>
          </p:nvSpPr>
          <p:spPr>
            <a:xfrm>
              <a:off x="6443331" y="3153801"/>
              <a:ext cx="27680" cy="41998"/>
            </a:xfrm>
            <a:custGeom>
              <a:avLst/>
              <a:gdLst/>
              <a:ahLst/>
              <a:cxnLst/>
              <a:rect l="l" t="t" r="r" b="b"/>
              <a:pathLst>
                <a:path w="520" h="789" extrusionOk="0">
                  <a:moveTo>
                    <a:pt x="167" y="1"/>
                  </a:moveTo>
                  <a:cubicBezTo>
                    <a:pt x="136" y="1"/>
                    <a:pt x="108" y="12"/>
                    <a:pt x="84" y="36"/>
                  </a:cubicBezTo>
                  <a:cubicBezTo>
                    <a:pt x="1" y="119"/>
                    <a:pt x="1" y="320"/>
                    <a:pt x="84" y="504"/>
                  </a:cubicBezTo>
                  <a:cubicBezTo>
                    <a:pt x="154" y="658"/>
                    <a:pt x="271" y="788"/>
                    <a:pt x="366" y="788"/>
                  </a:cubicBezTo>
                  <a:cubicBezTo>
                    <a:pt x="385" y="788"/>
                    <a:pt x="403" y="783"/>
                    <a:pt x="419" y="772"/>
                  </a:cubicBezTo>
                  <a:cubicBezTo>
                    <a:pt x="520" y="705"/>
                    <a:pt x="520" y="454"/>
                    <a:pt x="419" y="236"/>
                  </a:cubicBezTo>
                  <a:cubicBezTo>
                    <a:pt x="347" y="79"/>
                    <a:pt x="248" y="1"/>
                    <a:pt x="16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0795;p28"/>
            <p:cNvSpPr/>
            <p:nvPr/>
          </p:nvSpPr>
          <p:spPr>
            <a:xfrm>
              <a:off x="6446897" y="3161200"/>
              <a:ext cx="17885" cy="26509"/>
            </a:xfrm>
            <a:custGeom>
              <a:avLst/>
              <a:gdLst/>
              <a:ahLst/>
              <a:cxnLst/>
              <a:rect l="l" t="t" r="r" b="b"/>
              <a:pathLst>
                <a:path w="336" h="498" extrusionOk="0">
                  <a:moveTo>
                    <a:pt x="92" y="1"/>
                  </a:moveTo>
                  <a:cubicBezTo>
                    <a:pt x="70" y="1"/>
                    <a:pt x="50" y="10"/>
                    <a:pt x="34" y="31"/>
                  </a:cubicBezTo>
                  <a:cubicBezTo>
                    <a:pt x="1" y="64"/>
                    <a:pt x="1" y="198"/>
                    <a:pt x="34" y="315"/>
                  </a:cubicBezTo>
                  <a:cubicBezTo>
                    <a:pt x="74" y="422"/>
                    <a:pt x="147" y="497"/>
                    <a:pt x="208" y="497"/>
                  </a:cubicBezTo>
                  <a:cubicBezTo>
                    <a:pt x="224" y="497"/>
                    <a:pt x="238" y="493"/>
                    <a:pt x="252" y="482"/>
                  </a:cubicBezTo>
                  <a:cubicBezTo>
                    <a:pt x="302" y="432"/>
                    <a:pt x="336" y="282"/>
                    <a:pt x="252" y="131"/>
                  </a:cubicBezTo>
                  <a:cubicBezTo>
                    <a:pt x="205" y="50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28"/>
            <p:cNvSpPr/>
            <p:nvPr/>
          </p:nvSpPr>
          <p:spPr>
            <a:xfrm>
              <a:off x="6454030" y="3173763"/>
              <a:ext cx="11657" cy="16927"/>
            </a:xfrm>
            <a:custGeom>
              <a:avLst/>
              <a:gdLst/>
              <a:ahLst/>
              <a:cxnLst/>
              <a:rect l="l" t="t" r="r" b="b"/>
              <a:pathLst>
                <a:path w="219" h="318" extrusionOk="0">
                  <a:moveTo>
                    <a:pt x="65" y="1"/>
                  </a:moveTo>
                  <a:cubicBezTo>
                    <a:pt x="51" y="1"/>
                    <a:pt x="40" y="10"/>
                    <a:pt x="34" y="29"/>
                  </a:cubicBezTo>
                  <a:cubicBezTo>
                    <a:pt x="1" y="62"/>
                    <a:pt x="1" y="129"/>
                    <a:pt x="34" y="213"/>
                  </a:cubicBezTo>
                  <a:cubicBezTo>
                    <a:pt x="62" y="283"/>
                    <a:pt x="90" y="318"/>
                    <a:pt x="127" y="318"/>
                  </a:cubicBezTo>
                  <a:cubicBezTo>
                    <a:pt x="135" y="318"/>
                    <a:pt x="143" y="316"/>
                    <a:pt x="151" y="313"/>
                  </a:cubicBezTo>
                  <a:cubicBezTo>
                    <a:pt x="218" y="280"/>
                    <a:pt x="218" y="163"/>
                    <a:pt x="151" y="79"/>
                  </a:cubicBezTo>
                  <a:cubicBezTo>
                    <a:pt x="120" y="27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28"/>
            <p:cNvSpPr/>
            <p:nvPr/>
          </p:nvSpPr>
          <p:spPr>
            <a:xfrm>
              <a:off x="6388983" y="3251905"/>
              <a:ext cx="281640" cy="308308"/>
            </a:xfrm>
            <a:custGeom>
              <a:avLst/>
              <a:gdLst/>
              <a:ahLst/>
              <a:cxnLst/>
              <a:rect l="l" t="t" r="r" b="b"/>
              <a:pathLst>
                <a:path w="5291" h="5792" extrusionOk="0">
                  <a:moveTo>
                    <a:pt x="335" y="0"/>
                  </a:moveTo>
                  <a:lnTo>
                    <a:pt x="202" y="17"/>
                  </a:lnTo>
                  <a:lnTo>
                    <a:pt x="1" y="5792"/>
                  </a:lnTo>
                  <a:lnTo>
                    <a:pt x="5290" y="5792"/>
                  </a:lnTo>
                  <a:lnTo>
                    <a:pt x="4738" y="3432"/>
                  </a:lnTo>
                  <a:cubicBezTo>
                    <a:pt x="4319" y="4670"/>
                    <a:pt x="3533" y="5507"/>
                    <a:pt x="2645" y="5507"/>
                  </a:cubicBezTo>
                  <a:cubicBezTo>
                    <a:pt x="1290" y="5507"/>
                    <a:pt x="202" y="3599"/>
                    <a:pt x="202" y="1273"/>
                  </a:cubicBezTo>
                  <a:cubicBezTo>
                    <a:pt x="202" y="837"/>
                    <a:pt x="252" y="385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28"/>
            <p:cNvSpPr/>
            <p:nvPr/>
          </p:nvSpPr>
          <p:spPr>
            <a:xfrm>
              <a:off x="6241962" y="3453221"/>
              <a:ext cx="223726" cy="83837"/>
            </a:xfrm>
            <a:custGeom>
              <a:avLst/>
              <a:gdLst/>
              <a:ahLst/>
              <a:cxnLst/>
              <a:rect l="l" t="t" r="r" b="b"/>
              <a:pathLst>
                <a:path w="4203" h="1575" extrusionOk="0">
                  <a:moveTo>
                    <a:pt x="1749" y="0"/>
                  </a:moveTo>
                  <a:cubicBezTo>
                    <a:pt x="1666" y="0"/>
                    <a:pt x="1585" y="6"/>
                    <a:pt x="1507" y="18"/>
                  </a:cubicBezTo>
                  <a:cubicBezTo>
                    <a:pt x="436" y="185"/>
                    <a:pt x="1" y="1575"/>
                    <a:pt x="1" y="1575"/>
                  </a:cubicBezTo>
                  <a:lnTo>
                    <a:pt x="3717" y="1575"/>
                  </a:lnTo>
                  <a:lnTo>
                    <a:pt x="4202" y="905"/>
                  </a:lnTo>
                  <a:cubicBezTo>
                    <a:pt x="4202" y="905"/>
                    <a:pt x="2794" y="0"/>
                    <a:pt x="174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0799;p28"/>
            <p:cNvSpPr/>
            <p:nvPr/>
          </p:nvSpPr>
          <p:spPr>
            <a:xfrm>
              <a:off x="6541380" y="3453221"/>
              <a:ext cx="217445" cy="83837"/>
            </a:xfrm>
            <a:custGeom>
              <a:avLst/>
              <a:gdLst/>
              <a:ahLst/>
              <a:cxnLst/>
              <a:rect l="l" t="t" r="r" b="b"/>
              <a:pathLst>
                <a:path w="4085" h="1575" extrusionOk="0">
                  <a:moveTo>
                    <a:pt x="2378" y="0"/>
                  </a:moveTo>
                  <a:cubicBezTo>
                    <a:pt x="1365" y="0"/>
                    <a:pt x="0" y="905"/>
                    <a:pt x="0" y="905"/>
                  </a:cubicBezTo>
                  <a:lnTo>
                    <a:pt x="452" y="1575"/>
                  </a:lnTo>
                  <a:lnTo>
                    <a:pt x="4084" y="1575"/>
                  </a:lnTo>
                  <a:cubicBezTo>
                    <a:pt x="4084" y="1575"/>
                    <a:pt x="3632" y="185"/>
                    <a:pt x="2611" y="18"/>
                  </a:cubicBezTo>
                  <a:cubicBezTo>
                    <a:pt x="2536" y="6"/>
                    <a:pt x="2458" y="0"/>
                    <a:pt x="237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0800;p28"/>
            <p:cNvSpPr/>
            <p:nvPr/>
          </p:nvSpPr>
          <p:spPr>
            <a:xfrm>
              <a:off x="6565387" y="3498679"/>
              <a:ext cx="193438" cy="39284"/>
            </a:xfrm>
            <a:custGeom>
              <a:avLst/>
              <a:gdLst/>
              <a:ahLst/>
              <a:cxnLst/>
              <a:rect l="l" t="t" r="r" b="b"/>
              <a:pathLst>
                <a:path w="3634" h="738" extrusionOk="0">
                  <a:moveTo>
                    <a:pt x="3265" y="1"/>
                  </a:moveTo>
                  <a:cubicBezTo>
                    <a:pt x="2830" y="152"/>
                    <a:pt x="2177" y="235"/>
                    <a:pt x="1457" y="235"/>
                  </a:cubicBezTo>
                  <a:cubicBezTo>
                    <a:pt x="721" y="235"/>
                    <a:pt x="1" y="737"/>
                    <a:pt x="1" y="737"/>
                  </a:cubicBezTo>
                  <a:lnTo>
                    <a:pt x="3633" y="737"/>
                  </a:lnTo>
                  <a:cubicBezTo>
                    <a:pt x="3633" y="737"/>
                    <a:pt x="3516" y="386"/>
                    <a:pt x="326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28"/>
            <p:cNvSpPr/>
            <p:nvPr/>
          </p:nvSpPr>
          <p:spPr>
            <a:xfrm>
              <a:off x="6241962" y="3502246"/>
              <a:ext cx="197856" cy="34812"/>
            </a:xfrm>
            <a:custGeom>
              <a:avLst/>
              <a:gdLst/>
              <a:ahLst/>
              <a:cxnLst/>
              <a:rect l="l" t="t" r="r" b="b"/>
              <a:pathLst>
                <a:path w="3717" h="654" extrusionOk="0">
                  <a:moveTo>
                    <a:pt x="302" y="1"/>
                  </a:moveTo>
                  <a:cubicBezTo>
                    <a:pt x="101" y="336"/>
                    <a:pt x="1" y="654"/>
                    <a:pt x="1" y="654"/>
                  </a:cubicBezTo>
                  <a:lnTo>
                    <a:pt x="3717" y="654"/>
                  </a:lnTo>
                  <a:lnTo>
                    <a:pt x="2779" y="520"/>
                  </a:lnTo>
                  <a:cubicBezTo>
                    <a:pt x="2779" y="520"/>
                    <a:pt x="2964" y="269"/>
                    <a:pt x="2143" y="269"/>
                  </a:cubicBezTo>
                  <a:cubicBezTo>
                    <a:pt x="1440" y="269"/>
                    <a:pt x="771" y="168"/>
                    <a:pt x="302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28"/>
            <p:cNvSpPr/>
            <p:nvPr/>
          </p:nvSpPr>
          <p:spPr>
            <a:xfrm>
              <a:off x="6487884" y="3482391"/>
              <a:ext cx="126581" cy="52006"/>
            </a:xfrm>
            <a:custGeom>
              <a:avLst/>
              <a:gdLst/>
              <a:ahLst/>
              <a:cxnLst/>
              <a:rect l="l" t="t" r="r" b="b"/>
              <a:pathLst>
                <a:path w="2378" h="977" extrusionOk="0">
                  <a:moveTo>
                    <a:pt x="1396" y="1"/>
                  </a:moveTo>
                  <a:cubicBezTo>
                    <a:pt x="881" y="1"/>
                    <a:pt x="90" y="454"/>
                    <a:pt x="1" y="960"/>
                  </a:cubicBezTo>
                  <a:lnTo>
                    <a:pt x="2378" y="977"/>
                  </a:lnTo>
                  <a:cubicBezTo>
                    <a:pt x="2378" y="977"/>
                    <a:pt x="2260" y="207"/>
                    <a:pt x="1574" y="22"/>
                  </a:cubicBezTo>
                  <a:cubicBezTo>
                    <a:pt x="1520" y="8"/>
                    <a:pt x="1460" y="1"/>
                    <a:pt x="139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28"/>
            <p:cNvSpPr/>
            <p:nvPr/>
          </p:nvSpPr>
          <p:spPr>
            <a:xfrm>
              <a:off x="6389888" y="3482391"/>
              <a:ext cx="107844" cy="52006"/>
            </a:xfrm>
            <a:custGeom>
              <a:avLst/>
              <a:gdLst/>
              <a:ahLst/>
              <a:cxnLst/>
              <a:rect l="l" t="t" r="r" b="b"/>
              <a:pathLst>
                <a:path w="2026" h="977" extrusionOk="0">
                  <a:moveTo>
                    <a:pt x="840" y="1"/>
                  </a:moveTo>
                  <a:cubicBezTo>
                    <a:pt x="785" y="1"/>
                    <a:pt x="733" y="8"/>
                    <a:pt x="687" y="22"/>
                  </a:cubicBezTo>
                  <a:cubicBezTo>
                    <a:pt x="101" y="207"/>
                    <a:pt x="0" y="977"/>
                    <a:pt x="0" y="977"/>
                  </a:cubicBezTo>
                  <a:lnTo>
                    <a:pt x="2026" y="960"/>
                  </a:lnTo>
                  <a:cubicBezTo>
                    <a:pt x="1951" y="454"/>
                    <a:pt x="1281" y="1"/>
                    <a:pt x="84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28"/>
            <p:cNvSpPr/>
            <p:nvPr/>
          </p:nvSpPr>
          <p:spPr>
            <a:xfrm>
              <a:off x="6564535" y="3515926"/>
              <a:ext cx="92727" cy="16714"/>
            </a:xfrm>
            <a:custGeom>
              <a:avLst/>
              <a:gdLst/>
              <a:ahLst/>
              <a:cxnLst/>
              <a:rect l="l" t="t" r="r" b="b"/>
              <a:pathLst>
                <a:path w="1742" h="314" extrusionOk="0">
                  <a:moveTo>
                    <a:pt x="868" y="0"/>
                  </a:moveTo>
                  <a:cubicBezTo>
                    <a:pt x="579" y="0"/>
                    <a:pt x="271" y="86"/>
                    <a:pt x="0" y="296"/>
                  </a:cubicBezTo>
                  <a:lnTo>
                    <a:pt x="1741" y="313"/>
                  </a:lnTo>
                  <a:cubicBezTo>
                    <a:pt x="1547" y="129"/>
                    <a:pt x="1222" y="0"/>
                    <a:pt x="868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28"/>
            <p:cNvSpPr/>
            <p:nvPr/>
          </p:nvSpPr>
          <p:spPr>
            <a:xfrm>
              <a:off x="6376527" y="3524336"/>
              <a:ext cx="64195" cy="9156"/>
            </a:xfrm>
            <a:custGeom>
              <a:avLst/>
              <a:gdLst/>
              <a:ahLst/>
              <a:cxnLst/>
              <a:rect l="l" t="t" r="r" b="b"/>
              <a:pathLst>
                <a:path w="1206" h="172" extrusionOk="0">
                  <a:moveTo>
                    <a:pt x="568" y="1"/>
                  </a:moveTo>
                  <a:cubicBezTo>
                    <a:pt x="365" y="1"/>
                    <a:pt x="160" y="50"/>
                    <a:pt x="0" y="172"/>
                  </a:cubicBezTo>
                  <a:lnTo>
                    <a:pt x="1206" y="172"/>
                  </a:lnTo>
                  <a:cubicBezTo>
                    <a:pt x="1050" y="71"/>
                    <a:pt x="811" y="1"/>
                    <a:pt x="568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28"/>
            <p:cNvSpPr/>
            <p:nvPr/>
          </p:nvSpPr>
          <p:spPr>
            <a:xfrm>
              <a:off x="6501245" y="3515660"/>
              <a:ext cx="17885" cy="18737"/>
            </a:xfrm>
            <a:custGeom>
              <a:avLst/>
              <a:gdLst/>
              <a:ahLst/>
              <a:cxnLst/>
              <a:rect l="l" t="t" r="r" b="b"/>
              <a:pathLst>
                <a:path w="336" h="352" extrusionOk="0">
                  <a:moveTo>
                    <a:pt x="336" y="0"/>
                  </a:moveTo>
                  <a:cubicBezTo>
                    <a:pt x="335" y="0"/>
                    <a:pt x="101" y="134"/>
                    <a:pt x="1" y="335"/>
                  </a:cubicBezTo>
                  <a:lnTo>
                    <a:pt x="151" y="352"/>
                  </a:lnTo>
                  <a:cubicBezTo>
                    <a:pt x="151" y="218"/>
                    <a:pt x="335" y="0"/>
                    <a:pt x="336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28"/>
            <p:cNvSpPr/>
            <p:nvPr/>
          </p:nvSpPr>
          <p:spPr>
            <a:xfrm>
              <a:off x="6519077" y="3516511"/>
              <a:ext cx="17885" cy="19642"/>
            </a:xfrm>
            <a:custGeom>
              <a:avLst/>
              <a:gdLst/>
              <a:ahLst/>
              <a:cxnLst/>
              <a:rect l="l" t="t" r="r" b="b"/>
              <a:pathLst>
                <a:path w="336" h="369" extrusionOk="0">
                  <a:moveTo>
                    <a:pt x="335" y="1"/>
                  </a:moveTo>
                  <a:cubicBezTo>
                    <a:pt x="335" y="1"/>
                    <a:pt x="101" y="135"/>
                    <a:pt x="1" y="336"/>
                  </a:cubicBezTo>
                  <a:lnTo>
                    <a:pt x="151" y="369"/>
                  </a:lnTo>
                  <a:cubicBezTo>
                    <a:pt x="151" y="218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28"/>
            <p:cNvSpPr/>
            <p:nvPr/>
          </p:nvSpPr>
          <p:spPr>
            <a:xfrm>
              <a:off x="6470957" y="3519173"/>
              <a:ext cx="16980" cy="19695"/>
            </a:xfrm>
            <a:custGeom>
              <a:avLst/>
              <a:gdLst/>
              <a:ahLst/>
              <a:cxnLst/>
              <a:rect l="l" t="t" r="r" b="b"/>
              <a:pathLst>
                <a:path w="319" h="370" extrusionOk="0">
                  <a:moveTo>
                    <a:pt x="1" y="1"/>
                  </a:moveTo>
                  <a:cubicBezTo>
                    <a:pt x="1" y="1"/>
                    <a:pt x="185" y="235"/>
                    <a:pt x="168" y="369"/>
                  </a:cubicBezTo>
                  <a:lnTo>
                    <a:pt x="319" y="352"/>
                  </a:lnTo>
                  <a:cubicBezTo>
                    <a:pt x="23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28"/>
            <p:cNvSpPr/>
            <p:nvPr/>
          </p:nvSpPr>
          <p:spPr>
            <a:xfrm>
              <a:off x="6453125" y="3518321"/>
              <a:ext cx="16980" cy="19642"/>
            </a:xfrm>
            <a:custGeom>
              <a:avLst/>
              <a:gdLst/>
              <a:ahLst/>
              <a:cxnLst/>
              <a:rect l="l" t="t" r="r" b="b"/>
              <a:pathLst>
                <a:path w="319" h="369" extrusionOk="0">
                  <a:moveTo>
                    <a:pt x="1" y="0"/>
                  </a:moveTo>
                  <a:cubicBezTo>
                    <a:pt x="1" y="0"/>
                    <a:pt x="185" y="218"/>
                    <a:pt x="168" y="368"/>
                  </a:cubicBezTo>
                  <a:lnTo>
                    <a:pt x="319" y="352"/>
                  </a:lnTo>
                  <a:cubicBezTo>
                    <a:pt x="235" y="1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28"/>
            <p:cNvSpPr/>
            <p:nvPr/>
          </p:nvSpPr>
          <p:spPr>
            <a:xfrm>
              <a:off x="6494112" y="3169025"/>
              <a:ext cx="10752" cy="16075"/>
            </a:xfrm>
            <a:custGeom>
              <a:avLst/>
              <a:gdLst/>
              <a:ahLst/>
              <a:cxnLst/>
              <a:rect l="l" t="t" r="r" b="b"/>
              <a:pathLst>
                <a:path w="202" h="302" extrusionOk="0">
                  <a:moveTo>
                    <a:pt x="85" y="1"/>
                  </a:moveTo>
                  <a:cubicBezTo>
                    <a:pt x="51" y="1"/>
                    <a:pt x="1" y="68"/>
                    <a:pt x="1" y="151"/>
                  </a:cubicBezTo>
                  <a:cubicBezTo>
                    <a:pt x="1" y="235"/>
                    <a:pt x="68" y="302"/>
                    <a:pt x="118" y="302"/>
                  </a:cubicBezTo>
                  <a:cubicBezTo>
                    <a:pt x="152" y="302"/>
                    <a:pt x="202" y="235"/>
                    <a:pt x="202" y="151"/>
                  </a:cubicBezTo>
                  <a:cubicBezTo>
                    <a:pt x="202" y="68"/>
                    <a:pt x="135" y="1"/>
                    <a:pt x="85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28"/>
            <p:cNvSpPr/>
            <p:nvPr/>
          </p:nvSpPr>
          <p:spPr>
            <a:xfrm>
              <a:off x="6480751" y="3152258"/>
              <a:ext cx="25018" cy="15064"/>
            </a:xfrm>
            <a:custGeom>
              <a:avLst/>
              <a:gdLst/>
              <a:ahLst/>
              <a:cxnLst/>
              <a:rect l="l" t="t" r="r" b="b"/>
              <a:pathLst>
                <a:path w="470" h="283" extrusionOk="0">
                  <a:moveTo>
                    <a:pt x="414" y="1"/>
                  </a:moveTo>
                  <a:cubicBezTo>
                    <a:pt x="405" y="1"/>
                    <a:pt x="396" y="5"/>
                    <a:pt x="386" y="14"/>
                  </a:cubicBezTo>
                  <a:lnTo>
                    <a:pt x="51" y="65"/>
                  </a:lnTo>
                  <a:cubicBezTo>
                    <a:pt x="18" y="65"/>
                    <a:pt x="1" y="115"/>
                    <a:pt x="1" y="132"/>
                  </a:cubicBezTo>
                  <a:lnTo>
                    <a:pt x="18" y="232"/>
                  </a:lnTo>
                  <a:cubicBezTo>
                    <a:pt x="18" y="265"/>
                    <a:pt x="68" y="282"/>
                    <a:pt x="84" y="282"/>
                  </a:cubicBezTo>
                  <a:lnTo>
                    <a:pt x="419" y="215"/>
                  </a:lnTo>
                  <a:cubicBezTo>
                    <a:pt x="436" y="215"/>
                    <a:pt x="469" y="182"/>
                    <a:pt x="469" y="148"/>
                  </a:cubicBezTo>
                  <a:lnTo>
                    <a:pt x="436" y="48"/>
                  </a:lnTo>
                  <a:cubicBezTo>
                    <a:pt x="448" y="24"/>
                    <a:pt x="435" y="1"/>
                    <a:pt x="414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28"/>
            <p:cNvSpPr/>
            <p:nvPr/>
          </p:nvSpPr>
          <p:spPr>
            <a:xfrm>
              <a:off x="6529776" y="3163702"/>
              <a:ext cx="11657" cy="16980"/>
            </a:xfrm>
            <a:custGeom>
              <a:avLst/>
              <a:gdLst/>
              <a:ahLst/>
              <a:cxnLst/>
              <a:rect l="l" t="t" r="r" b="b"/>
              <a:pathLst>
                <a:path w="219" h="319" extrusionOk="0">
                  <a:moveTo>
                    <a:pt x="84" y="0"/>
                  </a:moveTo>
                  <a:cubicBezTo>
                    <a:pt x="51" y="0"/>
                    <a:pt x="0" y="67"/>
                    <a:pt x="0" y="168"/>
                  </a:cubicBezTo>
                  <a:cubicBezTo>
                    <a:pt x="0" y="251"/>
                    <a:pt x="67" y="318"/>
                    <a:pt x="118" y="318"/>
                  </a:cubicBezTo>
                  <a:cubicBezTo>
                    <a:pt x="151" y="318"/>
                    <a:pt x="218" y="235"/>
                    <a:pt x="201" y="151"/>
                  </a:cubicBezTo>
                  <a:cubicBezTo>
                    <a:pt x="201" y="6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28"/>
            <p:cNvSpPr/>
            <p:nvPr/>
          </p:nvSpPr>
          <p:spPr>
            <a:xfrm>
              <a:off x="6524400" y="3144965"/>
              <a:ext cx="20547" cy="13414"/>
            </a:xfrm>
            <a:custGeom>
              <a:avLst/>
              <a:gdLst/>
              <a:ahLst/>
              <a:cxnLst/>
              <a:rect l="l" t="t" r="r" b="b"/>
              <a:pathLst>
                <a:path w="386" h="252" extrusionOk="0">
                  <a:moveTo>
                    <a:pt x="336" y="1"/>
                  </a:moveTo>
                  <a:lnTo>
                    <a:pt x="51" y="34"/>
                  </a:lnTo>
                  <a:cubicBezTo>
                    <a:pt x="18" y="34"/>
                    <a:pt x="1" y="68"/>
                    <a:pt x="1" y="101"/>
                  </a:cubicBezTo>
                  <a:lnTo>
                    <a:pt x="1" y="202"/>
                  </a:lnTo>
                  <a:cubicBezTo>
                    <a:pt x="1" y="235"/>
                    <a:pt x="18" y="252"/>
                    <a:pt x="51" y="252"/>
                  </a:cubicBezTo>
                  <a:lnTo>
                    <a:pt x="336" y="202"/>
                  </a:lnTo>
                  <a:cubicBezTo>
                    <a:pt x="352" y="202"/>
                    <a:pt x="386" y="185"/>
                    <a:pt x="386" y="151"/>
                  </a:cubicBezTo>
                  <a:lnTo>
                    <a:pt x="386" y="34"/>
                  </a:lnTo>
                  <a:cubicBezTo>
                    <a:pt x="386" y="17"/>
                    <a:pt x="352" y="1"/>
                    <a:pt x="336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28"/>
            <p:cNvSpPr/>
            <p:nvPr/>
          </p:nvSpPr>
          <p:spPr>
            <a:xfrm>
              <a:off x="6513754" y="3172592"/>
              <a:ext cx="19642" cy="29276"/>
            </a:xfrm>
            <a:custGeom>
              <a:avLst/>
              <a:gdLst/>
              <a:ahLst/>
              <a:cxnLst/>
              <a:rect l="l" t="t" r="r" b="b"/>
              <a:pathLst>
                <a:path w="369" h="550" extrusionOk="0">
                  <a:moveTo>
                    <a:pt x="101" y="1"/>
                  </a:moveTo>
                  <a:cubicBezTo>
                    <a:pt x="218" y="252"/>
                    <a:pt x="268" y="419"/>
                    <a:pt x="184" y="486"/>
                  </a:cubicBezTo>
                  <a:cubicBezTo>
                    <a:pt x="134" y="520"/>
                    <a:pt x="50" y="520"/>
                    <a:pt x="0" y="520"/>
                  </a:cubicBezTo>
                  <a:cubicBezTo>
                    <a:pt x="0" y="520"/>
                    <a:pt x="82" y="549"/>
                    <a:pt x="161" y="549"/>
                  </a:cubicBezTo>
                  <a:cubicBezTo>
                    <a:pt x="201" y="549"/>
                    <a:pt x="240" y="542"/>
                    <a:pt x="268" y="520"/>
                  </a:cubicBezTo>
                  <a:cubicBezTo>
                    <a:pt x="368" y="469"/>
                    <a:pt x="285" y="302"/>
                    <a:pt x="10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28"/>
            <p:cNvSpPr/>
            <p:nvPr/>
          </p:nvSpPr>
          <p:spPr>
            <a:xfrm>
              <a:off x="6501245" y="3210917"/>
              <a:ext cx="35717" cy="20014"/>
            </a:xfrm>
            <a:custGeom>
              <a:avLst/>
              <a:gdLst/>
              <a:ahLst/>
              <a:cxnLst/>
              <a:rect l="l" t="t" r="r" b="b"/>
              <a:pathLst>
                <a:path w="671" h="376" extrusionOk="0">
                  <a:moveTo>
                    <a:pt x="670" y="0"/>
                  </a:moveTo>
                  <a:lnTo>
                    <a:pt x="1" y="34"/>
                  </a:lnTo>
                  <a:cubicBezTo>
                    <a:pt x="1" y="34"/>
                    <a:pt x="18" y="302"/>
                    <a:pt x="352" y="369"/>
                  </a:cubicBezTo>
                  <a:cubicBezTo>
                    <a:pt x="375" y="373"/>
                    <a:pt x="396" y="376"/>
                    <a:pt x="416" y="376"/>
                  </a:cubicBezTo>
                  <a:cubicBezTo>
                    <a:pt x="670" y="37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28"/>
            <p:cNvSpPr/>
            <p:nvPr/>
          </p:nvSpPr>
          <p:spPr>
            <a:xfrm>
              <a:off x="6505716" y="3212674"/>
              <a:ext cx="28585" cy="9901"/>
            </a:xfrm>
            <a:custGeom>
              <a:avLst/>
              <a:gdLst/>
              <a:ahLst/>
              <a:cxnLst/>
              <a:rect l="l" t="t" r="r" b="b"/>
              <a:pathLst>
                <a:path w="537" h="186" extrusionOk="0">
                  <a:moveTo>
                    <a:pt x="536" y="1"/>
                  </a:moveTo>
                  <a:lnTo>
                    <a:pt x="0" y="51"/>
                  </a:lnTo>
                  <a:cubicBezTo>
                    <a:pt x="0" y="51"/>
                    <a:pt x="0" y="135"/>
                    <a:pt x="67" y="185"/>
                  </a:cubicBezTo>
                  <a:lnTo>
                    <a:pt x="503" y="168"/>
                  </a:lnTo>
                  <a:cubicBezTo>
                    <a:pt x="536" y="85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28"/>
            <p:cNvSpPr/>
            <p:nvPr/>
          </p:nvSpPr>
          <p:spPr>
            <a:xfrm>
              <a:off x="5288615" y="3545948"/>
              <a:ext cx="27680" cy="558702"/>
            </a:xfrm>
            <a:custGeom>
              <a:avLst/>
              <a:gdLst/>
              <a:ahLst/>
              <a:cxnLst/>
              <a:rect l="l" t="t" r="r" b="b"/>
              <a:pathLst>
                <a:path w="520" h="10496" extrusionOk="0">
                  <a:moveTo>
                    <a:pt x="335" y="0"/>
                  </a:moveTo>
                  <a:lnTo>
                    <a:pt x="135" y="201"/>
                  </a:lnTo>
                  <a:lnTo>
                    <a:pt x="1" y="10495"/>
                  </a:lnTo>
                  <a:lnTo>
                    <a:pt x="520" y="104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28"/>
            <p:cNvSpPr/>
            <p:nvPr/>
          </p:nvSpPr>
          <p:spPr>
            <a:xfrm>
              <a:off x="5164750" y="4094803"/>
              <a:ext cx="279830" cy="20547"/>
            </a:xfrm>
            <a:custGeom>
              <a:avLst/>
              <a:gdLst/>
              <a:ahLst/>
              <a:cxnLst/>
              <a:rect l="l" t="t" r="r" b="b"/>
              <a:pathLst>
                <a:path w="5257" h="386" extrusionOk="0">
                  <a:moveTo>
                    <a:pt x="1039" y="0"/>
                  </a:moveTo>
                  <a:lnTo>
                    <a:pt x="1" y="385"/>
                  </a:lnTo>
                  <a:lnTo>
                    <a:pt x="5257" y="385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28"/>
            <p:cNvSpPr/>
            <p:nvPr/>
          </p:nvSpPr>
          <p:spPr>
            <a:xfrm>
              <a:off x="5022200" y="2218336"/>
              <a:ext cx="543585" cy="1555487"/>
            </a:xfrm>
            <a:custGeom>
              <a:avLst/>
              <a:gdLst/>
              <a:ahLst/>
              <a:cxnLst/>
              <a:rect l="l" t="t" r="r" b="b"/>
              <a:pathLst>
                <a:path w="10212" h="29222" extrusionOk="0">
                  <a:moveTo>
                    <a:pt x="3014" y="1"/>
                  </a:moveTo>
                  <a:cubicBezTo>
                    <a:pt x="1039" y="7818"/>
                    <a:pt x="1" y="18815"/>
                    <a:pt x="871" y="27854"/>
                  </a:cubicBezTo>
                  <a:cubicBezTo>
                    <a:pt x="2539" y="28780"/>
                    <a:pt x="4071" y="29222"/>
                    <a:pt x="5525" y="29222"/>
                  </a:cubicBezTo>
                  <a:cubicBezTo>
                    <a:pt x="7092" y="29222"/>
                    <a:pt x="8569" y="28709"/>
                    <a:pt x="10027" y="27736"/>
                  </a:cubicBezTo>
                  <a:cubicBezTo>
                    <a:pt x="10027" y="27736"/>
                    <a:pt x="10211" y="9809"/>
                    <a:pt x="8554" y="2026"/>
                  </a:cubicBezTo>
                  <a:cubicBezTo>
                    <a:pt x="8554" y="2026"/>
                    <a:pt x="6897" y="335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28"/>
            <p:cNvSpPr/>
            <p:nvPr/>
          </p:nvSpPr>
          <p:spPr>
            <a:xfrm>
              <a:off x="5059621" y="2235263"/>
              <a:ext cx="404601" cy="1225461"/>
            </a:xfrm>
            <a:custGeom>
              <a:avLst/>
              <a:gdLst/>
              <a:ahLst/>
              <a:cxnLst/>
              <a:rect l="l" t="t" r="r" b="b"/>
              <a:pathLst>
                <a:path w="7601" h="23022" extrusionOk="0">
                  <a:moveTo>
                    <a:pt x="2562" y="1"/>
                  </a:moveTo>
                  <a:cubicBezTo>
                    <a:pt x="972" y="6328"/>
                    <a:pt x="1" y="14865"/>
                    <a:pt x="252" y="22598"/>
                  </a:cubicBezTo>
                  <a:cubicBezTo>
                    <a:pt x="1085" y="22884"/>
                    <a:pt x="1894" y="23022"/>
                    <a:pt x="2690" y="23022"/>
                  </a:cubicBezTo>
                  <a:cubicBezTo>
                    <a:pt x="4038" y="23022"/>
                    <a:pt x="5347" y="22625"/>
                    <a:pt x="6663" y="21878"/>
                  </a:cubicBezTo>
                  <a:cubicBezTo>
                    <a:pt x="6663" y="21878"/>
                    <a:pt x="7600" y="9826"/>
                    <a:pt x="7265" y="1474"/>
                  </a:cubicBezTo>
                  <a:cubicBezTo>
                    <a:pt x="6495" y="972"/>
                    <a:pt x="4989" y="202"/>
                    <a:pt x="256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28"/>
            <p:cNvSpPr/>
            <p:nvPr/>
          </p:nvSpPr>
          <p:spPr>
            <a:xfrm>
              <a:off x="6476333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28"/>
            <p:cNvSpPr/>
            <p:nvPr/>
          </p:nvSpPr>
          <p:spPr>
            <a:xfrm>
              <a:off x="7089328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28"/>
            <p:cNvSpPr/>
            <p:nvPr/>
          </p:nvSpPr>
          <p:spPr>
            <a:xfrm>
              <a:off x="5912310" y="2195181"/>
              <a:ext cx="29436" cy="114072"/>
            </a:xfrm>
            <a:custGeom>
              <a:avLst/>
              <a:gdLst/>
              <a:ahLst/>
              <a:cxnLst/>
              <a:rect l="l" t="t" r="r" b="b"/>
              <a:pathLst>
                <a:path w="553" h="2143" extrusionOk="0">
                  <a:moveTo>
                    <a:pt x="51" y="0"/>
                  </a:moveTo>
                  <a:lnTo>
                    <a:pt x="1" y="2143"/>
                  </a:lnTo>
                  <a:lnTo>
                    <a:pt x="553" y="214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24" name="Google Shape;10824;p28"/>
            <p:cNvGrpSpPr/>
            <p:nvPr/>
          </p:nvGrpSpPr>
          <p:grpSpPr>
            <a:xfrm>
              <a:off x="5634343" y="1676400"/>
              <a:ext cx="1828344" cy="543799"/>
              <a:chOff x="5634343" y="1676400"/>
              <a:chExt cx="1828344" cy="543799"/>
            </a:xfrm>
          </p:grpSpPr>
          <p:sp>
            <p:nvSpPr>
              <p:cNvPr id="10825" name="Google Shape;10825;p28"/>
              <p:cNvSpPr/>
              <p:nvPr/>
            </p:nvSpPr>
            <p:spPr>
              <a:xfrm>
                <a:off x="5634343" y="2194276"/>
                <a:ext cx="1828344" cy="25923"/>
              </a:xfrm>
              <a:custGeom>
                <a:avLst/>
                <a:gdLst/>
                <a:ahLst/>
                <a:cxnLst/>
                <a:rect l="l" t="t" r="r" b="b"/>
                <a:pathLst>
                  <a:path w="34348" h="487" extrusionOk="0">
                    <a:moveTo>
                      <a:pt x="0" y="1"/>
                    </a:moveTo>
                    <a:lnTo>
                      <a:pt x="0" y="486"/>
                    </a:lnTo>
                    <a:lnTo>
                      <a:pt x="34348" y="486"/>
                    </a:lnTo>
                    <a:lnTo>
                      <a:pt x="34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6" name="Google Shape;10826;p28"/>
              <p:cNvSpPr/>
              <p:nvPr/>
            </p:nvSpPr>
            <p:spPr>
              <a:xfrm>
                <a:off x="5673520" y="1693434"/>
                <a:ext cx="330612" cy="514628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9668" extrusionOk="0">
                    <a:moveTo>
                      <a:pt x="2198" y="1046"/>
                    </a:moveTo>
                    <a:cubicBezTo>
                      <a:pt x="2490" y="1046"/>
                      <a:pt x="2967" y="1095"/>
                      <a:pt x="3616" y="1225"/>
                    </a:cubicBezTo>
                    <a:cubicBezTo>
                      <a:pt x="4487" y="1392"/>
                      <a:pt x="4989" y="1877"/>
                      <a:pt x="4989" y="3066"/>
                    </a:cubicBezTo>
                    <a:cubicBezTo>
                      <a:pt x="4989" y="4238"/>
                      <a:pt x="4085" y="4438"/>
                      <a:pt x="3599" y="4438"/>
                    </a:cubicBezTo>
                    <a:cubicBezTo>
                      <a:pt x="3332" y="4438"/>
                      <a:pt x="2947" y="4438"/>
                      <a:pt x="2562" y="4422"/>
                    </a:cubicBezTo>
                    <a:lnTo>
                      <a:pt x="1909" y="4371"/>
                    </a:lnTo>
                    <a:lnTo>
                      <a:pt x="1892" y="3836"/>
                    </a:lnTo>
                    <a:cubicBezTo>
                      <a:pt x="1859" y="3518"/>
                      <a:pt x="1859" y="3116"/>
                      <a:pt x="1909" y="2748"/>
                    </a:cubicBezTo>
                    <a:cubicBezTo>
                      <a:pt x="1942" y="2363"/>
                      <a:pt x="1942" y="1978"/>
                      <a:pt x="1976" y="1643"/>
                    </a:cubicBezTo>
                    <a:cubicBezTo>
                      <a:pt x="1993" y="1425"/>
                      <a:pt x="1993" y="1241"/>
                      <a:pt x="1993" y="1057"/>
                    </a:cubicBezTo>
                    <a:cubicBezTo>
                      <a:pt x="2045" y="1050"/>
                      <a:pt x="2114" y="1046"/>
                      <a:pt x="2198" y="1046"/>
                    </a:cubicBezTo>
                    <a:close/>
                    <a:moveTo>
                      <a:pt x="228" y="1"/>
                    </a:moveTo>
                    <a:cubicBezTo>
                      <a:pt x="141" y="1"/>
                      <a:pt x="84" y="92"/>
                      <a:pt x="84" y="354"/>
                    </a:cubicBezTo>
                    <a:cubicBezTo>
                      <a:pt x="84" y="438"/>
                      <a:pt x="84" y="572"/>
                      <a:pt x="101" y="706"/>
                    </a:cubicBezTo>
                    <a:cubicBezTo>
                      <a:pt x="118" y="789"/>
                      <a:pt x="118" y="1007"/>
                      <a:pt x="118" y="1292"/>
                    </a:cubicBezTo>
                    <a:cubicBezTo>
                      <a:pt x="118" y="2915"/>
                      <a:pt x="17" y="6983"/>
                      <a:pt x="17" y="7485"/>
                    </a:cubicBezTo>
                    <a:cubicBezTo>
                      <a:pt x="17" y="8071"/>
                      <a:pt x="1" y="8941"/>
                      <a:pt x="1" y="9209"/>
                    </a:cubicBezTo>
                    <a:cubicBezTo>
                      <a:pt x="1" y="9452"/>
                      <a:pt x="14" y="9668"/>
                      <a:pt x="268" y="9668"/>
                    </a:cubicBezTo>
                    <a:cubicBezTo>
                      <a:pt x="293" y="9668"/>
                      <a:pt x="321" y="9665"/>
                      <a:pt x="352" y="9661"/>
                    </a:cubicBezTo>
                    <a:cubicBezTo>
                      <a:pt x="587" y="9627"/>
                      <a:pt x="988" y="9611"/>
                      <a:pt x="1239" y="9611"/>
                    </a:cubicBezTo>
                    <a:cubicBezTo>
                      <a:pt x="1340" y="9611"/>
                      <a:pt x="1423" y="9611"/>
                      <a:pt x="1474" y="9627"/>
                    </a:cubicBezTo>
                    <a:cubicBezTo>
                      <a:pt x="1506" y="9642"/>
                      <a:pt x="1542" y="9649"/>
                      <a:pt x="1580" y="9649"/>
                    </a:cubicBezTo>
                    <a:cubicBezTo>
                      <a:pt x="1762" y="9649"/>
                      <a:pt x="1981" y="9491"/>
                      <a:pt x="1926" y="9242"/>
                    </a:cubicBezTo>
                    <a:cubicBezTo>
                      <a:pt x="1892" y="9108"/>
                      <a:pt x="1892" y="8188"/>
                      <a:pt x="1892" y="7301"/>
                    </a:cubicBezTo>
                    <a:cubicBezTo>
                      <a:pt x="1892" y="6799"/>
                      <a:pt x="1892" y="6213"/>
                      <a:pt x="1909" y="5593"/>
                    </a:cubicBezTo>
                    <a:cubicBezTo>
                      <a:pt x="2177" y="5593"/>
                      <a:pt x="2444" y="5543"/>
                      <a:pt x="2729" y="5526"/>
                    </a:cubicBezTo>
                    <a:cubicBezTo>
                      <a:pt x="3164" y="5493"/>
                      <a:pt x="3683" y="5443"/>
                      <a:pt x="3984" y="5443"/>
                    </a:cubicBezTo>
                    <a:cubicBezTo>
                      <a:pt x="4570" y="5443"/>
                      <a:pt x="6211" y="5024"/>
                      <a:pt x="6211" y="2982"/>
                    </a:cubicBezTo>
                    <a:cubicBezTo>
                      <a:pt x="6211" y="923"/>
                      <a:pt x="5156" y="103"/>
                      <a:pt x="4001" y="36"/>
                    </a:cubicBezTo>
                    <a:cubicBezTo>
                      <a:pt x="3549" y="19"/>
                      <a:pt x="3081" y="3"/>
                      <a:pt x="2612" y="3"/>
                    </a:cubicBezTo>
                    <a:cubicBezTo>
                      <a:pt x="1909" y="3"/>
                      <a:pt x="1256" y="19"/>
                      <a:pt x="1105" y="19"/>
                    </a:cubicBezTo>
                    <a:cubicBezTo>
                      <a:pt x="771" y="19"/>
                      <a:pt x="369" y="19"/>
                      <a:pt x="252" y="3"/>
                    </a:cubicBezTo>
                    <a:cubicBezTo>
                      <a:pt x="244" y="1"/>
                      <a:pt x="236" y="1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10827;p28"/>
              <p:cNvSpPr/>
              <p:nvPr/>
            </p:nvSpPr>
            <p:spPr>
              <a:xfrm>
                <a:off x="6037506" y="1691784"/>
                <a:ext cx="59298" cy="524049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845" extrusionOk="0">
                    <a:moveTo>
                      <a:pt x="461" y="0"/>
                    </a:moveTo>
                    <a:cubicBezTo>
                      <a:pt x="277" y="0"/>
                      <a:pt x="226" y="168"/>
                      <a:pt x="226" y="352"/>
                    </a:cubicBezTo>
                    <a:cubicBezTo>
                      <a:pt x="226" y="452"/>
                      <a:pt x="260" y="536"/>
                      <a:pt x="260" y="636"/>
                    </a:cubicBezTo>
                    <a:cubicBezTo>
                      <a:pt x="293" y="971"/>
                      <a:pt x="143" y="3649"/>
                      <a:pt x="143" y="4553"/>
                    </a:cubicBezTo>
                    <a:cubicBezTo>
                      <a:pt x="143" y="5474"/>
                      <a:pt x="92" y="8738"/>
                      <a:pt x="92" y="9257"/>
                    </a:cubicBezTo>
                    <a:cubicBezTo>
                      <a:pt x="92" y="9798"/>
                      <a:pt x="0" y="9844"/>
                      <a:pt x="237" y="9844"/>
                    </a:cubicBezTo>
                    <a:cubicBezTo>
                      <a:pt x="285" y="9844"/>
                      <a:pt x="347" y="9842"/>
                      <a:pt x="427" y="9842"/>
                    </a:cubicBezTo>
                    <a:cubicBezTo>
                      <a:pt x="578" y="9842"/>
                      <a:pt x="762" y="9842"/>
                      <a:pt x="846" y="9792"/>
                    </a:cubicBezTo>
                    <a:cubicBezTo>
                      <a:pt x="929" y="9742"/>
                      <a:pt x="996" y="9709"/>
                      <a:pt x="996" y="9558"/>
                    </a:cubicBezTo>
                    <a:cubicBezTo>
                      <a:pt x="996" y="9508"/>
                      <a:pt x="996" y="9457"/>
                      <a:pt x="963" y="9374"/>
                    </a:cubicBezTo>
                    <a:cubicBezTo>
                      <a:pt x="929" y="9006"/>
                      <a:pt x="879" y="6612"/>
                      <a:pt x="879" y="5892"/>
                    </a:cubicBezTo>
                    <a:cubicBezTo>
                      <a:pt x="879" y="5189"/>
                      <a:pt x="996" y="2846"/>
                      <a:pt x="996" y="2092"/>
                    </a:cubicBezTo>
                    <a:cubicBezTo>
                      <a:pt x="996" y="1339"/>
                      <a:pt x="1013" y="804"/>
                      <a:pt x="1097" y="536"/>
                    </a:cubicBezTo>
                    <a:cubicBezTo>
                      <a:pt x="1097" y="435"/>
                      <a:pt x="1113" y="301"/>
                      <a:pt x="1113" y="201"/>
                    </a:cubicBezTo>
                    <a:cubicBezTo>
                      <a:pt x="1113" y="101"/>
                      <a:pt x="1063" y="17"/>
                      <a:pt x="963" y="17"/>
                    </a:cubicBezTo>
                    <a:cubicBezTo>
                      <a:pt x="762" y="17"/>
                      <a:pt x="561" y="0"/>
                      <a:pt x="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8" name="Google Shape;10828;p28"/>
              <p:cNvSpPr/>
              <p:nvPr/>
            </p:nvSpPr>
            <p:spPr>
              <a:xfrm>
                <a:off x="6136833" y="1689069"/>
                <a:ext cx="386769" cy="516863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9710" extrusionOk="0">
                    <a:moveTo>
                      <a:pt x="235" y="1"/>
                    </a:moveTo>
                    <a:cubicBezTo>
                      <a:pt x="151" y="1"/>
                      <a:pt x="84" y="18"/>
                      <a:pt x="68" y="135"/>
                    </a:cubicBezTo>
                    <a:cubicBezTo>
                      <a:pt x="1" y="403"/>
                      <a:pt x="1" y="570"/>
                      <a:pt x="1" y="671"/>
                    </a:cubicBezTo>
                    <a:cubicBezTo>
                      <a:pt x="1" y="743"/>
                      <a:pt x="51" y="865"/>
                      <a:pt x="354" y="865"/>
                    </a:cubicBezTo>
                    <a:cubicBezTo>
                      <a:pt x="403" y="865"/>
                      <a:pt x="457" y="862"/>
                      <a:pt x="520" y="855"/>
                    </a:cubicBezTo>
                    <a:cubicBezTo>
                      <a:pt x="654" y="855"/>
                      <a:pt x="972" y="838"/>
                      <a:pt x="1357" y="838"/>
                    </a:cubicBezTo>
                    <a:cubicBezTo>
                      <a:pt x="2344" y="838"/>
                      <a:pt x="3867" y="888"/>
                      <a:pt x="4236" y="888"/>
                    </a:cubicBezTo>
                    <a:cubicBezTo>
                      <a:pt x="4340" y="895"/>
                      <a:pt x="4490" y="899"/>
                      <a:pt x="4665" y="899"/>
                    </a:cubicBezTo>
                    <a:cubicBezTo>
                      <a:pt x="4914" y="899"/>
                      <a:pt x="5214" y="891"/>
                      <a:pt x="5508" y="871"/>
                    </a:cubicBezTo>
                    <a:lnTo>
                      <a:pt x="6328" y="871"/>
                    </a:lnTo>
                    <a:lnTo>
                      <a:pt x="5776" y="1742"/>
                    </a:lnTo>
                    <a:cubicBezTo>
                      <a:pt x="5457" y="2210"/>
                      <a:pt x="5039" y="2796"/>
                      <a:pt x="4704" y="3215"/>
                    </a:cubicBezTo>
                    <a:cubicBezTo>
                      <a:pt x="4035" y="4052"/>
                      <a:pt x="2662" y="5843"/>
                      <a:pt x="2327" y="6261"/>
                    </a:cubicBezTo>
                    <a:cubicBezTo>
                      <a:pt x="1993" y="6629"/>
                      <a:pt x="520" y="8655"/>
                      <a:pt x="352" y="8889"/>
                    </a:cubicBezTo>
                    <a:cubicBezTo>
                      <a:pt x="168" y="9157"/>
                      <a:pt x="101" y="9358"/>
                      <a:pt x="101" y="9458"/>
                    </a:cubicBezTo>
                    <a:cubicBezTo>
                      <a:pt x="101" y="9559"/>
                      <a:pt x="68" y="9709"/>
                      <a:pt x="285" y="9709"/>
                    </a:cubicBezTo>
                    <a:lnTo>
                      <a:pt x="369" y="9709"/>
                    </a:lnTo>
                    <a:cubicBezTo>
                      <a:pt x="737" y="9659"/>
                      <a:pt x="2277" y="9659"/>
                      <a:pt x="2779" y="9659"/>
                    </a:cubicBezTo>
                    <a:cubicBezTo>
                      <a:pt x="3265" y="9659"/>
                      <a:pt x="5642" y="9609"/>
                      <a:pt x="5976" y="9609"/>
                    </a:cubicBezTo>
                    <a:cubicBezTo>
                      <a:pt x="6070" y="9599"/>
                      <a:pt x="6161" y="9595"/>
                      <a:pt x="6251" y="9595"/>
                    </a:cubicBezTo>
                    <a:cubicBezTo>
                      <a:pt x="6468" y="9595"/>
                      <a:pt x="6674" y="9619"/>
                      <a:pt x="6864" y="9642"/>
                    </a:cubicBezTo>
                    <a:cubicBezTo>
                      <a:pt x="6947" y="9642"/>
                      <a:pt x="7014" y="9659"/>
                      <a:pt x="7064" y="9659"/>
                    </a:cubicBezTo>
                    <a:cubicBezTo>
                      <a:pt x="7198" y="9659"/>
                      <a:pt x="7265" y="9626"/>
                      <a:pt x="7265" y="9492"/>
                    </a:cubicBezTo>
                    <a:cubicBezTo>
                      <a:pt x="7265" y="9324"/>
                      <a:pt x="7232" y="9123"/>
                      <a:pt x="7232" y="9057"/>
                    </a:cubicBezTo>
                    <a:cubicBezTo>
                      <a:pt x="7232" y="8990"/>
                      <a:pt x="7265" y="8906"/>
                      <a:pt x="7131" y="8906"/>
                    </a:cubicBezTo>
                    <a:lnTo>
                      <a:pt x="7115" y="8906"/>
                    </a:lnTo>
                    <a:lnTo>
                      <a:pt x="6211" y="8939"/>
                    </a:lnTo>
                    <a:cubicBezTo>
                      <a:pt x="5943" y="8939"/>
                      <a:pt x="5206" y="8872"/>
                      <a:pt x="4972" y="8872"/>
                    </a:cubicBezTo>
                    <a:cubicBezTo>
                      <a:pt x="4855" y="8872"/>
                      <a:pt x="3934" y="8856"/>
                      <a:pt x="3047" y="8856"/>
                    </a:cubicBezTo>
                    <a:cubicBezTo>
                      <a:pt x="2528" y="8856"/>
                      <a:pt x="1942" y="8856"/>
                      <a:pt x="1290" y="8822"/>
                    </a:cubicBezTo>
                    <a:lnTo>
                      <a:pt x="1658" y="8236"/>
                    </a:lnTo>
                    <a:cubicBezTo>
                      <a:pt x="1859" y="7935"/>
                      <a:pt x="2043" y="7567"/>
                      <a:pt x="2193" y="7399"/>
                    </a:cubicBezTo>
                    <a:cubicBezTo>
                      <a:pt x="2445" y="7065"/>
                      <a:pt x="3081" y="6228"/>
                      <a:pt x="3298" y="5943"/>
                    </a:cubicBezTo>
                    <a:cubicBezTo>
                      <a:pt x="3533" y="5642"/>
                      <a:pt x="4554" y="4303"/>
                      <a:pt x="4855" y="3868"/>
                    </a:cubicBezTo>
                    <a:cubicBezTo>
                      <a:pt x="5173" y="3432"/>
                      <a:pt x="5943" y="2277"/>
                      <a:pt x="6278" y="1842"/>
                    </a:cubicBezTo>
                    <a:cubicBezTo>
                      <a:pt x="6612" y="1407"/>
                      <a:pt x="6981" y="1106"/>
                      <a:pt x="7031" y="821"/>
                    </a:cubicBezTo>
                    <a:cubicBezTo>
                      <a:pt x="7064" y="537"/>
                      <a:pt x="7098" y="419"/>
                      <a:pt x="7098" y="319"/>
                    </a:cubicBezTo>
                    <a:cubicBezTo>
                      <a:pt x="7098" y="235"/>
                      <a:pt x="7148" y="118"/>
                      <a:pt x="6964" y="118"/>
                    </a:cubicBezTo>
                    <a:cubicBezTo>
                      <a:pt x="6930" y="118"/>
                      <a:pt x="6897" y="152"/>
                      <a:pt x="6864" y="152"/>
                    </a:cubicBezTo>
                    <a:cubicBezTo>
                      <a:pt x="6797" y="168"/>
                      <a:pt x="6679" y="168"/>
                      <a:pt x="6562" y="168"/>
                    </a:cubicBezTo>
                    <a:cubicBezTo>
                      <a:pt x="6227" y="168"/>
                      <a:pt x="5776" y="135"/>
                      <a:pt x="5457" y="101"/>
                    </a:cubicBezTo>
                    <a:cubicBezTo>
                      <a:pt x="5022" y="68"/>
                      <a:pt x="4018" y="68"/>
                      <a:pt x="3600" y="68"/>
                    </a:cubicBezTo>
                    <a:cubicBezTo>
                      <a:pt x="3164" y="68"/>
                      <a:pt x="2461" y="34"/>
                      <a:pt x="2093" y="34"/>
                    </a:cubicBezTo>
                    <a:lnTo>
                      <a:pt x="737" y="68"/>
                    </a:lnTo>
                    <a:cubicBezTo>
                      <a:pt x="536" y="68"/>
                      <a:pt x="369" y="1"/>
                      <a:pt x="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9" name="Google Shape;10829;p28"/>
              <p:cNvSpPr/>
              <p:nvPr/>
            </p:nvSpPr>
            <p:spPr>
              <a:xfrm>
                <a:off x="6559159" y="1698011"/>
                <a:ext cx="40992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9659" extrusionOk="0">
                    <a:moveTo>
                      <a:pt x="2277" y="0"/>
                    </a:moveTo>
                    <a:cubicBezTo>
                      <a:pt x="1708" y="0"/>
                      <a:pt x="988" y="67"/>
                      <a:pt x="536" y="67"/>
                    </a:cubicBezTo>
                    <a:cubicBezTo>
                      <a:pt x="459" y="67"/>
                      <a:pt x="377" y="55"/>
                      <a:pt x="306" y="55"/>
                    </a:cubicBezTo>
                    <a:cubicBezTo>
                      <a:pt x="192" y="55"/>
                      <a:pt x="108" y="87"/>
                      <a:pt x="118" y="251"/>
                    </a:cubicBezTo>
                    <a:cubicBezTo>
                      <a:pt x="151" y="519"/>
                      <a:pt x="168" y="687"/>
                      <a:pt x="168" y="804"/>
                    </a:cubicBezTo>
                    <a:cubicBezTo>
                      <a:pt x="168" y="904"/>
                      <a:pt x="101" y="954"/>
                      <a:pt x="319" y="988"/>
                    </a:cubicBezTo>
                    <a:lnTo>
                      <a:pt x="905" y="988"/>
                    </a:lnTo>
                    <a:cubicBezTo>
                      <a:pt x="1290" y="988"/>
                      <a:pt x="1758" y="988"/>
                      <a:pt x="1876" y="1005"/>
                    </a:cubicBezTo>
                    <a:cubicBezTo>
                      <a:pt x="1942" y="1021"/>
                      <a:pt x="2026" y="1021"/>
                      <a:pt x="2127" y="1021"/>
                    </a:cubicBezTo>
                    <a:cubicBezTo>
                      <a:pt x="2378" y="1021"/>
                      <a:pt x="2746" y="1005"/>
                      <a:pt x="2964" y="1005"/>
                    </a:cubicBezTo>
                    <a:lnTo>
                      <a:pt x="4470" y="1021"/>
                    </a:lnTo>
                    <a:lnTo>
                      <a:pt x="4755" y="1038"/>
                    </a:lnTo>
                    <a:cubicBezTo>
                      <a:pt x="4788" y="1072"/>
                      <a:pt x="4821" y="1072"/>
                      <a:pt x="4872" y="1072"/>
                    </a:cubicBezTo>
                    <a:lnTo>
                      <a:pt x="4621" y="1607"/>
                    </a:lnTo>
                    <a:cubicBezTo>
                      <a:pt x="4453" y="1925"/>
                      <a:pt x="4286" y="2277"/>
                      <a:pt x="4118" y="2511"/>
                    </a:cubicBezTo>
                    <a:cubicBezTo>
                      <a:pt x="3800" y="2946"/>
                      <a:pt x="2913" y="4118"/>
                      <a:pt x="2662" y="4536"/>
                    </a:cubicBezTo>
                    <a:cubicBezTo>
                      <a:pt x="2378" y="4972"/>
                      <a:pt x="1022" y="6813"/>
                      <a:pt x="754" y="7148"/>
                    </a:cubicBezTo>
                    <a:cubicBezTo>
                      <a:pt x="453" y="7482"/>
                      <a:pt x="168" y="7734"/>
                      <a:pt x="168" y="7968"/>
                    </a:cubicBezTo>
                    <a:cubicBezTo>
                      <a:pt x="168" y="8202"/>
                      <a:pt x="101" y="8989"/>
                      <a:pt x="101" y="9190"/>
                    </a:cubicBezTo>
                    <a:cubicBezTo>
                      <a:pt x="101" y="9407"/>
                      <a:pt x="1" y="9642"/>
                      <a:pt x="520" y="9642"/>
                    </a:cubicBezTo>
                    <a:lnTo>
                      <a:pt x="3884" y="9642"/>
                    </a:lnTo>
                    <a:cubicBezTo>
                      <a:pt x="4269" y="9642"/>
                      <a:pt x="5022" y="9658"/>
                      <a:pt x="5642" y="9658"/>
                    </a:cubicBezTo>
                    <a:cubicBezTo>
                      <a:pt x="5960" y="9658"/>
                      <a:pt x="6261" y="9658"/>
                      <a:pt x="6445" y="9642"/>
                    </a:cubicBezTo>
                    <a:cubicBezTo>
                      <a:pt x="7031" y="9541"/>
                      <a:pt x="7282" y="9575"/>
                      <a:pt x="7466" y="9541"/>
                    </a:cubicBezTo>
                    <a:cubicBezTo>
                      <a:pt x="7634" y="9525"/>
                      <a:pt x="7650" y="9525"/>
                      <a:pt x="7650" y="9324"/>
                    </a:cubicBezTo>
                    <a:lnTo>
                      <a:pt x="7650" y="9240"/>
                    </a:lnTo>
                    <a:cubicBezTo>
                      <a:pt x="7650" y="9022"/>
                      <a:pt x="7684" y="8453"/>
                      <a:pt x="7684" y="8236"/>
                    </a:cubicBezTo>
                    <a:cubicBezTo>
                      <a:pt x="7650" y="8052"/>
                      <a:pt x="7701" y="7817"/>
                      <a:pt x="7399" y="7817"/>
                    </a:cubicBezTo>
                    <a:cubicBezTo>
                      <a:pt x="7115" y="7817"/>
                      <a:pt x="5675" y="7901"/>
                      <a:pt x="5123" y="7901"/>
                    </a:cubicBezTo>
                    <a:cubicBezTo>
                      <a:pt x="4587" y="7901"/>
                      <a:pt x="4202" y="7934"/>
                      <a:pt x="3616" y="7934"/>
                    </a:cubicBezTo>
                    <a:cubicBezTo>
                      <a:pt x="3349" y="7934"/>
                      <a:pt x="2947" y="7918"/>
                      <a:pt x="2629" y="7867"/>
                    </a:cubicBezTo>
                    <a:cubicBezTo>
                      <a:pt x="2445" y="7867"/>
                      <a:pt x="2260" y="7834"/>
                      <a:pt x="2060" y="7801"/>
                    </a:cubicBezTo>
                    <a:lnTo>
                      <a:pt x="3382" y="6009"/>
                    </a:lnTo>
                    <a:cubicBezTo>
                      <a:pt x="4068" y="5072"/>
                      <a:pt x="4788" y="4051"/>
                      <a:pt x="5056" y="3683"/>
                    </a:cubicBezTo>
                    <a:cubicBezTo>
                      <a:pt x="5575" y="2997"/>
                      <a:pt x="6813" y="1189"/>
                      <a:pt x="6964" y="954"/>
                    </a:cubicBezTo>
                    <a:cubicBezTo>
                      <a:pt x="7115" y="754"/>
                      <a:pt x="7081" y="352"/>
                      <a:pt x="7081" y="251"/>
                    </a:cubicBezTo>
                    <a:cubicBezTo>
                      <a:pt x="7081" y="151"/>
                      <a:pt x="7115" y="17"/>
                      <a:pt x="6897" y="17"/>
                    </a:cubicBezTo>
                    <a:cubicBezTo>
                      <a:pt x="6864" y="17"/>
                      <a:pt x="6847" y="51"/>
                      <a:pt x="6797" y="51"/>
                    </a:cubicBezTo>
                    <a:cubicBezTo>
                      <a:pt x="6613" y="67"/>
                      <a:pt x="5960" y="67"/>
                      <a:pt x="5407" y="67"/>
                    </a:cubicBezTo>
                    <a:lnTo>
                      <a:pt x="4604" y="67"/>
                    </a:lnTo>
                    <a:cubicBezTo>
                      <a:pt x="4286" y="67"/>
                      <a:pt x="2813" y="0"/>
                      <a:pt x="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0" name="Google Shape;10830;p28"/>
              <p:cNvSpPr/>
              <p:nvPr/>
            </p:nvSpPr>
            <p:spPr>
              <a:xfrm>
                <a:off x="7018053" y="1676400"/>
                <a:ext cx="406305" cy="533098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10015" extrusionOk="0">
                    <a:moveTo>
                      <a:pt x="3030" y="2331"/>
                    </a:moveTo>
                    <a:cubicBezTo>
                      <a:pt x="3114" y="2331"/>
                      <a:pt x="3114" y="2415"/>
                      <a:pt x="3214" y="2633"/>
                    </a:cubicBezTo>
                    <a:cubicBezTo>
                      <a:pt x="3264" y="2683"/>
                      <a:pt x="3365" y="3068"/>
                      <a:pt x="3549" y="3486"/>
                    </a:cubicBezTo>
                    <a:cubicBezTo>
                      <a:pt x="3699" y="3888"/>
                      <a:pt x="4118" y="4859"/>
                      <a:pt x="4218" y="5026"/>
                    </a:cubicBezTo>
                    <a:cubicBezTo>
                      <a:pt x="4252" y="5076"/>
                      <a:pt x="4268" y="5110"/>
                      <a:pt x="4268" y="5143"/>
                    </a:cubicBezTo>
                    <a:cubicBezTo>
                      <a:pt x="4268" y="5194"/>
                      <a:pt x="4135" y="5177"/>
                      <a:pt x="3934" y="5227"/>
                    </a:cubicBezTo>
                    <a:cubicBezTo>
                      <a:pt x="3699" y="5261"/>
                      <a:pt x="2461" y="5277"/>
                      <a:pt x="2293" y="5277"/>
                    </a:cubicBezTo>
                    <a:cubicBezTo>
                      <a:pt x="2193" y="5277"/>
                      <a:pt x="2176" y="5261"/>
                      <a:pt x="2176" y="5194"/>
                    </a:cubicBezTo>
                    <a:cubicBezTo>
                      <a:pt x="2176" y="5127"/>
                      <a:pt x="2193" y="5076"/>
                      <a:pt x="2210" y="4976"/>
                    </a:cubicBezTo>
                    <a:cubicBezTo>
                      <a:pt x="2277" y="4775"/>
                      <a:pt x="2444" y="4357"/>
                      <a:pt x="2511" y="4072"/>
                    </a:cubicBezTo>
                    <a:cubicBezTo>
                      <a:pt x="2578" y="3804"/>
                      <a:pt x="2795" y="3085"/>
                      <a:pt x="2862" y="2850"/>
                    </a:cubicBezTo>
                    <a:cubicBezTo>
                      <a:pt x="2929" y="2599"/>
                      <a:pt x="2963" y="2331"/>
                      <a:pt x="3030" y="2331"/>
                    </a:cubicBezTo>
                    <a:close/>
                    <a:moveTo>
                      <a:pt x="2986" y="1"/>
                    </a:moveTo>
                    <a:cubicBezTo>
                      <a:pt x="2948" y="1"/>
                      <a:pt x="2905" y="42"/>
                      <a:pt x="2862" y="139"/>
                    </a:cubicBezTo>
                    <a:cubicBezTo>
                      <a:pt x="2795" y="289"/>
                      <a:pt x="2695" y="590"/>
                      <a:pt x="2578" y="975"/>
                    </a:cubicBezTo>
                    <a:lnTo>
                      <a:pt x="2243" y="2080"/>
                    </a:lnTo>
                    <a:cubicBezTo>
                      <a:pt x="2092" y="2566"/>
                      <a:pt x="1908" y="3235"/>
                      <a:pt x="1707" y="3888"/>
                    </a:cubicBezTo>
                    <a:cubicBezTo>
                      <a:pt x="1540" y="4524"/>
                      <a:pt x="1456" y="4742"/>
                      <a:pt x="1356" y="5194"/>
                    </a:cubicBezTo>
                    <a:cubicBezTo>
                      <a:pt x="1205" y="5612"/>
                      <a:pt x="954" y="6349"/>
                      <a:pt x="854" y="6985"/>
                    </a:cubicBezTo>
                    <a:cubicBezTo>
                      <a:pt x="753" y="7570"/>
                      <a:pt x="352" y="8843"/>
                      <a:pt x="251" y="9211"/>
                    </a:cubicBezTo>
                    <a:cubicBezTo>
                      <a:pt x="151" y="9596"/>
                      <a:pt x="117" y="9613"/>
                      <a:pt x="67" y="9746"/>
                    </a:cubicBezTo>
                    <a:cubicBezTo>
                      <a:pt x="17" y="9830"/>
                      <a:pt x="0" y="9880"/>
                      <a:pt x="0" y="9931"/>
                    </a:cubicBezTo>
                    <a:cubicBezTo>
                      <a:pt x="0" y="9964"/>
                      <a:pt x="0" y="9998"/>
                      <a:pt x="67" y="9998"/>
                    </a:cubicBezTo>
                    <a:lnTo>
                      <a:pt x="887" y="9998"/>
                    </a:lnTo>
                    <a:cubicBezTo>
                      <a:pt x="1004" y="9998"/>
                      <a:pt x="1021" y="9931"/>
                      <a:pt x="1088" y="9713"/>
                    </a:cubicBezTo>
                    <a:lnTo>
                      <a:pt x="1189" y="9328"/>
                    </a:lnTo>
                    <a:lnTo>
                      <a:pt x="1339" y="8742"/>
                    </a:lnTo>
                    <a:cubicBezTo>
                      <a:pt x="1373" y="8458"/>
                      <a:pt x="1607" y="7604"/>
                      <a:pt x="1624" y="7453"/>
                    </a:cubicBezTo>
                    <a:cubicBezTo>
                      <a:pt x="1674" y="7319"/>
                      <a:pt x="1691" y="7169"/>
                      <a:pt x="1808" y="7169"/>
                    </a:cubicBezTo>
                    <a:cubicBezTo>
                      <a:pt x="1875" y="7169"/>
                      <a:pt x="2210" y="7185"/>
                      <a:pt x="2544" y="7185"/>
                    </a:cubicBezTo>
                    <a:cubicBezTo>
                      <a:pt x="2695" y="7185"/>
                      <a:pt x="2862" y="7185"/>
                      <a:pt x="2980" y="7169"/>
                    </a:cubicBezTo>
                    <a:cubicBezTo>
                      <a:pt x="3365" y="7119"/>
                      <a:pt x="4218" y="7152"/>
                      <a:pt x="4453" y="7102"/>
                    </a:cubicBezTo>
                    <a:cubicBezTo>
                      <a:pt x="4687" y="7085"/>
                      <a:pt x="4888" y="7068"/>
                      <a:pt x="4988" y="7068"/>
                    </a:cubicBezTo>
                    <a:cubicBezTo>
                      <a:pt x="5105" y="7068"/>
                      <a:pt x="5189" y="7102"/>
                      <a:pt x="5239" y="7336"/>
                    </a:cubicBezTo>
                    <a:cubicBezTo>
                      <a:pt x="5323" y="7570"/>
                      <a:pt x="5524" y="7922"/>
                      <a:pt x="5574" y="8123"/>
                    </a:cubicBezTo>
                    <a:cubicBezTo>
                      <a:pt x="5658" y="8357"/>
                      <a:pt x="6026" y="9345"/>
                      <a:pt x="6126" y="9546"/>
                    </a:cubicBezTo>
                    <a:cubicBezTo>
                      <a:pt x="6210" y="9763"/>
                      <a:pt x="6294" y="10014"/>
                      <a:pt x="6394" y="10014"/>
                    </a:cubicBezTo>
                    <a:lnTo>
                      <a:pt x="7382" y="10014"/>
                    </a:lnTo>
                    <a:cubicBezTo>
                      <a:pt x="7499" y="10014"/>
                      <a:pt x="7633" y="10014"/>
                      <a:pt x="7633" y="9914"/>
                    </a:cubicBezTo>
                    <a:cubicBezTo>
                      <a:pt x="7633" y="9864"/>
                      <a:pt x="7616" y="9797"/>
                      <a:pt x="7566" y="9713"/>
                    </a:cubicBezTo>
                    <a:cubicBezTo>
                      <a:pt x="7382" y="9512"/>
                      <a:pt x="7114" y="8843"/>
                      <a:pt x="6930" y="8491"/>
                    </a:cubicBezTo>
                    <a:cubicBezTo>
                      <a:pt x="6712" y="8106"/>
                      <a:pt x="6026" y="6767"/>
                      <a:pt x="5725" y="6148"/>
                    </a:cubicBezTo>
                    <a:cubicBezTo>
                      <a:pt x="5440" y="5478"/>
                      <a:pt x="4737" y="4072"/>
                      <a:pt x="4553" y="3520"/>
                    </a:cubicBezTo>
                    <a:cubicBezTo>
                      <a:pt x="4369" y="2984"/>
                      <a:pt x="4185" y="2482"/>
                      <a:pt x="3967" y="2063"/>
                    </a:cubicBezTo>
                    <a:cubicBezTo>
                      <a:pt x="3783" y="1645"/>
                      <a:pt x="3281" y="590"/>
                      <a:pt x="3247" y="406"/>
                    </a:cubicBezTo>
                    <a:cubicBezTo>
                      <a:pt x="3180" y="256"/>
                      <a:pt x="3164" y="88"/>
                      <a:pt x="3047" y="38"/>
                    </a:cubicBezTo>
                    <a:cubicBezTo>
                      <a:pt x="3028" y="14"/>
                      <a:pt x="3008" y="1"/>
                      <a:pt x="29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1" name="Google Shape;10831;p28"/>
            <p:cNvSpPr/>
            <p:nvPr/>
          </p:nvSpPr>
          <p:spPr>
            <a:xfrm>
              <a:off x="5915876" y="3533439"/>
              <a:ext cx="1144977" cy="27680"/>
            </a:xfrm>
            <a:custGeom>
              <a:avLst/>
              <a:gdLst/>
              <a:ahLst/>
              <a:cxnLst/>
              <a:rect l="l" t="t" r="r" b="b"/>
              <a:pathLst>
                <a:path w="21510" h="520" extrusionOk="0">
                  <a:moveTo>
                    <a:pt x="1" y="1"/>
                  </a:moveTo>
                  <a:lnTo>
                    <a:pt x="1" y="520"/>
                  </a:lnTo>
                  <a:lnTo>
                    <a:pt x="21510" y="520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28"/>
            <p:cNvSpPr/>
            <p:nvPr/>
          </p:nvSpPr>
          <p:spPr>
            <a:xfrm>
              <a:off x="5943502" y="2402778"/>
              <a:ext cx="352862" cy="470500"/>
            </a:xfrm>
            <a:custGeom>
              <a:avLst/>
              <a:gdLst/>
              <a:ahLst/>
              <a:cxnLst/>
              <a:rect l="l" t="t" r="r" b="b"/>
              <a:pathLst>
                <a:path w="6629" h="8839" extrusionOk="0">
                  <a:moveTo>
                    <a:pt x="6629" y="1"/>
                  </a:moveTo>
                  <a:lnTo>
                    <a:pt x="938" y="34"/>
                  </a:lnTo>
                  <a:lnTo>
                    <a:pt x="0" y="8839"/>
                  </a:lnTo>
                  <a:lnTo>
                    <a:pt x="6361" y="8839"/>
                  </a:lnTo>
                  <a:lnTo>
                    <a:pt x="6629" y="1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28"/>
            <p:cNvSpPr/>
            <p:nvPr/>
          </p:nvSpPr>
          <p:spPr>
            <a:xfrm>
              <a:off x="6694629" y="2401021"/>
              <a:ext cx="344824" cy="472257"/>
            </a:xfrm>
            <a:custGeom>
              <a:avLst/>
              <a:gdLst/>
              <a:ahLst/>
              <a:cxnLst/>
              <a:rect l="l" t="t" r="r" b="b"/>
              <a:pathLst>
                <a:path w="6478" h="8872" extrusionOk="0">
                  <a:moveTo>
                    <a:pt x="5691" y="0"/>
                  </a:moveTo>
                  <a:lnTo>
                    <a:pt x="0" y="17"/>
                  </a:lnTo>
                  <a:lnTo>
                    <a:pt x="117" y="8872"/>
                  </a:lnTo>
                  <a:lnTo>
                    <a:pt x="6478" y="8872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28"/>
            <p:cNvSpPr/>
            <p:nvPr/>
          </p:nvSpPr>
          <p:spPr>
            <a:xfrm>
              <a:off x="7326307" y="2417949"/>
              <a:ext cx="196951" cy="455329"/>
            </a:xfrm>
            <a:custGeom>
              <a:avLst/>
              <a:gdLst/>
              <a:ahLst/>
              <a:cxnLst/>
              <a:rect l="l" t="t" r="r" b="b"/>
              <a:pathLst>
                <a:path w="3700" h="8554" extrusionOk="0">
                  <a:moveTo>
                    <a:pt x="1" y="0"/>
                  </a:moveTo>
                  <a:lnTo>
                    <a:pt x="1256" y="8554"/>
                  </a:lnTo>
                  <a:lnTo>
                    <a:pt x="3700" y="8554"/>
                  </a:lnTo>
                  <a:lnTo>
                    <a:pt x="2344" y="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28"/>
            <p:cNvSpPr/>
            <p:nvPr/>
          </p:nvSpPr>
          <p:spPr>
            <a:xfrm>
              <a:off x="5915876" y="3533439"/>
              <a:ext cx="1144977" cy="14319"/>
            </a:xfrm>
            <a:custGeom>
              <a:avLst/>
              <a:gdLst/>
              <a:ahLst/>
              <a:cxnLst/>
              <a:rect l="l" t="t" r="r" b="b"/>
              <a:pathLst>
                <a:path w="21510" h="269" extrusionOk="0">
                  <a:moveTo>
                    <a:pt x="1" y="1"/>
                  </a:moveTo>
                  <a:lnTo>
                    <a:pt x="1" y="269"/>
                  </a:lnTo>
                  <a:lnTo>
                    <a:pt x="21510" y="269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6" name="Google Shape;10836;p28"/>
          <p:cNvGrpSpPr/>
          <p:nvPr/>
        </p:nvGrpSpPr>
        <p:grpSpPr>
          <a:xfrm rot="1926705">
            <a:off x="3474504" y="442262"/>
            <a:ext cx="784617" cy="494768"/>
            <a:chOff x="4015675" y="2112550"/>
            <a:chExt cx="545275" cy="343875"/>
          </a:xfrm>
        </p:grpSpPr>
        <p:sp>
          <p:nvSpPr>
            <p:cNvPr id="10837" name="Google Shape;10837;p28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28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28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28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28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28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28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4" name="Google Shape;10844;p28"/>
          <p:cNvGrpSpPr/>
          <p:nvPr/>
        </p:nvGrpSpPr>
        <p:grpSpPr>
          <a:xfrm rot="-1811716" flipH="1">
            <a:off x="4046964" y="418781"/>
            <a:ext cx="193361" cy="118994"/>
            <a:chOff x="5492850" y="1205450"/>
            <a:chExt cx="260725" cy="160450"/>
          </a:xfrm>
        </p:grpSpPr>
        <p:sp>
          <p:nvSpPr>
            <p:cNvPr id="10845" name="Google Shape;10845;p2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2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2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2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2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2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1839" y="769546"/>
            <a:ext cx="5986656" cy="650430"/>
          </a:xfrm>
        </p:spPr>
        <p:txBody>
          <a:bodyPr/>
          <a:lstStyle/>
          <a:p>
            <a:pPr algn="l"/>
            <a:r>
              <a:rPr lang="hu-HU" dirty="0" smtClean="0"/>
              <a:t>Héja </a:t>
            </a:r>
            <a:r>
              <a:rPr lang="hu-HU" dirty="0" err="1" smtClean="0"/>
              <a:t>Gábor’s</a:t>
            </a:r>
            <a:r>
              <a:rPr lang="hu-HU" dirty="0" smtClean="0"/>
              <a:t> main </a:t>
            </a:r>
            <a:r>
              <a:rPr lang="hu-HU" dirty="0" err="1" smtClean="0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1839" y="1282755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 smtClean="0"/>
              <a:t>Héja Gábor main </a:t>
            </a:r>
            <a:r>
              <a:rPr lang="hu-HU" dirty="0" err="1" smtClean="0"/>
              <a:t>function</a:t>
            </a:r>
            <a:r>
              <a:rPr lang="hu-HU" dirty="0" smtClean="0"/>
              <a:t> is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smtClean="0"/>
              <a:t>pizza </a:t>
            </a:r>
            <a:r>
              <a:rPr lang="hu-HU" dirty="0" err="1" smtClean="0"/>
              <a:t>searching</a:t>
            </a:r>
            <a:r>
              <a:rPr lang="hu-HU" dirty="0" smtClean="0"/>
              <a:t>, he made it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seach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toppings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pizza,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02" y="1933186"/>
            <a:ext cx="5192822" cy="30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4017" y="1672955"/>
            <a:ext cx="4393495" cy="3016740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smtClean="0"/>
              <a:t>The user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encounters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login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login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register</a:t>
            </a:r>
            <a:endParaRPr lang="hu-HU" dirty="0" smtClean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user logs in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presented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homepage, </a:t>
            </a:r>
            <a:r>
              <a:rPr lang="hu-HU" dirty="0" err="1" smtClean="0"/>
              <a:t>the</a:t>
            </a:r>
            <a:r>
              <a:rPr lang="hu-HU" dirty="0" smtClean="0"/>
              <a:t> user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relocate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endParaRPr lang="hu-HU" dirty="0" smtClean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 smtClean="0"/>
              <a:t>The </a:t>
            </a:r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a pizza </a:t>
            </a:r>
            <a:r>
              <a:rPr lang="hu-HU" dirty="0" err="1" smtClean="0"/>
              <a:t>which</a:t>
            </a:r>
            <a:r>
              <a:rPr lang="hu-HU" dirty="0" smtClean="0"/>
              <a:t> he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profile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admins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it</a:t>
            </a:r>
          </a:p>
          <a:p>
            <a:pPr>
              <a:buFontTx/>
              <a:buChar char="-"/>
            </a:pPr>
            <a:endParaRPr lang="hu-HU" dirty="0" smtClean="0"/>
          </a:p>
          <a:p>
            <a:pPr marL="139700" indent="0">
              <a:buNone/>
            </a:pP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604017" y="878206"/>
            <a:ext cx="5642874" cy="356400"/>
          </a:xfrm>
        </p:spPr>
        <p:txBody>
          <a:bodyPr/>
          <a:lstStyle/>
          <a:p>
            <a:r>
              <a:rPr lang="hu-HU" dirty="0" err="1" smtClean="0">
                <a:solidFill>
                  <a:srgbClr val="DD5845"/>
                </a:solidFill>
              </a:rPr>
              <a:t>Functioality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4017" y="1672955"/>
            <a:ext cx="4393495" cy="3016740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err="1" smtClean="0"/>
              <a:t>Trello</a:t>
            </a:r>
            <a:endParaRPr lang="hu-HU" dirty="0"/>
          </a:p>
          <a:p>
            <a:pPr lvl="1">
              <a:buFontTx/>
              <a:buChar char="-"/>
            </a:pPr>
            <a:r>
              <a:rPr lang="hu-HU" dirty="0" smtClean="0"/>
              <a:t>Team </a:t>
            </a:r>
            <a:r>
              <a:rPr lang="hu-HU" dirty="0" err="1"/>
              <a:t>coordination</a:t>
            </a:r>
            <a:endParaRPr lang="hu-HU" dirty="0"/>
          </a:p>
          <a:p>
            <a:pPr lvl="1"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r>
              <a:rPr lang="hu-HU" dirty="0" err="1" smtClean="0"/>
              <a:t>Github</a:t>
            </a:r>
            <a:endParaRPr lang="hu-HU" dirty="0" smtClean="0"/>
          </a:p>
          <a:p>
            <a:pPr marL="139700" indent="0">
              <a:buNone/>
            </a:pPr>
            <a:r>
              <a:rPr lang="hu-HU" dirty="0" smtClean="0"/>
              <a:t>          - 	Version management</a:t>
            </a:r>
          </a:p>
          <a:p>
            <a:pPr marL="13970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hu-HU" dirty="0" err="1" smtClean="0"/>
              <a:t>Gmail</a:t>
            </a:r>
            <a:r>
              <a:rPr lang="hu-HU" dirty="0" smtClean="0"/>
              <a:t>, </a:t>
            </a:r>
            <a:r>
              <a:rPr lang="hu-HU" dirty="0" err="1" smtClean="0"/>
              <a:t>discord</a:t>
            </a:r>
            <a:endParaRPr lang="hu-HU" dirty="0" smtClean="0"/>
          </a:p>
          <a:p>
            <a:pPr marL="139700" indent="0">
              <a:buNone/>
            </a:pPr>
            <a:r>
              <a:rPr lang="hu-HU" dirty="0"/>
              <a:t> </a:t>
            </a:r>
            <a:r>
              <a:rPr lang="hu-HU" dirty="0" smtClean="0"/>
              <a:t>         - 	</a:t>
            </a:r>
            <a:r>
              <a:rPr lang="hu-HU" dirty="0" err="1" smtClean="0"/>
              <a:t>Discussing</a:t>
            </a: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604017" y="823885"/>
            <a:ext cx="5642874" cy="356400"/>
          </a:xfrm>
        </p:spPr>
        <p:txBody>
          <a:bodyPr/>
          <a:lstStyle/>
          <a:p>
            <a:r>
              <a:rPr lang="hu-HU" dirty="0" smtClean="0">
                <a:solidFill>
                  <a:srgbClr val="DD5845"/>
                </a:solidFill>
              </a:rPr>
              <a:t>Project management </a:t>
            </a:r>
            <a:r>
              <a:rPr lang="hu-HU" dirty="0" err="1" smtClean="0">
                <a:solidFill>
                  <a:srgbClr val="DD5845"/>
                </a:solidFill>
              </a:rPr>
              <a:t>tools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8" name="Google Shape;12418;p44"/>
          <p:cNvSpPr txBox="1">
            <a:spLocks noGrp="1"/>
          </p:cNvSpPr>
          <p:nvPr>
            <p:ph type="title"/>
          </p:nvPr>
        </p:nvSpPr>
        <p:spPr>
          <a:xfrm>
            <a:off x="1380392" y="1415100"/>
            <a:ext cx="6207370" cy="2313300"/>
          </a:xfrm>
          <a:prstGeom prst="rect">
            <a:avLst/>
          </a:prstGeom>
        </p:spPr>
        <p:txBody>
          <a:bodyPr spcFirstLastPara="1" wrap="square" lIns="2743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Thanks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en" dirty="0" smtClean="0"/>
              <a:t> </a:t>
            </a:r>
            <a:r>
              <a:rPr lang="hu-HU" dirty="0" err="1" smtClean="0">
                <a:solidFill>
                  <a:schemeClr val="accent5"/>
                </a:solidFill>
              </a:rPr>
              <a:t>watching</a:t>
            </a:r>
            <a:r>
              <a:rPr lang="hu-HU" dirty="0" smtClean="0">
                <a:solidFill>
                  <a:schemeClr val="accent5"/>
                </a:solidFill>
              </a:rPr>
              <a:t>!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" name="Google Shape;10998;p30"/>
          <p:cNvSpPr txBox="1">
            <a:spLocks noGrp="1"/>
          </p:cNvSpPr>
          <p:nvPr>
            <p:ph type="subTitle" idx="9"/>
          </p:nvPr>
        </p:nvSpPr>
        <p:spPr>
          <a:xfrm>
            <a:off x="1690644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a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we </a:t>
            </a:r>
            <a:r>
              <a:rPr lang="hu-HU" dirty="0" err="1" smtClean="0"/>
              <a:t>used</a:t>
            </a:r>
            <a:endParaRPr dirty="0"/>
          </a:p>
        </p:txBody>
      </p:sp>
      <p:sp>
        <p:nvSpPr>
          <p:cNvPr id="11000" name="Google Shape;11000;p30"/>
          <p:cNvSpPr/>
          <p:nvPr/>
        </p:nvSpPr>
        <p:spPr>
          <a:xfrm>
            <a:off x="4780400" y="2570594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1" name="Google Shape;11001;p30"/>
          <p:cNvSpPr/>
          <p:nvPr/>
        </p:nvSpPr>
        <p:spPr>
          <a:xfrm>
            <a:off x="4780400" y="1291025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2" name="Google Shape;11002;p30"/>
          <p:cNvSpPr/>
          <p:nvPr/>
        </p:nvSpPr>
        <p:spPr>
          <a:xfrm>
            <a:off x="903725" y="3850163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3" name="Google Shape;11003;p30"/>
          <p:cNvSpPr/>
          <p:nvPr/>
        </p:nvSpPr>
        <p:spPr>
          <a:xfrm>
            <a:off x="903725" y="2570594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4" name="Google Shape;11004;p30"/>
          <p:cNvSpPr/>
          <p:nvPr/>
        </p:nvSpPr>
        <p:spPr>
          <a:xfrm>
            <a:off x="903725" y="1291025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5" name="Google Shape;11005;p30"/>
          <p:cNvSpPr txBox="1">
            <a:spLocks noGrp="1"/>
          </p:cNvSpPr>
          <p:nvPr>
            <p:ph type="title"/>
          </p:nvPr>
        </p:nvSpPr>
        <p:spPr>
          <a:xfrm>
            <a:off x="1690644" y="1162100"/>
            <a:ext cx="2863771" cy="544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>
                <a:solidFill>
                  <a:srgbClr val="DD5845"/>
                </a:solidFill>
                <a:uFill>
                  <a:noFill/>
                </a:uFill>
                <a:latin typeface="Epilogue Black"/>
                <a:ea typeface="Epilogue Black"/>
                <a:cs typeface="Epilogue Black"/>
                <a:sym typeface="Epilogue Black"/>
              </a:rPr>
              <a:t>The purpose  of the software</a:t>
            </a:r>
            <a:endParaRPr lang="en-US" sz="1400" dirty="0">
              <a:solidFill>
                <a:srgbClr val="DD5845"/>
              </a:solidFill>
              <a:latin typeface="Epilogue Black"/>
              <a:ea typeface="Epilogue Black"/>
              <a:cs typeface="Epilogue Black"/>
              <a:sym typeface="Epilogue Black"/>
            </a:endParaRPr>
          </a:p>
        </p:txBody>
      </p:sp>
      <p:sp>
        <p:nvSpPr>
          <p:cNvPr id="11006" name="Google Shape;11006;p30"/>
          <p:cNvSpPr txBox="1">
            <a:spLocks noGrp="1"/>
          </p:cNvSpPr>
          <p:nvPr>
            <p:ph type="title" idx="2"/>
          </p:nvPr>
        </p:nvSpPr>
        <p:spPr>
          <a:xfrm>
            <a:off x="916631" y="1378025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07" name="Google Shape;11007;p30"/>
          <p:cNvSpPr txBox="1">
            <a:spLocks noGrp="1"/>
          </p:cNvSpPr>
          <p:nvPr>
            <p:ph type="subTitle" idx="1"/>
          </p:nvPr>
        </p:nvSpPr>
        <p:spPr>
          <a:xfrm>
            <a:off x="1690644" y="1651590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We </a:t>
            </a:r>
            <a:r>
              <a:rPr lang="hu-HU" dirty="0" err="1" smtClean="0"/>
              <a:t>explain</a:t>
            </a:r>
            <a:r>
              <a:rPr lang="hu-HU" dirty="0" smtClean="0"/>
              <a:t> </a:t>
            </a:r>
            <a:r>
              <a:rPr lang="hu-HU" dirty="0" err="1" smtClean="0"/>
              <a:t>why</a:t>
            </a:r>
            <a:r>
              <a:rPr lang="hu-HU" dirty="0" smtClean="0"/>
              <a:t> we </a:t>
            </a:r>
            <a:r>
              <a:rPr lang="hu-HU" dirty="0" err="1" smtClean="0"/>
              <a:t>chose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project</a:t>
            </a:r>
            <a:endParaRPr dirty="0"/>
          </a:p>
        </p:txBody>
      </p:sp>
      <p:sp>
        <p:nvSpPr>
          <p:cNvPr id="11008" name="Google Shape;11008;p30"/>
          <p:cNvSpPr txBox="1">
            <a:spLocks noGrp="1"/>
          </p:cNvSpPr>
          <p:nvPr>
            <p:ph type="title" idx="3"/>
          </p:nvPr>
        </p:nvSpPr>
        <p:spPr>
          <a:xfrm>
            <a:off x="713250" y="319981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TABLE OF </a:t>
            </a:r>
            <a:r>
              <a:rPr lang="en" dirty="0">
                <a:solidFill>
                  <a:schemeClr val="accent5"/>
                </a:solidFill>
              </a:rPr>
              <a:t>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009" name="Google Shape;11009;p30"/>
          <p:cNvSpPr txBox="1">
            <a:spLocks noGrp="1"/>
          </p:cNvSpPr>
          <p:nvPr>
            <p:ph type="title" idx="4"/>
          </p:nvPr>
        </p:nvSpPr>
        <p:spPr>
          <a:xfrm>
            <a:off x="1690644" y="3810875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/>
              <a:t>Team </a:t>
            </a:r>
            <a:r>
              <a:rPr lang="hu-HU" dirty="0" err="1"/>
              <a:t>roles</a:t>
            </a:r>
            <a:endParaRPr dirty="0"/>
          </a:p>
        </p:txBody>
      </p:sp>
      <p:sp>
        <p:nvSpPr>
          <p:cNvPr id="11010" name="Google Shape;11010;p30"/>
          <p:cNvSpPr txBox="1">
            <a:spLocks noGrp="1"/>
          </p:cNvSpPr>
          <p:nvPr>
            <p:ph type="title" idx="5"/>
          </p:nvPr>
        </p:nvSpPr>
        <p:spPr>
          <a:xfrm>
            <a:off x="916631" y="3934100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011" name="Google Shape;11011;p30"/>
          <p:cNvSpPr txBox="1">
            <a:spLocks noGrp="1"/>
          </p:cNvSpPr>
          <p:nvPr>
            <p:ph type="subTitle" idx="6"/>
          </p:nvPr>
        </p:nvSpPr>
        <p:spPr>
          <a:xfrm>
            <a:off x="1690644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The </a:t>
            </a:r>
            <a:r>
              <a:rPr lang="hu-HU" dirty="0" err="1"/>
              <a:t>way</a:t>
            </a:r>
            <a:r>
              <a:rPr lang="hu-HU" dirty="0"/>
              <a:t> we </a:t>
            </a:r>
            <a:r>
              <a:rPr lang="hu-HU" dirty="0" err="1"/>
              <a:t>chose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split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dirty="0"/>
          </a:p>
        </p:txBody>
      </p:sp>
      <p:sp>
        <p:nvSpPr>
          <p:cNvPr id="11012" name="Google Shape;11012;p30"/>
          <p:cNvSpPr txBox="1">
            <a:spLocks noGrp="1"/>
          </p:cNvSpPr>
          <p:nvPr>
            <p:ph type="title" idx="7"/>
          </p:nvPr>
        </p:nvSpPr>
        <p:spPr>
          <a:xfrm>
            <a:off x="1690644" y="2532838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 smtClean="0"/>
              <a:t>Technical</a:t>
            </a:r>
            <a:r>
              <a:rPr lang="hu-HU" sz="1400" dirty="0" smtClean="0"/>
              <a:t> </a:t>
            </a:r>
            <a:r>
              <a:rPr lang="en-US" sz="1400" dirty="0" smtClean="0"/>
              <a:t>implementation</a:t>
            </a:r>
            <a:endParaRPr lang="en-US" sz="1400" dirty="0">
              <a:solidFill>
                <a:srgbClr val="DD5845"/>
              </a:solidFill>
            </a:endParaRPr>
          </a:p>
        </p:txBody>
      </p:sp>
      <p:sp>
        <p:nvSpPr>
          <p:cNvPr id="11013" name="Google Shape;11013;p30"/>
          <p:cNvSpPr txBox="1">
            <a:spLocks noGrp="1"/>
          </p:cNvSpPr>
          <p:nvPr>
            <p:ph type="title" idx="8"/>
          </p:nvPr>
        </p:nvSpPr>
        <p:spPr>
          <a:xfrm>
            <a:off x="916631" y="2656063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014" name="Google Shape;11014;p30"/>
          <p:cNvSpPr txBox="1">
            <a:spLocks noGrp="1"/>
          </p:cNvSpPr>
          <p:nvPr>
            <p:ph type="title" idx="13"/>
          </p:nvPr>
        </p:nvSpPr>
        <p:spPr>
          <a:xfrm>
            <a:off x="5565469" y="1254800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 err="1" smtClean="0"/>
              <a:t>Functionality</a:t>
            </a:r>
            <a:endParaRPr dirty="0"/>
          </a:p>
        </p:txBody>
      </p:sp>
      <p:sp>
        <p:nvSpPr>
          <p:cNvPr id="11015" name="Google Shape;11015;p30"/>
          <p:cNvSpPr txBox="1">
            <a:spLocks noGrp="1"/>
          </p:cNvSpPr>
          <p:nvPr>
            <p:ph type="title" idx="14"/>
          </p:nvPr>
        </p:nvSpPr>
        <p:spPr>
          <a:xfrm>
            <a:off x="4791456" y="1378025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1016" name="Google Shape;11016;p30"/>
          <p:cNvSpPr txBox="1">
            <a:spLocks noGrp="1"/>
          </p:cNvSpPr>
          <p:nvPr>
            <p:ph type="subTitle" idx="15"/>
          </p:nvPr>
        </p:nvSpPr>
        <p:spPr>
          <a:xfrm>
            <a:off x="5565469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/>
              <a:t>it </a:t>
            </a:r>
            <a:r>
              <a:rPr lang="hu-HU" dirty="0" err="1"/>
              <a:t>operates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0" name="Google Shape;11020;p30"/>
          <p:cNvSpPr txBox="1">
            <a:spLocks noGrp="1"/>
          </p:cNvSpPr>
          <p:nvPr>
            <p:ph type="title" idx="19"/>
          </p:nvPr>
        </p:nvSpPr>
        <p:spPr>
          <a:xfrm>
            <a:off x="5565469" y="2532838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400" dirty="0"/>
              <a:t>Project management </a:t>
            </a:r>
            <a:r>
              <a:rPr lang="hu-HU" sz="1400" dirty="0" err="1"/>
              <a:t>tools</a:t>
            </a:r>
            <a:endParaRPr lang="hu-HU" sz="1400" dirty="0"/>
          </a:p>
        </p:txBody>
      </p:sp>
      <p:sp>
        <p:nvSpPr>
          <p:cNvPr id="11022" name="Google Shape;11022;p30"/>
          <p:cNvSpPr txBox="1">
            <a:spLocks noGrp="1"/>
          </p:cNvSpPr>
          <p:nvPr>
            <p:ph type="subTitle" idx="21"/>
          </p:nvPr>
        </p:nvSpPr>
        <p:spPr>
          <a:xfrm>
            <a:off x="5565469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we used to coordinate the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ím 1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hu-HU" dirty="0" smtClean="0"/>
              <a:t>05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1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" grpId="0" build="p"/>
      <p:bldP spid="11000" grpId="0" animBg="1"/>
      <p:bldP spid="11001" grpId="0" animBg="1"/>
      <p:bldP spid="11002" grpId="0" animBg="1"/>
      <p:bldP spid="11003" grpId="0" animBg="1"/>
      <p:bldP spid="11004" grpId="0" animBg="1"/>
      <p:bldP spid="11005" grpId="0"/>
      <p:bldP spid="11006" grpId="0"/>
      <p:bldP spid="11007" grpId="0" build="p"/>
      <p:bldP spid="11009" grpId="0"/>
      <p:bldP spid="11010" grpId="0"/>
      <p:bldP spid="11011" grpId="0" build="p"/>
      <p:bldP spid="11012" grpId="0"/>
      <p:bldP spid="11013" grpId="0"/>
      <p:bldP spid="11014" grpId="0"/>
      <p:bldP spid="11015" grpId="0"/>
      <p:bldP spid="11016" grpId="0" build="p"/>
      <p:bldP spid="11020" grpId="0"/>
      <p:bldP spid="11022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3" name="Google Shape;11143;p32"/>
          <p:cNvSpPr txBox="1">
            <a:spLocks noGrp="1"/>
          </p:cNvSpPr>
          <p:nvPr>
            <p:ph type="body" idx="1"/>
          </p:nvPr>
        </p:nvSpPr>
        <p:spPr>
          <a:xfrm>
            <a:off x="199299" y="1666412"/>
            <a:ext cx="4828401" cy="1968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 smtClean="0">
                <a:solidFill>
                  <a:schemeClr val="dk1"/>
                </a:solidFill>
              </a:rPr>
              <a:t>- The </a:t>
            </a:r>
            <a:r>
              <a:rPr lang="hu-HU" dirty="0" err="1" smtClean="0">
                <a:solidFill>
                  <a:schemeClr val="dk1"/>
                </a:solidFill>
              </a:rPr>
              <a:t>reason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for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us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choosing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this</a:t>
            </a:r>
            <a:r>
              <a:rPr lang="hu-HU" dirty="0" smtClean="0">
                <a:solidFill>
                  <a:schemeClr val="dk1"/>
                </a:solidFill>
              </a:rPr>
              <a:t> project is </a:t>
            </a:r>
            <a:r>
              <a:rPr lang="hu-HU" dirty="0" err="1" smtClean="0">
                <a:solidFill>
                  <a:schemeClr val="dk1"/>
                </a:solidFill>
              </a:rPr>
              <a:t>that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one</a:t>
            </a:r>
            <a:r>
              <a:rPr lang="hu-HU" dirty="0" smtClean="0">
                <a:solidFill>
                  <a:schemeClr val="dk1"/>
                </a:solidFill>
              </a:rPr>
              <a:t> of </a:t>
            </a:r>
            <a:r>
              <a:rPr lang="hu-HU" dirty="0" err="1" smtClean="0">
                <a:solidFill>
                  <a:schemeClr val="dk1"/>
                </a:solidFill>
              </a:rPr>
              <a:t>our</a:t>
            </a:r>
            <a:r>
              <a:rPr lang="hu-HU" dirty="0" smtClean="0">
                <a:solidFill>
                  <a:schemeClr val="dk1"/>
                </a:solidFill>
              </a:rPr>
              <a:t> team </a:t>
            </a:r>
            <a:r>
              <a:rPr lang="hu-HU" dirty="0" err="1" smtClean="0">
                <a:solidFill>
                  <a:schemeClr val="dk1"/>
                </a:solidFill>
              </a:rPr>
              <a:t>members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family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relative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works</a:t>
            </a:r>
            <a:r>
              <a:rPr lang="hu-HU" dirty="0" smtClean="0">
                <a:solidFill>
                  <a:schemeClr val="dk1"/>
                </a:solidFill>
              </a:rPr>
              <a:t> in </a:t>
            </a:r>
            <a:r>
              <a:rPr lang="hu-HU" dirty="0" err="1" smtClean="0">
                <a:solidFill>
                  <a:schemeClr val="dk1"/>
                </a:solidFill>
              </a:rPr>
              <a:t>this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industry</a:t>
            </a:r>
            <a:r>
              <a:rPr lang="hu-HU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u-HU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 smtClean="0">
                <a:solidFill>
                  <a:schemeClr val="dk1"/>
                </a:solidFill>
              </a:rPr>
              <a:t>- We </a:t>
            </a:r>
            <a:r>
              <a:rPr lang="hu-HU" dirty="0" err="1" smtClean="0">
                <a:solidFill>
                  <a:schemeClr val="dk1"/>
                </a:solidFill>
              </a:rPr>
              <a:t>want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to</a:t>
            </a:r>
            <a:r>
              <a:rPr lang="hu-HU" dirty="0" smtClean="0">
                <a:solidFill>
                  <a:schemeClr val="dk1"/>
                </a:solidFill>
              </a:rPr>
              <a:t> </a:t>
            </a:r>
            <a:r>
              <a:rPr lang="hu-HU" dirty="0" err="1" smtClean="0">
                <a:solidFill>
                  <a:schemeClr val="dk1"/>
                </a:solidFill>
              </a:rPr>
              <a:t>achieve</a:t>
            </a:r>
            <a:r>
              <a:rPr lang="hu-HU" dirty="0" smtClean="0">
                <a:solidFill>
                  <a:schemeClr val="dk1"/>
                </a:solidFill>
              </a:rPr>
              <a:t> a user-</a:t>
            </a:r>
            <a:r>
              <a:rPr lang="hu-HU" dirty="0" err="1" smtClean="0">
                <a:solidFill>
                  <a:schemeClr val="dk1"/>
                </a:solidFill>
              </a:rPr>
              <a:t>friendly</a:t>
            </a:r>
            <a:r>
              <a:rPr lang="hu-HU" dirty="0" smtClean="0">
                <a:solidFill>
                  <a:schemeClr val="dk1"/>
                </a:solidFill>
              </a:rPr>
              <a:t> pizza </a:t>
            </a:r>
            <a:r>
              <a:rPr lang="hu-HU" dirty="0" err="1" smtClean="0">
                <a:solidFill>
                  <a:schemeClr val="dk1"/>
                </a:solidFill>
              </a:rPr>
              <a:t>ordering</a:t>
            </a:r>
            <a:r>
              <a:rPr lang="hu-HU" dirty="0" smtClean="0">
                <a:solidFill>
                  <a:schemeClr val="dk1"/>
                </a:solidFill>
              </a:rPr>
              <a:t>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u-HU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44" name="Google Shape;11144;p32"/>
          <p:cNvSpPr txBox="1">
            <a:spLocks noGrp="1"/>
          </p:cNvSpPr>
          <p:nvPr>
            <p:ph type="title"/>
          </p:nvPr>
        </p:nvSpPr>
        <p:spPr>
          <a:xfrm>
            <a:off x="97465" y="1219990"/>
            <a:ext cx="5589725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accent4"/>
                </a:solidFill>
              </a:rPr>
              <a:t>The </a:t>
            </a:r>
            <a:r>
              <a:rPr lang="en-US" dirty="0" smtClean="0">
                <a:solidFill>
                  <a:schemeClr val="accent4"/>
                </a:solidFill>
              </a:rPr>
              <a:t>purpose</a:t>
            </a:r>
            <a:r>
              <a:rPr lang="hu-HU" dirty="0" smtClean="0">
                <a:solidFill>
                  <a:schemeClr val="accent4"/>
                </a:solidFill>
              </a:rPr>
              <a:t> of </a:t>
            </a:r>
            <a:r>
              <a:rPr lang="hu-HU" dirty="0" err="1" smtClean="0">
                <a:solidFill>
                  <a:schemeClr val="accent4"/>
                </a:solidFill>
              </a:rPr>
              <a:t>the</a:t>
            </a:r>
            <a:r>
              <a:rPr lang="hu-HU" dirty="0" smtClean="0">
                <a:solidFill>
                  <a:schemeClr val="accent4"/>
                </a:solidFill>
              </a:rPr>
              <a:t> software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45" name="Google Shape;11145;p32"/>
          <p:cNvSpPr/>
          <p:nvPr/>
        </p:nvSpPr>
        <p:spPr>
          <a:xfrm>
            <a:off x="5143500" y="3533500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46" name="Google Shape;11146;p32"/>
          <p:cNvGrpSpPr/>
          <p:nvPr/>
        </p:nvGrpSpPr>
        <p:grpSpPr>
          <a:xfrm>
            <a:off x="5393313" y="1119208"/>
            <a:ext cx="2272127" cy="2688644"/>
            <a:chOff x="5393313" y="1369533"/>
            <a:chExt cx="2272127" cy="2688644"/>
          </a:xfrm>
        </p:grpSpPr>
        <p:sp>
          <p:nvSpPr>
            <p:cNvPr id="11147" name="Google Shape;11147;p32"/>
            <p:cNvSpPr/>
            <p:nvPr/>
          </p:nvSpPr>
          <p:spPr>
            <a:xfrm>
              <a:off x="71838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8" name="Google Shape;11148;p32"/>
            <p:cNvSpPr/>
            <p:nvPr/>
          </p:nvSpPr>
          <p:spPr>
            <a:xfrm>
              <a:off x="6910206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9" name="Google Shape;11149;p32"/>
            <p:cNvSpPr/>
            <p:nvPr/>
          </p:nvSpPr>
          <p:spPr>
            <a:xfrm>
              <a:off x="6353957" y="26954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0" name="Google Shape;11150;p32"/>
            <p:cNvSpPr/>
            <p:nvPr/>
          </p:nvSpPr>
          <p:spPr>
            <a:xfrm>
              <a:off x="6353538" y="26828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1" name="Google Shape;11151;p32"/>
            <p:cNvSpPr/>
            <p:nvPr/>
          </p:nvSpPr>
          <p:spPr>
            <a:xfrm>
              <a:off x="6473041" y="2311880"/>
              <a:ext cx="701599" cy="494943"/>
            </a:xfrm>
            <a:custGeom>
              <a:avLst/>
              <a:gdLst/>
              <a:ahLst/>
              <a:cxnLst/>
              <a:rect l="l" t="t" r="r" b="b"/>
              <a:pathLst>
                <a:path w="8973" h="6330" extrusionOk="0">
                  <a:moveTo>
                    <a:pt x="7416" y="1"/>
                  </a:moveTo>
                  <a:cubicBezTo>
                    <a:pt x="7299" y="1"/>
                    <a:pt x="7198" y="1"/>
                    <a:pt x="7098" y="17"/>
                  </a:cubicBezTo>
                  <a:cubicBezTo>
                    <a:pt x="7031" y="17"/>
                    <a:pt x="6964" y="17"/>
                    <a:pt x="6914" y="51"/>
                  </a:cubicBezTo>
                  <a:cubicBezTo>
                    <a:pt x="6797" y="51"/>
                    <a:pt x="6696" y="68"/>
                    <a:pt x="6613" y="84"/>
                  </a:cubicBezTo>
                  <a:cubicBezTo>
                    <a:pt x="6546" y="84"/>
                    <a:pt x="6495" y="101"/>
                    <a:pt x="6428" y="101"/>
                  </a:cubicBezTo>
                  <a:cubicBezTo>
                    <a:pt x="6328" y="135"/>
                    <a:pt x="6211" y="151"/>
                    <a:pt x="6110" y="151"/>
                  </a:cubicBezTo>
                  <a:cubicBezTo>
                    <a:pt x="6043" y="151"/>
                    <a:pt x="6010" y="168"/>
                    <a:pt x="5943" y="168"/>
                  </a:cubicBezTo>
                  <a:cubicBezTo>
                    <a:pt x="5826" y="185"/>
                    <a:pt x="5692" y="218"/>
                    <a:pt x="5575" y="252"/>
                  </a:cubicBezTo>
                  <a:cubicBezTo>
                    <a:pt x="5541" y="252"/>
                    <a:pt x="5508" y="268"/>
                    <a:pt x="5491" y="268"/>
                  </a:cubicBezTo>
                  <a:lnTo>
                    <a:pt x="5039" y="402"/>
                  </a:lnTo>
                  <a:cubicBezTo>
                    <a:pt x="5022" y="402"/>
                    <a:pt x="5006" y="419"/>
                    <a:pt x="4989" y="419"/>
                  </a:cubicBezTo>
                  <a:cubicBezTo>
                    <a:pt x="4855" y="469"/>
                    <a:pt x="4738" y="486"/>
                    <a:pt x="4621" y="520"/>
                  </a:cubicBezTo>
                  <a:cubicBezTo>
                    <a:pt x="4587" y="553"/>
                    <a:pt x="4537" y="553"/>
                    <a:pt x="4504" y="570"/>
                  </a:cubicBezTo>
                  <a:cubicBezTo>
                    <a:pt x="4403" y="603"/>
                    <a:pt x="4286" y="637"/>
                    <a:pt x="4202" y="670"/>
                  </a:cubicBezTo>
                  <a:cubicBezTo>
                    <a:pt x="4169" y="687"/>
                    <a:pt x="4119" y="687"/>
                    <a:pt x="4085" y="720"/>
                  </a:cubicBezTo>
                  <a:cubicBezTo>
                    <a:pt x="3985" y="754"/>
                    <a:pt x="3901" y="804"/>
                    <a:pt x="3784" y="838"/>
                  </a:cubicBezTo>
                  <a:cubicBezTo>
                    <a:pt x="3750" y="854"/>
                    <a:pt x="3734" y="854"/>
                    <a:pt x="3683" y="888"/>
                  </a:cubicBezTo>
                  <a:cubicBezTo>
                    <a:pt x="3583" y="921"/>
                    <a:pt x="3482" y="972"/>
                    <a:pt x="3399" y="1022"/>
                  </a:cubicBezTo>
                  <a:cubicBezTo>
                    <a:pt x="3365" y="1055"/>
                    <a:pt x="3349" y="1055"/>
                    <a:pt x="3332" y="1072"/>
                  </a:cubicBezTo>
                  <a:cubicBezTo>
                    <a:pt x="2696" y="1390"/>
                    <a:pt x="2143" y="1741"/>
                    <a:pt x="1675" y="2076"/>
                  </a:cubicBezTo>
                  <a:cubicBezTo>
                    <a:pt x="587" y="2913"/>
                    <a:pt x="1" y="3733"/>
                    <a:pt x="85" y="4001"/>
                  </a:cubicBezTo>
                  <a:cubicBezTo>
                    <a:pt x="269" y="4621"/>
                    <a:pt x="1558" y="6211"/>
                    <a:pt x="2595" y="6328"/>
                  </a:cubicBezTo>
                  <a:cubicBezTo>
                    <a:pt x="2613" y="6329"/>
                    <a:pt x="2631" y="6330"/>
                    <a:pt x="2649" y="6330"/>
                  </a:cubicBezTo>
                  <a:cubicBezTo>
                    <a:pt x="3740" y="6330"/>
                    <a:pt x="7327" y="3956"/>
                    <a:pt x="8973" y="1356"/>
                  </a:cubicBezTo>
                  <a:lnTo>
                    <a:pt x="8722" y="419"/>
                  </a:lnTo>
                  <a:lnTo>
                    <a:pt x="8621" y="17"/>
                  </a:lnTo>
                  <a:cubicBezTo>
                    <a:pt x="8454" y="1"/>
                    <a:pt x="8270" y="1"/>
                    <a:pt x="81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2" name="Google Shape;11152;p32"/>
            <p:cNvSpPr/>
            <p:nvPr/>
          </p:nvSpPr>
          <p:spPr>
            <a:xfrm>
              <a:off x="7342125" y="2518693"/>
              <a:ext cx="94297" cy="209471"/>
            </a:xfrm>
            <a:custGeom>
              <a:avLst/>
              <a:gdLst/>
              <a:ahLst/>
              <a:cxnLst/>
              <a:rect l="l" t="t" r="r" b="b"/>
              <a:pathLst>
                <a:path w="1206" h="2679" extrusionOk="0">
                  <a:moveTo>
                    <a:pt x="603" y="0"/>
                  </a:moveTo>
                  <a:cubicBezTo>
                    <a:pt x="268" y="0"/>
                    <a:pt x="0" y="603"/>
                    <a:pt x="0" y="1339"/>
                  </a:cubicBezTo>
                  <a:cubicBezTo>
                    <a:pt x="0" y="2059"/>
                    <a:pt x="268" y="2679"/>
                    <a:pt x="603" y="2679"/>
                  </a:cubicBezTo>
                  <a:cubicBezTo>
                    <a:pt x="938" y="2679"/>
                    <a:pt x="1205" y="2059"/>
                    <a:pt x="1205" y="1339"/>
                  </a:cubicBezTo>
                  <a:cubicBezTo>
                    <a:pt x="1205" y="603"/>
                    <a:pt x="938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3" name="Google Shape;11153;p32"/>
            <p:cNvSpPr/>
            <p:nvPr/>
          </p:nvSpPr>
          <p:spPr>
            <a:xfrm>
              <a:off x="6329093" y="1967453"/>
              <a:ext cx="484309" cy="752892"/>
            </a:xfrm>
            <a:custGeom>
              <a:avLst/>
              <a:gdLst/>
              <a:ahLst/>
              <a:cxnLst/>
              <a:rect l="l" t="t" r="r" b="b"/>
              <a:pathLst>
                <a:path w="6194" h="9629" extrusionOk="0">
                  <a:moveTo>
                    <a:pt x="3632" y="0"/>
                  </a:moveTo>
                  <a:cubicBezTo>
                    <a:pt x="2968" y="0"/>
                    <a:pt x="2262" y="351"/>
                    <a:pt x="1741" y="1091"/>
                  </a:cubicBezTo>
                  <a:cubicBezTo>
                    <a:pt x="771" y="2464"/>
                    <a:pt x="1" y="7419"/>
                    <a:pt x="3532" y="9628"/>
                  </a:cubicBezTo>
                  <a:lnTo>
                    <a:pt x="6160" y="5510"/>
                  </a:lnTo>
                  <a:cubicBezTo>
                    <a:pt x="5273" y="4590"/>
                    <a:pt x="6194" y="2146"/>
                    <a:pt x="5072" y="706"/>
                  </a:cubicBezTo>
                  <a:cubicBezTo>
                    <a:pt x="4708" y="243"/>
                    <a:pt x="4184" y="0"/>
                    <a:pt x="3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4" name="Google Shape;11154;p32"/>
            <p:cNvSpPr/>
            <p:nvPr/>
          </p:nvSpPr>
          <p:spPr>
            <a:xfrm>
              <a:off x="6079119" y="1933675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34" y="0"/>
                  </a:moveTo>
                  <a:lnTo>
                    <a:pt x="6796" y="302"/>
                  </a:lnTo>
                  <a:cubicBezTo>
                    <a:pt x="9175" y="1441"/>
                    <a:pt x="6762" y="8725"/>
                    <a:pt x="265" y="8725"/>
                  </a:cubicBezTo>
                  <a:cubicBezTo>
                    <a:pt x="177" y="8725"/>
                    <a:pt x="89" y="8724"/>
                    <a:pt x="1" y="8721"/>
                  </a:cubicBezTo>
                  <a:lnTo>
                    <a:pt x="1" y="8721"/>
                  </a:lnTo>
                  <a:lnTo>
                    <a:pt x="34" y="9022"/>
                  </a:lnTo>
                  <a:cubicBezTo>
                    <a:pt x="34" y="9022"/>
                    <a:pt x="136" y="9030"/>
                    <a:pt x="319" y="9030"/>
                  </a:cubicBezTo>
                  <a:cubicBezTo>
                    <a:pt x="1367" y="9030"/>
                    <a:pt x="5080" y="8787"/>
                    <a:pt x="7617" y="5524"/>
                  </a:cubicBezTo>
                  <a:cubicBezTo>
                    <a:pt x="10613" y="1691"/>
                    <a:pt x="7734" y="0"/>
                    <a:pt x="7734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5" name="Google Shape;11155;p32"/>
            <p:cNvSpPr/>
            <p:nvPr/>
          </p:nvSpPr>
          <p:spPr>
            <a:xfrm>
              <a:off x="6081777" y="3786936"/>
              <a:ext cx="1239468" cy="104775"/>
            </a:xfrm>
            <a:custGeom>
              <a:avLst/>
              <a:gdLst/>
              <a:ahLst/>
              <a:cxnLst/>
              <a:rect l="l" t="t" r="r" b="b"/>
              <a:pathLst>
                <a:path w="15852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5851" y="1339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6" name="Google Shape;11156;p32"/>
            <p:cNvSpPr/>
            <p:nvPr/>
          </p:nvSpPr>
          <p:spPr>
            <a:xfrm>
              <a:off x="5393313" y="1664075"/>
              <a:ext cx="1212023" cy="1171443"/>
            </a:xfrm>
            <a:custGeom>
              <a:avLst/>
              <a:gdLst/>
              <a:ahLst/>
              <a:cxnLst/>
              <a:rect l="l" t="t" r="r" b="b"/>
              <a:pathLst>
                <a:path w="15501" h="14982" extrusionOk="0">
                  <a:moveTo>
                    <a:pt x="7600" y="0"/>
                  </a:moveTo>
                  <a:cubicBezTo>
                    <a:pt x="1" y="3482"/>
                    <a:pt x="854" y="12721"/>
                    <a:pt x="854" y="12721"/>
                  </a:cubicBezTo>
                  <a:cubicBezTo>
                    <a:pt x="854" y="12721"/>
                    <a:pt x="3599" y="14312"/>
                    <a:pt x="8253" y="14981"/>
                  </a:cubicBezTo>
                  <a:lnTo>
                    <a:pt x="15500" y="3264"/>
                  </a:lnTo>
                  <a:cubicBezTo>
                    <a:pt x="13709" y="1523"/>
                    <a:pt x="7600" y="0"/>
                    <a:pt x="7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7" name="Google Shape;11157;p32"/>
            <p:cNvSpPr/>
            <p:nvPr/>
          </p:nvSpPr>
          <p:spPr>
            <a:xfrm>
              <a:off x="5416848" y="1862991"/>
              <a:ext cx="1188488" cy="972527"/>
            </a:xfrm>
            <a:custGeom>
              <a:avLst/>
              <a:gdLst/>
              <a:ahLst/>
              <a:cxnLst/>
              <a:rect l="l" t="t" r="r" b="b"/>
              <a:pathLst>
                <a:path w="15200" h="12438" extrusionOk="0">
                  <a:moveTo>
                    <a:pt x="3767" y="0"/>
                  </a:moveTo>
                  <a:cubicBezTo>
                    <a:pt x="1" y="4152"/>
                    <a:pt x="553" y="10177"/>
                    <a:pt x="553" y="10177"/>
                  </a:cubicBezTo>
                  <a:cubicBezTo>
                    <a:pt x="553" y="10177"/>
                    <a:pt x="3298" y="11768"/>
                    <a:pt x="7952" y="12437"/>
                  </a:cubicBezTo>
                  <a:lnTo>
                    <a:pt x="15199" y="720"/>
                  </a:lnTo>
                  <a:cubicBezTo>
                    <a:pt x="15015" y="536"/>
                    <a:pt x="14781" y="369"/>
                    <a:pt x="14530" y="201"/>
                  </a:cubicBezTo>
                  <a:cubicBezTo>
                    <a:pt x="13224" y="703"/>
                    <a:pt x="11400" y="988"/>
                    <a:pt x="9374" y="988"/>
                  </a:cubicBezTo>
                  <a:cubicBezTo>
                    <a:pt x="7115" y="988"/>
                    <a:pt x="5106" y="620"/>
                    <a:pt x="3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8" name="Google Shape;11158;p32"/>
            <p:cNvSpPr/>
            <p:nvPr/>
          </p:nvSpPr>
          <p:spPr>
            <a:xfrm>
              <a:off x="7211234" y="3698347"/>
              <a:ext cx="358658" cy="359830"/>
            </a:xfrm>
            <a:custGeom>
              <a:avLst/>
              <a:gdLst/>
              <a:ahLst/>
              <a:cxnLst/>
              <a:rect l="l" t="t" r="r" b="b"/>
              <a:pathLst>
                <a:path w="4587" h="4602" extrusionOk="0">
                  <a:moveTo>
                    <a:pt x="2651" y="0"/>
                  </a:moveTo>
                  <a:cubicBezTo>
                    <a:pt x="1866" y="0"/>
                    <a:pt x="1035" y="554"/>
                    <a:pt x="586" y="1451"/>
                  </a:cubicBezTo>
                  <a:cubicBezTo>
                    <a:pt x="0" y="2656"/>
                    <a:pt x="285" y="3962"/>
                    <a:pt x="1239" y="4431"/>
                  </a:cubicBezTo>
                  <a:cubicBezTo>
                    <a:pt x="1463" y="4546"/>
                    <a:pt x="1703" y="4601"/>
                    <a:pt x="1948" y="4601"/>
                  </a:cubicBezTo>
                  <a:cubicBezTo>
                    <a:pt x="2730" y="4601"/>
                    <a:pt x="3555" y="4043"/>
                    <a:pt x="4001" y="3125"/>
                  </a:cubicBezTo>
                  <a:cubicBezTo>
                    <a:pt x="4587" y="1936"/>
                    <a:pt x="4285" y="614"/>
                    <a:pt x="3348" y="162"/>
                  </a:cubicBezTo>
                  <a:cubicBezTo>
                    <a:pt x="3128" y="52"/>
                    <a:pt x="289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9" name="Google Shape;11159;p32"/>
            <p:cNvSpPr/>
            <p:nvPr/>
          </p:nvSpPr>
          <p:spPr>
            <a:xfrm>
              <a:off x="7293647" y="3780212"/>
              <a:ext cx="193833" cy="194693"/>
            </a:xfrm>
            <a:custGeom>
              <a:avLst/>
              <a:gdLst/>
              <a:ahLst/>
              <a:cxnLst/>
              <a:rect l="l" t="t" r="r" b="b"/>
              <a:pathLst>
                <a:path w="2479" h="2490" extrusionOk="0">
                  <a:moveTo>
                    <a:pt x="1439" y="0"/>
                  </a:moveTo>
                  <a:cubicBezTo>
                    <a:pt x="1015" y="0"/>
                    <a:pt x="563" y="304"/>
                    <a:pt x="319" y="806"/>
                  </a:cubicBezTo>
                  <a:cubicBezTo>
                    <a:pt x="1" y="1459"/>
                    <a:pt x="152" y="2162"/>
                    <a:pt x="687" y="2413"/>
                  </a:cubicBezTo>
                  <a:cubicBezTo>
                    <a:pt x="799" y="2465"/>
                    <a:pt x="920" y="2490"/>
                    <a:pt x="1043" y="2490"/>
                  </a:cubicBezTo>
                  <a:cubicBezTo>
                    <a:pt x="1470" y="2490"/>
                    <a:pt x="1926" y="2191"/>
                    <a:pt x="2160" y="1710"/>
                  </a:cubicBezTo>
                  <a:cubicBezTo>
                    <a:pt x="2478" y="1057"/>
                    <a:pt x="2328" y="354"/>
                    <a:pt x="1809" y="86"/>
                  </a:cubicBezTo>
                  <a:cubicBezTo>
                    <a:pt x="1692" y="28"/>
                    <a:pt x="156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0" name="Google Shape;11160;p32"/>
            <p:cNvSpPr/>
            <p:nvPr/>
          </p:nvSpPr>
          <p:spPr>
            <a:xfrm>
              <a:off x="5765029" y="3663317"/>
              <a:ext cx="388761" cy="394156"/>
            </a:xfrm>
            <a:custGeom>
              <a:avLst/>
              <a:gdLst/>
              <a:ahLst/>
              <a:cxnLst/>
              <a:rect l="l" t="t" r="r" b="b"/>
              <a:pathLst>
                <a:path w="4972" h="5041" extrusionOk="0">
                  <a:moveTo>
                    <a:pt x="2871" y="1"/>
                  </a:moveTo>
                  <a:cubicBezTo>
                    <a:pt x="2014" y="1"/>
                    <a:pt x="1106" y="595"/>
                    <a:pt x="620" y="1581"/>
                  </a:cubicBezTo>
                  <a:cubicBezTo>
                    <a:pt x="0" y="2887"/>
                    <a:pt x="318" y="4360"/>
                    <a:pt x="1339" y="4862"/>
                  </a:cubicBezTo>
                  <a:cubicBezTo>
                    <a:pt x="1578" y="4983"/>
                    <a:pt x="1834" y="5040"/>
                    <a:pt x="2095" y="5040"/>
                  </a:cubicBezTo>
                  <a:cubicBezTo>
                    <a:pt x="2949" y="5040"/>
                    <a:pt x="3852" y="4426"/>
                    <a:pt x="4352" y="3439"/>
                  </a:cubicBezTo>
                  <a:cubicBezTo>
                    <a:pt x="4972" y="2133"/>
                    <a:pt x="4670" y="677"/>
                    <a:pt x="3633" y="175"/>
                  </a:cubicBezTo>
                  <a:cubicBezTo>
                    <a:pt x="3393" y="57"/>
                    <a:pt x="313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1" name="Google Shape;11161;p32"/>
            <p:cNvSpPr/>
            <p:nvPr/>
          </p:nvSpPr>
          <p:spPr>
            <a:xfrm>
              <a:off x="5850100" y="3748701"/>
              <a:ext cx="218619" cy="223780"/>
            </a:xfrm>
            <a:custGeom>
              <a:avLst/>
              <a:gdLst/>
              <a:ahLst/>
              <a:cxnLst/>
              <a:rect l="l" t="t" r="r" b="b"/>
              <a:pathLst>
                <a:path w="2796" h="2862" extrusionOk="0">
                  <a:moveTo>
                    <a:pt x="1613" y="1"/>
                  </a:moveTo>
                  <a:cubicBezTo>
                    <a:pt x="1128" y="1"/>
                    <a:pt x="622" y="359"/>
                    <a:pt x="352" y="924"/>
                  </a:cubicBezTo>
                  <a:cubicBezTo>
                    <a:pt x="0" y="1644"/>
                    <a:pt x="168" y="2464"/>
                    <a:pt x="754" y="2765"/>
                  </a:cubicBezTo>
                  <a:cubicBezTo>
                    <a:pt x="888" y="2831"/>
                    <a:pt x="1031" y="2862"/>
                    <a:pt x="1176" y="2862"/>
                  </a:cubicBezTo>
                  <a:cubicBezTo>
                    <a:pt x="1664" y="2862"/>
                    <a:pt x="2173" y="2513"/>
                    <a:pt x="2444" y="1945"/>
                  </a:cubicBezTo>
                  <a:cubicBezTo>
                    <a:pt x="2796" y="1209"/>
                    <a:pt x="2628" y="389"/>
                    <a:pt x="2042" y="104"/>
                  </a:cubicBezTo>
                  <a:cubicBezTo>
                    <a:pt x="1906" y="34"/>
                    <a:pt x="1761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2" name="Google Shape;11162;p32"/>
            <p:cNvSpPr/>
            <p:nvPr/>
          </p:nvSpPr>
          <p:spPr>
            <a:xfrm>
              <a:off x="5490190" y="2985879"/>
              <a:ext cx="1786563" cy="867831"/>
            </a:xfrm>
            <a:custGeom>
              <a:avLst/>
              <a:gdLst/>
              <a:ahLst/>
              <a:cxnLst/>
              <a:rect l="l" t="t" r="r" b="b"/>
              <a:pathLst>
                <a:path w="22849" h="11099" extrusionOk="0">
                  <a:moveTo>
                    <a:pt x="7214" y="1"/>
                  </a:moveTo>
                  <a:cubicBezTo>
                    <a:pt x="7156" y="1"/>
                    <a:pt x="1516" y="1624"/>
                    <a:pt x="0" y="11099"/>
                  </a:cubicBezTo>
                  <a:lnTo>
                    <a:pt x="21409" y="11099"/>
                  </a:lnTo>
                  <a:lnTo>
                    <a:pt x="22848" y="9642"/>
                  </a:lnTo>
                  <a:lnTo>
                    <a:pt x="12721" y="9642"/>
                  </a:lnTo>
                  <a:lnTo>
                    <a:pt x="15249" y="1"/>
                  </a:lnTo>
                  <a:lnTo>
                    <a:pt x="7215" y="1"/>
                  </a:lnTo>
                  <a:cubicBezTo>
                    <a:pt x="7215" y="1"/>
                    <a:pt x="721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3" name="Google Shape;11163;p32"/>
            <p:cNvSpPr/>
            <p:nvPr/>
          </p:nvSpPr>
          <p:spPr>
            <a:xfrm>
              <a:off x="5491441" y="2984627"/>
              <a:ext cx="1785312" cy="869082"/>
            </a:xfrm>
            <a:custGeom>
              <a:avLst/>
              <a:gdLst/>
              <a:ahLst/>
              <a:cxnLst/>
              <a:rect l="l" t="t" r="r" b="b"/>
              <a:pathLst>
                <a:path w="22833" h="11115" extrusionOk="0">
                  <a:moveTo>
                    <a:pt x="7199" y="0"/>
                  </a:moveTo>
                  <a:cubicBezTo>
                    <a:pt x="7199" y="0"/>
                    <a:pt x="1524" y="1590"/>
                    <a:pt x="1" y="11081"/>
                  </a:cubicBezTo>
                  <a:lnTo>
                    <a:pt x="1474" y="11081"/>
                  </a:lnTo>
                  <a:cubicBezTo>
                    <a:pt x="1608" y="9960"/>
                    <a:pt x="1909" y="8755"/>
                    <a:pt x="2361" y="7566"/>
                  </a:cubicBezTo>
                  <a:cubicBezTo>
                    <a:pt x="3958" y="3484"/>
                    <a:pt x="6980" y="617"/>
                    <a:pt x="9498" y="617"/>
                  </a:cubicBezTo>
                  <a:cubicBezTo>
                    <a:pt x="9830" y="617"/>
                    <a:pt x="10153" y="667"/>
                    <a:pt x="10463" y="770"/>
                  </a:cubicBezTo>
                  <a:cubicBezTo>
                    <a:pt x="13141" y="1657"/>
                    <a:pt x="13827" y="6110"/>
                    <a:pt x="12036" y="10746"/>
                  </a:cubicBezTo>
                  <a:cubicBezTo>
                    <a:pt x="11986" y="10880"/>
                    <a:pt x="11936" y="10981"/>
                    <a:pt x="11885" y="11115"/>
                  </a:cubicBezTo>
                  <a:lnTo>
                    <a:pt x="21426" y="11115"/>
                  </a:lnTo>
                  <a:lnTo>
                    <a:pt x="22832" y="9658"/>
                  </a:lnTo>
                  <a:lnTo>
                    <a:pt x="12705" y="9658"/>
                  </a:lnTo>
                  <a:lnTo>
                    <a:pt x="12705" y="9642"/>
                  </a:lnTo>
                  <a:lnTo>
                    <a:pt x="15233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4" name="Google Shape;11164;p32"/>
            <p:cNvSpPr/>
            <p:nvPr/>
          </p:nvSpPr>
          <p:spPr>
            <a:xfrm>
              <a:off x="6911531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5" name="Google Shape;11165;p32"/>
            <p:cNvSpPr/>
            <p:nvPr/>
          </p:nvSpPr>
          <p:spPr>
            <a:xfrm>
              <a:off x="7213815" y="2737234"/>
              <a:ext cx="212129" cy="1013108"/>
            </a:xfrm>
            <a:custGeom>
              <a:avLst/>
              <a:gdLst/>
              <a:ahLst/>
              <a:cxnLst/>
              <a:rect l="l" t="t" r="r" b="b"/>
              <a:pathLst>
                <a:path w="2713" h="12957" extrusionOk="0">
                  <a:moveTo>
                    <a:pt x="1290" y="1"/>
                  </a:moveTo>
                  <a:lnTo>
                    <a:pt x="1290" y="1"/>
                  </a:lnTo>
                  <a:cubicBezTo>
                    <a:pt x="537" y="1591"/>
                    <a:pt x="1" y="4587"/>
                    <a:pt x="1" y="8002"/>
                  </a:cubicBezTo>
                  <a:cubicBezTo>
                    <a:pt x="1" y="9810"/>
                    <a:pt x="152" y="11517"/>
                    <a:pt x="403" y="12956"/>
                  </a:cubicBezTo>
                  <a:lnTo>
                    <a:pt x="804" y="12873"/>
                  </a:lnTo>
                  <a:cubicBezTo>
                    <a:pt x="2713" y="7851"/>
                    <a:pt x="2143" y="3148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6" name="Google Shape;11166;p32"/>
            <p:cNvSpPr/>
            <p:nvPr/>
          </p:nvSpPr>
          <p:spPr>
            <a:xfrm>
              <a:off x="7132731" y="3457052"/>
              <a:ext cx="532708" cy="396658"/>
            </a:xfrm>
            <a:custGeom>
              <a:avLst/>
              <a:gdLst/>
              <a:ahLst/>
              <a:cxnLst/>
              <a:rect l="l" t="t" r="r" b="b"/>
              <a:pathLst>
                <a:path w="6813" h="5073" extrusionOk="0">
                  <a:moveTo>
                    <a:pt x="3365" y="1"/>
                  </a:moveTo>
                  <a:cubicBezTo>
                    <a:pt x="1507" y="1"/>
                    <a:pt x="0" y="1507"/>
                    <a:pt x="0" y="3365"/>
                  </a:cubicBezTo>
                  <a:cubicBezTo>
                    <a:pt x="0" y="4001"/>
                    <a:pt x="167" y="4571"/>
                    <a:pt x="452" y="5073"/>
                  </a:cubicBezTo>
                  <a:lnTo>
                    <a:pt x="6813" y="3750"/>
                  </a:lnTo>
                  <a:cubicBezTo>
                    <a:pt x="6428" y="905"/>
                    <a:pt x="4620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7" name="Google Shape;11167;p32"/>
            <p:cNvSpPr/>
            <p:nvPr/>
          </p:nvSpPr>
          <p:spPr>
            <a:xfrm>
              <a:off x="7113028" y="3457052"/>
              <a:ext cx="328633" cy="396658"/>
            </a:xfrm>
            <a:custGeom>
              <a:avLst/>
              <a:gdLst/>
              <a:ahLst/>
              <a:cxnLst/>
              <a:rect l="l" t="t" r="r" b="b"/>
              <a:pathLst>
                <a:path w="4203" h="5073" extrusionOk="0">
                  <a:moveTo>
                    <a:pt x="3617" y="1"/>
                  </a:moveTo>
                  <a:cubicBezTo>
                    <a:pt x="1759" y="1"/>
                    <a:pt x="1" y="1507"/>
                    <a:pt x="1" y="3365"/>
                  </a:cubicBezTo>
                  <a:cubicBezTo>
                    <a:pt x="1" y="4001"/>
                    <a:pt x="419" y="4571"/>
                    <a:pt x="704" y="5073"/>
                  </a:cubicBezTo>
                  <a:lnTo>
                    <a:pt x="2277" y="4738"/>
                  </a:lnTo>
                  <a:cubicBezTo>
                    <a:pt x="2160" y="4504"/>
                    <a:pt x="2043" y="4253"/>
                    <a:pt x="1959" y="4001"/>
                  </a:cubicBezTo>
                  <a:cubicBezTo>
                    <a:pt x="1256" y="1892"/>
                    <a:pt x="2177" y="135"/>
                    <a:pt x="4035" y="68"/>
                  </a:cubicBezTo>
                  <a:lnTo>
                    <a:pt x="4202" y="68"/>
                  </a:lnTo>
                  <a:cubicBezTo>
                    <a:pt x="3985" y="18"/>
                    <a:pt x="3801" y="1"/>
                    <a:pt x="361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8" name="Google Shape;11168;p32"/>
            <p:cNvSpPr/>
            <p:nvPr/>
          </p:nvSpPr>
          <p:spPr>
            <a:xfrm>
              <a:off x="6064732" y="2652163"/>
              <a:ext cx="903173" cy="1034063"/>
            </a:xfrm>
            <a:custGeom>
              <a:avLst/>
              <a:gdLst/>
              <a:ahLst/>
              <a:cxnLst/>
              <a:rect l="l" t="t" r="r" b="b"/>
              <a:pathLst>
                <a:path w="11551" h="13225" extrusionOk="0">
                  <a:moveTo>
                    <a:pt x="6913" y="1"/>
                  </a:moveTo>
                  <a:lnTo>
                    <a:pt x="185" y="1541"/>
                  </a:lnTo>
                  <a:cubicBezTo>
                    <a:pt x="0" y="2763"/>
                    <a:pt x="218" y="4252"/>
                    <a:pt x="1591" y="4319"/>
                  </a:cubicBezTo>
                  <a:lnTo>
                    <a:pt x="6980" y="4989"/>
                  </a:lnTo>
                  <a:cubicBezTo>
                    <a:pt x="6980" y="4989"/>
                    <a:pt x="6646" y="12973"/>
                    <a:pt x="6646" y="13124"/>
                  </a:cubicBezTo>
                  <a:lnTo>
                    <a:pt x="6830" y="13224"/>
                  </a:lnTo>
                  <a:cubicBezTo>
                    <a:pt x="6813" y="13207"/>
                    <a:pt x="11550" y="4336"/>
                    <a:pt x="11332" y="3784"/>
                  </a:cubicBezTo>
                  <a:cubicBezTo>
                    <a:pt x="11148" y="3215"/>
                    <a:pt x="6913" y="1"/>
                    <a:pt x="6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9" name="Google Shape;11169;p32"/>
            <p:cNvSpPr/>
            <p:nvPr/>
          </p:nvSpPr>
          <p:spPr>
            <a:xfrm>
              <a:off x="6067312" y="2650834"/>
              <a:ext cx="700270" cy="1026166"/>
            </a:xfrm>
            <a:custGeom>
              <a:avLst/>
              <a:gdLst/>
              <a:ahLst/>
              <a:cxnLst/>
              <a:rect l="l" t="t" r="r" b="b"/>
              <a:pathLst>
                <a:path w="8956" h="13124" extrusionOk="0">
                  <a:moveTo>
                    <a:pt x="6931" y="1"/>
                  </a:moveTo>
                  <a:lnTo>
                    <a:pt x="185" y="1541"/>
                  </a:lnTo>
                  <a:cubicBezTo>
                    <a:pt x="1" y="2763"/>
                    <a:pt x="235" y="4253"/>
                    <a:pt x="1591" y="4303"/>
                  </a:cubicBezTo>
                  <a:lnTo>
                    <a:pt x="6981" y="4972"/>
                  </a:lnTo>
                  <a:cubicBezTo>
                    <a:pt x="6981" y="4972"/>
                    <a:pt x="6646" y="12973"/>
                    <a:pt x="6646" y="13124"/>
                  </a:cubicBezTo>
                  <a:lnTo>
                    <a:pt x="6864" y="12906"/>
                  </a:lnTo>
                  <a:lnTo>
                    <a:pt x="6864" y="12906"/>
                  </a:lnTo>
                  <a:cubicBezTo>
                    <a:pt x="6864" y="12906"/>
                    <a:pt x="6864" y="12906"/>
                    <a:pt x="6864" y="12906"/>
                  </a:cubicBezTo>
                  <a:cubicBezTo>
                    <a:pt x="6835" y="12906"/>
                    <a:pt x="8956" y="5324"/>
                    <a:pt x="8889" y="5039"/>
                  </a:cubicBezTo>
                  <a:cubicBezTo>
                    <a:pt x="8839" y="4705"/>
                    <a:pt x="7450" y="3767"/>
                    <a:pt x="6261" y="2780"/>
                  </a:cubicBezTo>
                  <a:cubicBezTo>
                    <a:pt x="6110" y="2662"/>
                    <a:pt x="8220" y="1039"/>
                    <a:pt x="8102" y="922"/>
                  </a:cubicBezTo>
                  <a:cubicBezTo>
                    <a:pt x="7433" y="403"/>
                    <a:pt x="6931" y="1"/>
                    <a:pt x="693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0" name="Google Shape;11170;p32"/>
            <p:cNvSpPr/>
            <p:nvPr/>
          </p:nvSpPr>
          <p:spPr>
            <a:xfrm>
              <a:off x="6730912" y="3608428"/>
              <a:ext cx="134878" cy="130108"/>
            </a:xfrm>
            <a:custGeom>
              <a:avLst/>
              <a:gdLst/>
              <a:ahLst/>
              <a:cxnLst/>
              <a:rect l="l" t="t" r="r" b="b"/>
              <a:pathLst>
                <a:path w="1725" h="1664" extrusionOk="0">
                  <a:moveTo>
                    <a:pt x="485" y="0"/>
                  </a:moveTo>
                  <a:cubicBezTo>
                    <a:pt x="248" y="0"/>
                    <a:pt x="0" y="743"/>
                    <a:pt x="0" y="743"/>
                  </a:cubicBezTo>
                  <a:lnTo>
                    <a:pt x="636" y="1664"/>
                  </a:lnTo>
                  <a:lnTo>
                    <a:pt x="1724" y="1664"/>
                  </a:lnTo>
                  <a:lnTo>
                    <a:pt x="921" y="1178"/>
                  </a:lnTo>
                  <a:cubicBezTo>
                    <a:pt x="921" y="1178"/>
                    <a:pt x="770" y="325"/>
                    <a:pt x="636" y="124"/>
                  </a:cubicBezTo>
                  <a:cubicBezTo>
                    <a:pt x="588" y="36"/>
                    <a:pt x="537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1" name="Google Shape;11171;p32"/>
            <p:cNvSpPr/>
            <p:nvPr/>
          </p:nvSpPr>
          <p:spPr>
            <a:xfrm>
              <a:off x="6551622" y="3612103"/>
              <a:ext cx="134878" cy="126433"/>
            </a:xfrm>
            <a:custGeom>
              <a:avLst/>
              <a:gdLst/>
              <a:ahLst/>
              <a:cxnLst/>
              <a:rect l="l" t="t" r="r" b="b"/>
              <a:pathLst>
                <a:path w="1725" h="1617" extrusionOk="0">
                  <a:moveTo>
                    <a:pt x="437" y="0"/>
                  </a:moveTo>
                  <a:cubicBezTo>
                    <a:pt x="132" y="0"/>
                    <a:pt x="0" y="696"/>
                    <a:pt x="0" y="696"/>
                  </a:cubicBezTo>
                  <a:lnTo>
                    <a:pt x="619" y="1617"/>
                  </a:lnTo>
                  <a:lnTo>
                    <a:pt x="1724" y="1617"/>
                  </a:lnTo>
                  <a:lnTo>
                    <a:pt x="971" y="1064"/>
                  </a:lnTo>
                  <a:cubicBezTo>
                    <a:pt x="971" y="1064"/>
                    <a:pt x="1071" y="412"/>
                    <a:pt x="619" y="77"/>
                  </a:cubicBezTo>
                  <a:cubicBezTo>
                    <a:pt x="553" y="23"/>
                    <a:pt x="492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2" name="Google Shape;11172;p32"/>
            <p:cNvSpPr/>
            <p:nvPr/>
          </p:nvSpPr>
          <p:spPr>
            <a:xfrm>
              <a:off x="5933841" y="1919366"/>
              <a:ext cx="880889" cy="1024758"/>
            </a:xfrm>
            <a:custGeom>
              <a:avLst/>
              <a:gdLst/>
              <a:ahLst/>
              <a:cxnLst/>
              <a:rect l="l" t="t" r="r" b="b"/>
              <a:pathLst>
                <a:path w="11266" h="13106" extrusionOk="0">
                  <a:moveTo>
                    <a:pt x="8415" y="1"/>
                  </a:moveTo>
                  <a:cubicBezTo>
                    <a:pt x="7215" y="1"/>
                    <a:pt x="5560" y="638"/>
                    <a:pt x="3633" y="2476"/>
                  </a:cubicBezTo>
                  <a:cubicBezTo>
                    <a:pt x="1" y="5908"/>
                    <a:pt x="419" y="13105"/>
                    <a:pt x="419" y="13105"/>
                  </a:cubicBezTo>
                  <a:cubicBezTo>
                    <a:pt x="1674" y="13105"/>
                    <a:pt x="5959" y="12436"/>
                    <a:pt x="9307" y="9724"/>
                  </a:cubicBezTo>
                  <a:cubicBezTo>
                    <a:pt x="8320" y="7013"/>
                    <a:pt x="11266" y="3481"/>
                    <a:pt x="10412" y="1104"/>
                  </a:cubicBezTo>
                  <a:cubicBezTo>
                    <a:pt x="10184" y="499"/>
                    <a:pt x="9477" y="1"/>
                    <a:pt x="8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3" name="Google Shape;11173;p32"/>
            <p:cNvSpPr/>
            <p:nvPr/>
          </p:nvSpPr>
          <p:spPr>
            <a:xfrm>
              <a:off x="6326512" y="1918662"/>
              <a:ext cx="488218" cy="863139"/>
            </a:xfrm>
            <a:custGeom>
              <a:avLst/>
              <a:gdLst/>
              <a:ahLst/>
              <a:cxnLst/>
              <a:rect l="l" t="t" r="r" b="b"/>
              <a:pathLst>
                <a:path w="6244" h="11039" extrusionOk="0">
                  <a:moveTo>
                    <a:pt x="3391" y="1"/>
                  </a:moveTo>
                  <a:cubicBezTo>
                    <a:pt x="2792" y="1"/>
                    <a:pt x="2079" y="159"/>
                    <a:pt x="1272" y="544"/>
                  </a:cubicBezTo>
                  <a:cubicBezTo>
                    <a:pt x="502" y="1699"/>
                    <a:pt x="0" y="3373"/>
                    <a:pt x="0" y="5231"/>
                  </a:cubicBezTo>
                  <a:cubicBezTo>
                    <a:pt x="0" y="7875"/>
                    <a:pt x="954" y="10118"/>
                    <a:pt x="2310" y="11039"/>
                  </a:cubicBezTo>
                  <a:cubicBezTo>
                    <a:pt x="2980" y="10654"/>
                    <a:pt x="3632" y="10235"/>
                    <a:pt x="4268" y="9716"/>
                  </a:cubicBezTo>
                  <a:cubicBezTo>
                    <a:pt x="3298" y="7022"/>
                    <a:pt x="6244" y="3490"/>
                    <a:pt x="5390" y="1113"/>
                  </a:cubicBezTo>
                  <a:cubicBezTo>
                    <a:pt x="5165" y="502"/>
                    <a:pt x="445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4" name="Google Shape;11174;p32"/>
            <p:cNvSpPr/>
            <p:nvPr/>
          </p:nvSpPr>
          <p:spPr>
            <a:xfrm>
              <a:off x="6546383" y="1918584"/>
              <a:ext cx="216039" cy="275620"/>
            </a:xfrm>
            <a:custGeom>
              <a:avLst/>
              <a:gdLst/>
              <a:ahLst/>
              <a:cxnLst/>
              <a:rect l="l" t="t" r="r" b="b"/>
              <a:pathLst>
                <a:path w="2763" h="3525" extrusionOk="0">
                  <a:moveTo>
                    <a:pt x="561" y="1"/>
                  </a:moveTo>
                  <a:cubicBezTo>
                    <a:pt x="383" y="1"/>
                    <a:pt x="196" y="14"/>
                    <a:pt x="0" y="43"/>
                  </a:cubicBezTo>
                  <a:lnTo>
                    <a:pt x="0" y="394"/>
                  </a:lnTo>
                  <a:cubicBezTo>
                    <a:pt x="0" y="2118"/>
                    <a:pt x="753" y="3524"/>
                    <a:pt x="1674" y="3524"/>
                  </a:cubicBezTo>
                  <a:cubicBezTo>
                    <a:pt x="2059" y="3524"/>
                    <a:pt x="2394" y="3290"/>
                    <a:pt x="2678" y="2905"/>
                  </a:cubicBezTo>
                  <a:cubicBezTo>
                    <a:pt x="2762" y="2269"/>
                    <a:pt x="2762" y="1666"/>
                    <a:pt x="2578" y="1114"/>
                  </a:cubicBezTo>
                  <a:cubicBezTo>
                    <a:pt x="2362" y="496"/>
                    <a:pt x="16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5" name="Google Shape;11175;p32"/>
            <p:cNvSpPr/>
            <p:nvPr/>
          </p:nvSpPr>
          <p:spPr>
            <a:xfrm>
              <a:off x="5956125" y="1907481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50" y="0"/>
                  </a:moveTo>
                  <a:lnTo>
                    <a:pt x="6796" y="302"/>
                  </a:lnTo>
                  <a:cubicBezTo>
                    <a:pt x="9174" y="1425"/>
                    <a:pt x="6761" y="8725"/>
                    <a:pt x="264" y="8725"/>
                  </a:cubicBezTo>
                  <a:cubicBezTo>
                    <a:pt x="177" y="8725"/>
                    <a:pt x="89" y="8724"/>
                    <a:pt x="0" y="8721"/>
                  </a:cubicBezTo>
                  <a:lnTo>
                    <a:pt x="0" y="8721"/>
                  </a:lnTo>
                  <a:lnTo>
                    <a:pt x="50" y="9023"/>
                  </a:lnTo>
                  <a:cubicBezTo>
                    <a:pt x="50" y="9023"/>
                    <a:pt x="152" y="9030"/>
                    <a:pt x="335" y="9030"/>
                  </a:cubicBezTo>
                  <a:cubicBezTo>
                    <a:pt x="1383" y="9030"/>
                    <a:pt x="5094" y="8787"/>
                    <a:pt x="7616" y="5524"/>
                  </a:cubicBezTo>
                  <a:cubicBezTo>
                    <a:pt x="10612" y="1691"/>
                    <a:pt x="7750" y="1"/>
                    <a:pt x="7750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6" name="Google Shape;11176;p32"/>
            <p:cNvSpPr/>
            <p:nvPr/>
          </p:nvSpPr>
          <p:spPr>
            <a:xfrm>
              <a:off x="6490086" y="1907481"/>
              <a:ext cx="153174" cy="99536"/>
            </a:xfrm>
            <a:custGeom>
              <a:avLst/>
              <a:gdLst/>
              <a:ahLst/>
              <a:cxnLst/>
              <a:rect l="l" t="t" r="r" b="b"/>
              <a:pathLst>
                <a:path w="1959" h="1273" extrusionOk="0">
                  <a:moveTo>
                    <a:pt x="938" y="0"/>
                  </a:moveTo>
                  <a:lnTo>
                    <a:pt x="0" y="302"/>
                  </a:lnTo>
                  <a:cubicBezTo>
                    <a:pt x="352" y="486"/>
                    <a:pt x="620" y="821"/>
                    <a:pt x="754" y="1256"/>
                  </a:cubicBezTo>
                  <a:cubicBezTo>
                    <a:pt x="938" y="1239"/>
                    <a:pt x="1105" y="1222"/>
                    <a:pt x="1306" y="1222"/>
                  </a:cubicBezTo>
                  <a:cubicBezTo>
                    <a:pt x="1540" y="1222"/>
                    <a:pt x="1758" y="1239"/>
                    <a:pt x="1959" y="1273"/>
                  </a:cubicBezTo>
                  <a:cubicBezTo>
                    <a:pt x="1607" y="419"/>
                    <a:pt x="938" y="0"/>
                    <a:pt x="938" y="0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7" name="Google Shape;11177;p32"/>
            <p:cNvSpPr/>
            <p:nvPr/>
          </p:nvSpPr>
          <p:spPr>
            <a:xfrm>
              <a:off x="5957377" y="2225480"/>
              <a:ext cx="665006" cy="388057"/>
            </a:xfrm>
            <a:custGeom>
              <a:avLst/>
              <a:gdLst/>
              <a:ahLst/>
              <a:cxnLst/>
              <a:rect l="l" t="t" r="r" b="b"/>
              <a:pathLst>
                <a:path w="8505" h="4963" extrusionOk="0">
                  <a:moveTo>
                    <a:pt x="7282" y="1"/>
                  </a:moveTo>
                  <a:cubicBezTo>
                    <a:pt x="6383" y="2274"/>
                    <a:pt x="3998" y="4658"/>
                    <a:pt x="268" y="4658"/>
                  </a:cubicBezTo>
                  <a:cubicBezTo>
                    <a:pt x="180" y="4658"/>
                    <a:pt x="91" y="4657"/>
                    <a:pt x="1" y="4654"/>
                  </a:cubicBezTo>
                  <a:lnTo>
                    <a:pt x="1" y="4654"/>
                  </a:lnTo>
                  <a:lnTo>
                    <a:pt x="51" y="4956"/>
                  </a:lnTo>
                  <a:cubicBezTo>
                    <a:pt x="51" y="4956"/>
                    <a:pt x="153" y="4963"/>
                    <a:pt x="336" y="4963"/>
                  </a:cubicBezTo>
                  <a:cubicBezTo>
                    <a:pt x="1384" y="4963"/>
                    <a:pt x="5095" y="4720"/>
                    <a:pt x="7617" y="1457"/>
                  </a:cubicBezTo>
                  <a:cubicBezTo>
                    <a:pt x="8002" y="955"/>
                    <a:pt x="8286" y="520"/>
                    <a:pt x="8504" y="85"/>
                  </a:cubicBezTo>
                  <a:lnTo>
                    <a:pt x="8504" y="85"/>
                  </a:lnTo>
                  <a:cubicBezTo>
                    <a:pt x="8370" y="101"/>
                    <a:pt x="8253" y="101"/>
                    <a:pt x="8119" y="101"/>
                  </a:cubicBezTo>
                  <a:cubicBezTo>
                    <a:pt x="7834" y="101"/>
                    <a:pt x="7533" y="51"/>
                    <a:pt x="7282" y="1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8" name="Google Shape;11178;p32"/>
            <p:cNvSpPr/>
            <p:nvPr/>
          </p:nvSpPr>
          <p:spPr>
            <a:xfrm>
              <a:off x="7186370" y="2495158"/>
              <a:ext cx="214710" cy="248722"/>
            </a:xfrm>
            <a:custGeom>
              <a:avLst/>
              <a:gdLst/>
              <a:ahLst/>
              <a:cxnLst/>
              <a:rect l="l" t="t" r="r" b="b"/>
              <a:pathLst>
                <a:path w="2746" h="3181" extrusionOk="0">
                  <a:moveTo>
                    <a:pt x="2695" y="0"/>
                  </a:moveTo>
                  <a:cubicBezTo>
                    <a:pt x="1222" y="0"/>
                    <a:pt x="0" y="703"/>
                    <a:pt x="0" y="1590"/>
                  </a:cubicBezTo>
                  <a:cubicBezTo>
                    <a:pt x="0" y="2477"/>
                    <a:pt x="1222" y="3180"/>
                    <a:pt x="2695" y="3180"/>
                  </a:cubicBezTo>
                  <a:lnTo>
                    <a:pt x="2745" y="3180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9" name="Google Shape;11179;p32"/>
            <p:cNvSpPr/>
            <p:nvPr/>
          </p:nvSpPr>
          <p:spPr>
            <a:xfrm>
              <a:off x="7185041" y="2526512"/>
              <a:ext cx="150594" cy="213459"/>
            </a:xfrm>
            <a:custGeom>
              <a:avLst/>
              <a:gdLst/>
              <a:ahLst/>
              <a:cxnLst/>
              <a:rect l="l" t="t" r="r" b="b"/>
              <a:pathLst>
                <a:path w="1926" h="2730" extrusionOk="0">
                  <a:moveTo>
                    <a:pt x="938" y="1"/>
                  </a:moveTo>
                  <a:cubicBezTo>
                    <a:pt x="352" y="285"/>
                    <a:pt x="1" y="737"/>
                    <a:pt x="1" y="1206"/>
                  </a:cubicBezTo>
                  <a:cubicBezTo>
                    <a:pt x="1" y="1926"/>
                    <a:pt x="821" y="2528"/>
                    <a:pt x="1926" y="2729"/>
                  </a:cubicBezTo>
                  <a:cubicBezTo>
                    <a:pt x="1708" y="2411"/>
                    <a:pt x="1541" y="2043"/>
                    <a:pt x="1373" y="1675"/>
                  </a:cubicBezTo>
                  <a:cubicBezTo>
                    <a:pt x="1156" y="1089"/>
                    <a:pt x="1005" y="520"/>
                    <a:pt x="93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0" name="Google Shape;11180;p32"/>
            <p:cNvSpPr/>
            <p:nvPr/>
          </p:nvSpPr>
          <p:spPr>
            <a:xfrm>
              <a:off x="6094835" y="1936880"/>
              <a:ext cx="566799" cy="766418"/>
            </a:xfrm>
            <a:custGeom>
              <a:avLst/>
              <a:gdLst/>
              <a:ahLst/>
              <a:cxnLst/>
              <a:rect l="l" t="t" r="r" b="b"/>
              <a:pathLst>
                <a:path w="7249" h="9802" extrusionOk="0">
                  <a:moveTo>
                    <a:pt x="4984" y="1"/>
                  </a:moveTo>
                  <a:cubicBezTo>
                    <a:pt x="4303" y="1"/>
                    <a:pt x="3517" y="361"/>
                    <a:pt x="2846" y="1114"/>
                  </a:cubicBezTo>
                  <a:cubicBezTo>
                    <a:pt x="1641" y="2503"/>
                    <a:pt x="0" y="7542"/>
                    <a:pt x="3231" y="9802"/>
                  </a:cubicBezTo>
                  <a:lnTo>
                    <a:pt x="6612" y="5617"/>
                  </a:lnTo>
                  <a:cubicBezTo>
                    <a:pt x="5859" y="4680"/>
                    <a:pt x="7248" y="2202"/>
                    <a:pt x="6328" y="712"/>
                  </a:cubicBezTo>
                  <a:cubicBezTo>
                    <a:pt x="6033" y="244"/>
                    <a:pt x="5544" y="1"/>
                    <a:pt x="4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1" name="Google Shape;11181;p32"/>
            <p:cNvSpPr/>
            <p:nvPr/>
          </p:nvSpPr>
          <p:spPr>
            <a:xfrm>
              <a:off x="6094835" y="1936802"/>
              <a:ext cx="463354" cy="766497"/>
            </a:xfrm>
            <a:custGeom>
              <a:avLst/>
              <a:gdLst/>
              <a:ahLst/>
              <a:cxnLst/>
              <a:rect l="l" t="t" r="r" b="b"/>
              <a:pathLst>
                <a:path w="5926" h="9803" extrusionOk="0">
                  <a:moveTo>
                    <a:pt x="4991" y="0"/>
                  </a:moveTo>
                  <a:cubicBezTo>
                    <a:pt x="4315" y="0"/>
                    <a:pt x="3530" y="354"/>
                    <a:pt x="2846" y="1115"/>
                  </a:cubicBezTo>
                  <a:cubicBezTo>
                    <a:pt x="1641" y="2504"/>
                    <a:pt x="0" y="7543"/>
                    <a:pt x="3231" y="9803"/>
                  </a:cubicBezTo>
                  <a:lnTo>
                    <a:pt x="5005" y="7610"/>
                  </a:lnTo>
                  <a:cubicBezTo>
                    <a:pt x="4152" y="7158"/>
                    <a:pt x="3549" y="5702"/>
                    <a:pt x="3549" y="3961"/>
                  </a:cubicBezTo>
                  <a:cubicBezTo>
                    <a:pt x="3549" y="1885"/>
                    <a:pt x="4419" y="195"/>
                    <a:pt x="5507" y="195"/>
                  </a:cubicBezTo>
                  <a:cubicBezTo>
                    <a:pt x="5658" y="195"/>
                    <a:pt x="5809" y="211"/>
                    <a:pt x="5926" y="278"/>
                  </a:cubicBezTo>
                  <a:cubicBezTo>
                    <a:pt x="5663" y="95"/>
                    <a:pt x="5342" y="0"/>
                    <a:pt x="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2" name="Google Shape;11182;p32"/>
            <p:cNvSpPr/>
            <p:nvPr/>
          </p:nvSpPr>
          <p:spPr>
            <a:xfrm>
              <a:off x="6281240" y="2298510"/>
              <a:ext cx="735064" cy="501667"/>
            </a:xfrm>
            <a:custGeom>
              <a:avLst/>
              <a:gdLst/>
              <a:ahLst/>
              <a:cxnLst/>
              <a:rect l="l" t="t" r="r" b="b"/>
              <a:pathLst>
                <a:path w="9401" h="6416" extrusionOk="0">
                  <a:moveTo>
                    <a:pt x="8382" y="0"/>
                  </a:moveTo>
                  <a:cubicBezTo>
                    <a:pt x="3345" y="0"/>
                    <a:pt x="1" y="3546"/>
                    <a:pt x="177" y="4155"/>
                  </a:cubicBezTo>
                  <a:cubicBezTo>
                    <a:pt x="362" y="4775"/>
                    <a:pt x="1701" y="6348"/>
                    <a:pt x="2772" y="6415"/>
                  </a:cubicBezTo>
                  <a:cubicBezTo>
                    <a:pt x="2783" y="6416"/>
                    <a:pt x="2794" y="6416"/>
                    <a:pt x="2805" y="6416"/>
                  </a:cubicBezTo>
                  <a:cubicBezTo>
                    <a:pt x="3919" y="6416"/>
                    <a:pt x="7677" y="3962"/>
                    <a:pt x="9400" y="1327"/>
                  </a:cubicBezTo>
                  <a:lnTo>
                    <a:pt x="9049" y="21"/>
                  </a:lnTo>
                  <a:cubicBezTo>
                    <a:pt x="8823" y="7"/>
                    <a:pt x="8601" y="0"/>
                    <a:pt x="838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3" name="Google Shape;11183;p32"/>
            <p:cNvSpPr/>
            <p:nvPr/>
          </p:nvSpPr>
          <p:spPr>
            <a:xfrm>
              <a:off x="6424641" y="2297337"/>
              <a:ext cx="578528" cy="274603"/>
            </a:xfrm>
            <a:custGeom>
              <a:avLst/>
              <a:gdLst/>
              <a:ahLst/>
              <a:cxnLst/>
              <a:rect l="l" t="t" r="r" b="b"/>
              <a:pathLst>
                <a:path w="7399" h="3512" extrusionOk="0">
                  <a:moveTo>
                    <a:pt x="6574" y="0"/>
                  </a:moveTo>
                  <a:cubicBezTo>
                    <a:pt x="3750" y="0"/>
                    <a:pt x="1433" y="1105"/>
                    <a:pt x="1" y="2195"/>
                  </a:cubicBezTo>
                  <a:cubicBezTo>
                    <a:pt x="469" y="2798"/>
                    <a:pt x="1172" y="3400"/>
                    <a:pt x="1775" y="3501"/>
                  </a:cubicBezTo>
                  <a:cubicBezTo>
                    <a:pt x="1827" y="3508"/>
                    <a:pt x="1887" y="3512"/>
                    <a:pt x="1953" y="3512"/>
                  </a:cubicBezTo>
                  <a:cubicBezTo>
                    <a:pt x="2953" y="3512"/>
                    <a:pt x="5500" y="2683"/>
                    <a:pt x="7399" y="957"/>
                  </a:cubicBezTo>
                  <a:lnTo>
                    <a:pt x="7215" y="19"/>
                  </a:lnTo>
                  <a:cubicBezTo>
                    <a:pt x="6998" y="6"/>
                    <a:pt x="6785" y="0"/>
                    <a:pt x="65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4" name="Google Shape;11184;p32"/>
            <p:cNvSpPr/>
            <p:nvPr/>
          </p:nvSpPr>
          <p:spPr>
            <a:xfrm>
              <a:off x="6627466" y="1683701"/>
              <a:ext cx="230426" cy="405806"/>
            </a:xfrm>
            <a:custGeom>
              <a:avLst/>
              <a:gdLst/>
              <a:ahLst/>
              <a:cxnLst/>
              <a:rect l="l" t="t" r="r" b="b"/>
              <a:pathLst>
                <a:path w="2947" h="5190" extrusionOk="0">
                  <a:moveTo>
                    <a:pt x="1692" y="0"/>
                  </a:moveTo>
                  <a:lnTo>
                    <a:pt x="1" y="3047"/>
                  </a:lnTo>
                  <a:lnTo>
                    <a:pt x="1708" y="5189"/>
                  </a:lnTo>
                  <a:lnTo>
                    <a:pt x="2947" y="2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5" name="Google Shape;11185;p32"/>
            <p:cNvSpPr/>
            <p:nvPr/>
          </p:nvSpPr>
          <p:spPr>
            <a:xfrm>
              <a:off x="6719105" y="1548276"/>
              <a:ext cx="367884" cy="487515"/>
            </a:xfrm>
            <a:custGeom>
              <a:avLst/>
              <a:gdLst/>
              <a:ahLst/>
              <a:cxnLst/>
              <a:rect l="l" t="t" r="r" b="b"/>
              <a:pathLst>
                <a:path w="4705" h="6235" extrusionOk="0">
                  <a:moveTo>
                    <a:pt x="3161" y="0"/>
                  </a:moveTo>
                  <a:cubicBezTo>
                    <a:pt x="2281" y="0"/>
                    <a:pt x="1049" y="657"/>
                    <a:pt x="603" y="1498"/>
                  </a:cubicBezTo>
                  <a:cubicBezTo>
                    <a:pt x="1" y="2619"/>
                    <a:pt x="369" y="4879"/>
                    <a:pt x="369" y="4879"/>
                  </a:cubicBezTo>
                  <a:cubicBezTo>
                    <a:pt x="369" y="4879"/>
                    <a:pt x="1206" y="6101"/>
                    <a:pt x="2629" y="6235"/>
                  </a:cubicBezTo>
                  <a:cubicBezTo>
                    <a:pt x="3449" y="5716"/>
                    <a:pt x="4704" y="912"/>
                    <a:pt x="3851" y="209"/>
                  </a:cubicBezTo>
                  <a:cubicBezTo>
                    <a:pt x="3679" y="65"/>
                    <a:pt x="3437" y="0"/>
                    <a:pt x="316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6" name="Google Shape;11186;p32"/>
            <p:cNvSpPr/>
            <p:nvPr/>
          </p:nvSpPr>
          <p:spPr>
            <a:xfrm>
              <a:off x="6736151" y="1548276"/>
              <a:ext cx="310258" cy="320032"/>
            </a:xfrm>
            <a:custGeom>
              <a:avLst/>
              <a:gdLst/>
              <a:ahLst/>
              <a:cxnLst/>
              <a:rect l="l" t="t" r="r" b="b"/>
              <a:pathLst>
                <a:path w="3968" h="4093" extrusionOk="0">
                  <a:moveTo>
                    <a:pt x="2943" y="0"/>
                  </a:moveTo>
                  <a:cubicBezTo>
                    <a:pt x="2063" y="0"/>
                    <a:pt x="831" y="657"/>
                    <a:pt x="385" y="1498"/>
                  </a:cubicBezTo>
                  <a:cubicBezTo>
                    <a:pt x="0" y="2201"/>
                    <a:pt x="34" y="3339"/>
                    <a:pt x="67" y="4092"/>
                  </a:cubicBezTo>
                  <a:cubicBezTo>
                    <a:pt x="452" y="3339"/>
                    <a:pt x="1239" y="2619"/>
                    <a:pt x="2310" y="2167"/>
                  </a:cubicBezTo>
                  <a:cubicBezTo>
                    <a:pt x="2846" y="1933"/>
                    <a:pt x="3381" y="1833"/>
                    <a:pt x="3900" y="1799"/>
                  </a:cubicBezTo>
                  <a:cubicBezTo>
                    <a:pt x="3967" y="1046"/>
                    <a:pt x="3900" y="410"/>
                    <a:pt x="3633" y="209"/>
                  </a:cubicBezTo>
                  <a:cubicBezTo>
                    <a:pt x="3461" y="65"/>
                    <a:pt x="3219" y="0"/>
                    <a:pt x="294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7" name="Google Shape;11187;p32"/>
            <p:cNvSpPr/>
            <p:nvPr/>
          </p:nvSpPr>
          <p:spPr>
            <a:xfrm>
              <a:off x="6916770" y="1737261"/>
              <a:ext cx="38000" cy="54186"/>
            </a:xfrm>
            <a:custGeom>
              <a:avLst/>
              <a:gdLst/>
              <a:ahLst/>
              <a:cxnLst/>
              <a:rect l="l" t="t" r="r" b="b"/>
              <a:pathLst>
                <a:path w="486" h="693" extrusionOk="0">
                  <a:moveTo>
                    <a:pt x="298" y="0"/>
                  </a:moveTo>
                  <a:cubicBezTo>
                    <a:pt x="188" y="0"/>
                    <a:pt x="81" y="129"/>
                    <a:pt x="34" y="303"/>
                  </a:cubicBezTo>
                  <a:cubicBezTo>
                    <a:pt x="0" y="487"/>
                    <a:pt x="67" y="654"/>
                    <a:pt x="168" y="688"/>
                  </a:cubicBezTo>
                  <a:cubicBezTo>
                    <a:pt x="178" y="691"/>
                    <a:pt x="189" y="693"/>
                    <a:pt x="200" y="693"/>
                  </a:cubicBezTo>
                  <a:cubicBezTo>
                    <a:pt x="295" y="693"/>
                    <a:pt x="405" y="568"/>
                    <a:pt x="435" y="403"/>
                  </a:cubicBezTo>
                  <a:cubicBezTo>
                    <a:pt x="486" y="219"/>
                    <a:pt x="419" y="52"/>
                    <a:pt x="318" y="1"/>
                  </a:cubicBezTo>
                  <a:cubicBezTo>
                    <a:pt x="312" y="1"/>
                    <a:pt x="305" y="0"/>
                    <a:pt x="29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8" name="Google Shape;11188;p32"/>
            <p:cNvSpPr/>
            <p:nvPr/>
          </p:nvSpPr>
          <p:spPr>
            <a:xfrm>
              <a:off x="6902383" y="1678462"/>
              <a:ext cx="75922" cy="43239"/>
            </a:xfrm>
            <a:custGeom>
              <a:avLst/>
              <a:gdLst/>
              <a:ahLst/>
              <a:cxnLst/>
              <a:rect l="l" t="t" r="r" b="b"/>
              <a:pathLst>
                <a:path w="971" h="553" extrusionOk="0">
                  <a:moveTo>
                    <a:pt x="134" y="0"/>
                  </a:moveTo>
                  <a:cubicBezTo>
                    <a:pt x="84" y="0"/>
                    <a:pt x="17" y="50"/>
                    <a:pt x="17" y="117"/>
                  </a:cubicBezTo>
                  <a:lnTo>
                    <a:pt x="0" y="335"/>
                  </a:lnTo>
                  <a:cubicBezTo>
                    <a:pt x="0" y="402"/>
                    <a:pt x="34" y="469"/>
                    <a:pt x="101" y="469"/>
                  </a:cubicBezTo>
                  <a:lnTo>
                    <a:pt x="837" y="553"/>
                  </a:lnTo>
                  <a:cubicBezTo>
                    <a:pt x="887" y="553"/>
                    <a:pt x="954" y="502"/>
                    <a:pt x="954" y="452"/>
                  </a:cubicBezTo>
                  <a:lnTo>
                    <a:pt x="971" y="218"/>
                  </a:lnTo>
                  <a:cubicBezTo>
                    <a:pt x="971" y="151"/>
                    <a:pt x="937" y="117"/>
                    <a:pt x="870" y="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9" name="Google Shape;11189;p32"/>
            <p:cNvSpPr/>
            <p:nvPr/>
          </p:nvSpPr>
          <p:spPr>
            <a:xfrm>
              <a:off x="6996602" y="1743907"/>
              <a:ext cx="18375" cy="55046"/>
            </a:xfrm>
            <a:custGeom>
              <a:avLst/>
              <a:gdLst/>
              <a:ahLst/>
              <a:cxnLst/>
              <a:rect l="l" t="t" r="r" b="b"/>
              <a:pathLst>
                <a:path w="235" h="704" extrusionOk="0">
                  <a:moveTo>
                    <a:pt x="151" y="0"/>
                  </a:moveTo>
                  <a:cubicBezTo>
                    <a:pt x="101" y="0"/>
                    <a:pt x="50" y="151"/>
                    <a:pt x="17" y="335"/>
                  </a:cubicBezTo>
                  <a:cubicBezTo>
                    <a:pt x="0" y="536"/>
                    <a:pt x="50" y="703"/>
                    <a:pt x="84" y="703"/>
                  </a:cubicBezTo>
                  <a:cubicBezTo>
                    <a:pt x="117" y="703"/>
                    <a:pt x="218" y="553"/>
                    <a:pt x="218" y="368"/>
                  </a:cubicBezTo>
                  <a:cubicBezTo>
                    <a:pt x="235" y="168"/>
                    <a:pt x="184" y="0"/>
                    <a:pt x="151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0" name="Google Shape;11190;p32"/>
            <p:cNvSpPr/>
            <p:nvPr/>
          </p:nvSpPr>
          <p:spPr>
            <a:xfrm>
              <a:off x="7003092" y="1698088"/>
              <a:ext cx="34169" cy="41910"/>
            </a:xfrm>
            <a:custGeom>
              <a:avLst/>
              <a:gdLst/>
              <a:ahLst/>
              <a:cxnLst/>
              <a:rect l="l" t="t" r="r" b="b"/>
              <a:pathLst>
                <a:path w="437" h="536" extrusionOk="0">
                  <a:moveTo>
                    <a:pt x="152" y="0"/>
                  </a:moveTo>
                  <a:cubicBezTo>
                    <a:pt x="135" y="0"/>
                    <a:pt x="85" y="51"/>
                    <a:pt x="85" y="117"/>
                  </a:cubicBezTo>
                  <a:lnTo>
                    <a:pt x="18" y="335"/>
                  </a:lnTo>
                  <a:cubicBezTo>
                    <a:pt x="1" y="402"/>
                    <a:pt x="18" y="452"/>
                    <a:pt x="51" y="469"/>
                  </a:cubicBezTo>
                  <a:lnTo>
                    <a:pt x="319" y="536"/>
                  </a:lnTo>
                  <a:cubicBezTo>
                    <a:pt x="336" y="536"/>
                    <a:pt x="386" y="486"/>
                    <a:pt x="386" y="419"/>
                  </a:cubicBezTo>
                  <a:lnTo>
                    <a:pt x="436" y="201"/>
                  </a:lnTo>
                  <a:cubicBezTo>
                    <a:pt x="436" y="117"/>
                    <a:pt x="436" y="67"/>
                    <a:pt x="419" y="67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1" name="Google Shape;11191;p32"/>
            <p:cNvSpPr/>
            <p:nvPr/>
          </p:nvSpPr>
          <p:spPr>
            <a:xfrm>
              <a:off x="6967828" y="1783159"/>
              <a:ext cx="56297" cy="106104"/>
            </a:xfrm>
            <a:custGeom>
              <a:avLst/>
              <a:gdLst/>
              <a:ahLst/>
              <a:cxnLst/>
              <a:rect l="l" t="t" r="r" b="b"/>
              <a:pathLst>
                <a:path w="720" h="1357" extrusionOk="0">
                  <a:moveTo>
                    <a:pt x="50" y="0"/>
                  </a:moveTo>
                  <a:lnTo>
                    <a:pt x="50" y="0"/>
                  </a:lnTo>
                  <a:cubicBezTo>
                    <a:pt x="352" y="603"/>
                    <a:pt x="368" y="1021"/>
                    <a:pt x="368" y="1172"/>
                  </a:cubicBezTo>
                  <a:cubicBezTo>
                    <a:pt x="368" y="1258"/>
                    <a:pt x="286" y="1284"/>
                    <a:pt x="193" y="1284"/>
                  </a:cubicBezTo>
                  <a:cubicBezTo>
                    <a:pt x="124" y="1284"/>
                    <a:pt x="50" y="1270"/>
                    <a:pt x="0" y="1256"/>
                  </a:cubicBezTo>
                  <a:lnTo>
                    <a:pt x="0" y="1289"/>
                  </a:lnTo>
                  <a:cubicBezTo>
                    <a:pt x="0" y="1289"/>
                    <a:pt x="186" y="1356"/>
                    <a:pt x="360" y="1356"/>
                  </a:cubicBezTo>
                  <a:cubicBezTo>
                    <a:pt x="446" y="1356"/>
                    <a:pt x="530" y="1339"/>
                    <a:pt x="586" y="1289"/>
                  </a:cubicBezTo>
                  <a:cubicBezTo>
                    <a:pt x="720" y="1122"/>
                    <a:pt x="502" y="703"/>
                    <a:pt x="50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2" name="Google Shape;11192;p32"/>
            <p:cNvSpPr/>
            <p:nvPr/>
          </p:nvSpPr>
          <p:spPr>
            <a:xfrm>
              <a:off x="6870951" y="1889184"/>
              <a:ext cx="107355" cy="72560"/>
            </a:xfrm>
            <a:custGeom>
              <a:avLst/>
              <a:gdLst/>
              <a:ahLst/>
              <a:cxnLst/>
              <a:rect l="l" t="t" r="r" b="b"/>
              <a:pathLst>
                <a:path w="1373" h="928" extrusionOk="0">
                  <a:moveTo>
                    <a:pt x="369" y="0"/>
                  </a:moveTo>
                  <a:lnTo>
                    <a:pt x="369" y="0"/>
                  </a:lnTo>
                  <a:cubicBezTo>
                    <a:pt x="369" y="0"/>
                    <a:pt x="0" y="586"/>
                    <a:pt x="620" y="887"/>
                  </a:cubicBezTo>
                  <a:cubicBezTo>
                    <a:pt x="680" y="915"/>
                    <a:pt x="737" y="927"/>
                    <a:pt x="791" y="927"/>
                  </a:cubicBezTo>
                  <a:cubicBezTo>
                    <a:pt x="1157" y="927"/>
                    <a:pt x="1373" y="368"/>
                    <a:pt x="1373" y="368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3" name="Google Shape;11193;p32"/>
            <p:cNvSpPr/>
            <p:nvPr/>
          </p:nvSpPr>
          <p:spPr>
            <a:xfrm>
              <a:off x="6902383" y="1897003"/>
              <a:ext cx="69433" cy="40659"/>
            </a:xfrm>
            <a:custGeom>
              <a:avLst/>
              <a:gdLst/>
              <a:ahLst/>
              <a:cxnLst/>
              <a:rect l="l" t="t" r="r" b="b"/>
              <a:pathLst>
                <a:path w="888" h="520" extrusionOk="0">
                  <a:moveTo>
                    <a:pt x="84" y="1"/>
                  </a:moveTo>
                  <a:cubicBezTo>
                    <a:pt x="84" y="1"/>
                    <a:pt x="0" y="134"/>
                    <a:pt x="17" y="335"/>
                  </a:cubicBezTo>
                  <a:lnTo>
                    <a:pt x="753" y="519"/>
                  </a:lnTo>
                  <a:cubicBezTo>
                    <a:pt x="854" y="386"/>
                    <a:pt x="887" y="268"/>
                    <a:pt x="887" y="26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4" name="Google Shape;11194;p32"/>
            <p:cNvSpPr/>
            <p:nvPr/>
          </p:nvSpPr>
          <p:spPr>
            <a:xfrm>
              <a:off x="6630125" y="1514810"/>
              <a:ext cx="285393" cy="323394"/>
            </a:xfrm>
            <a:custGeom>
              <a:avLst/>
              <a:gdLst/>
              <a:ahLst/>
              <a:cxnLst/>
              <a:rect l="l" t="t" r="r" b="b"/>
              <a:pathLst>
                <a:path w="3650" h="4136" extrusionOk="0">
                  <a:moveTo>
                    <a:pt x="3649" y="1"/>
                  </a:moveTo>
                  <a:lnTo>
                    <a:pt x="0" y="1892"/>
                  </a:lnTo>
                  <a:lnTo>
                    <a:pt x="570" y="4135"/>
                  </a:lnTo>
                  <a:lnTo>
                    <a:pt x="1641" y="3315"/>
                  </a:lnTo>
                  <a:lnTo>
                    <a:pt x="2260" y="338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5" name="Google Shape;11195;p32"/>
            <p:cNvSpPr/>
            <p:nvPr/>
          </p:nvSpPr>
          <p:spPr>
            <a:xfrm>
              <a:off x="6681183" y="1695117"/>
              <a:ext cx="96877" cy="125104"/>
            </a:xfrm>
            <a:custGeom>
              <a:avLst/>
              <a:gdLst/>
              <a:ahLst/>
              <a:cxnLst/>
              <a:rect l="l" t="t" r="r" b="b"/>
              <a:pathLst>
                <a:path w="1239" h="1600" extrusionOk="0">
                  <a:moveTo>
                    <a:pt x="453" y="0"/>
                  </a:moveTo>
                  <a:cubicBezTo>
                    <a:pt x="413" y="0"/>
                    <a:pt x="373" y="7"/>
                    <a:pt x="335" y="22"/>
                  </a:cubicBezTo>
                  <a:cubicBezTo>
                    <a:pt x="84" y="122"/>
                    <a:pt x="0" y="540"/>
                    <a:pt x="151" y="992"/>
                  </a:cubicBezTo>
                  <a:cubicBezTo>
                    <a:pt x="266" y="1351"/>
                    <a:pt x="528" y="1599"/>
                    <a:pt x="780" y="1599"/>
                  </a:cubicBezTo>
                  <a:cubicBezTo>
                    <a:pt x="822" y="1599"/>
                    <a:pt x="864" y="1593"/>
                    <a:pt x="904" y="1578"/>
                  </a:cubicBezTo>
                  <a:cubicBezTo>
                    <a:pt x="1172" y="1461"/>
                    <a:pt x="1239" y="1043"/>
                    <a:pt x="1088" y="607"/>
                  </a:cubicBezTo>
                  <a:cubicBezTo>
                    <a:pt x="959" y="249"/>
                    <a:pt x="694" y="0"/>
                    <a:pt x="4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6" name="Google Shape;11196;p32"/>
            <p:cNvSpPr/>
            <p:nvPr/>
          </p:nvSpPr>
          <p:spPr>
            <a:xfrm>
              <a:off x="6695570" y="1716228"/>
              <a:ext cx="66852" cy="85618"/>
            </a:xfrm>
            <a:custGeom>
              <a:avLst/>
              <a:gdLst/>
              <a:ahLst/>
              <a:cxnLst/>
              <a:rect l="l" t="t" r="r" b="b"/>
              <a:pathLst>
                <a:path w="855" h="1095" extrusionOk="0">
                  <a:moveTo>
                    <a:pt x="324" y="0"/>
                  </a:moveTo>
                  <a:cubicBezTo>
                    <a:pt x="293" y="0"/>
                    <a:pt x="263" y="6"/>
                    <a:pt x="235" y="19"/>
                  </a:cubicBezTo>
                  <a:cubicBezTo>
                    <a:pt x="51" y="86"/>
                    <a:pt x="0" y="388"/>
                    <a:pt x="101" y="672"/>
                  </a:cubicBezTo>
                  <a:cubicBezTo>
                    <a:pt x="199" y="924"/>
                    <a:pt x="367" y="1094"/>
                    <a:pt x="537" y="1094"/>
                  </a:cubicBezTo>
                  <a:cubicBezTo>
                    <a:pt x="570" y="1094"/>
                    <a:pt x="604" y="1088"/>
                    <a:pt x="636" y="1074"/>
                  </a:cubicBezTo>
                  <a:cubicBezTo>
                    <a:pt x="804" y="1024"/>
                    <a:pt x="854" y="722"/>
                    <a:pt x="754" y="421"/>
                  </a:cubicBezTo>
                  <a:cubicBezTo>
                    <a:pt x="669" y="181"/>
                    <a:pt x="489" y="0"/>
                    <a:pt x="32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7" name="Google Shape;11197;p32"/>
            <p:cNvSpPr/>
            <p:nvPr/>
          </p:nvSpPr>
          <p:spPr>
            <a:xfrm>
              <a:off x="6716525" y="1752195"/>
              <a:ext cx="45898" cy="56688"/>
            </a:xfrm>
            <a:custGeom>
              <a:avLst/>
              <a:gdLst/>
              <a:ahLst/>
              <a:cxnLst/>
              <a:rect l="l" t="t" r="r" b="b"/>
              <a:pathLst>
                <a:path w="587" h="725" extrusionOk="0">
                  <a:moveTo>
                    <a:pt x="227" y="1"/>
                  </a:moveTo>
                  <a:cubicBezTo>
                    <a:pt x="207" y="1"/>
                    <a:pt x="187" y="4"/>
                    <a:pt x="168" y="11"/>
                  </a:cubicBezTo>
                  <a:cubicBezTo>
                    <a:pt x="50" y="45"/>
                    <a:pt x="0" y="262"/>
                    <a:pt x="84" y="447"/>
                  </a:cubicBezTo>
                  <a:cubicBezTo>
                    <a:pt x="141" y="604"/>
                    <a:pt x="272" y="725"/>
                    <a:pt x="393" y="725"/>
                  </a:cubicBezTo>
                  <a:cubicBezTo>
                    <a:pt x="413" y="725"/>
                    <a:pt x="433" y="722"/>
                    <a:pt x="452" y="714"/>
                  </a:cubicBezTo>
                  <a:cubicBezTo>
                    <a:pt x="569" y="681"/>
                    <a:pt x="586" y="480"/>
                    <a:pt x="536" y="279"/>
                  </a:cubicBezTo>
                  <a:cubicBezTo>
                    <a:pt x="479" y="121"/>
                    <a:pt x="348" y="1"/>
                    <a:pt x="2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8" name="Google Shape;11198;p32"/>
            <p:cNvSpPr/>
            <p:nvPr/>
          </p:nvSpPr>
          <p:spPr>
            <a:xfrm>
              <a:off x="71837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9" name="Google Shape;11199;p32"/>
            <p:cNvSpPr/>
            <p:nvPr/>
          </p:nvSpPr>
          <p:spPr>
            <a:xfrm>
              <a:off x="7225621" y="2375996"/>
              <a:ext cx="43239" cy="176788"/>
            </a:xfrm>
            <a:custGeom>
              <a:avLst/>
              <a:gdLst/>
              <a:ahLst/>
              <a:cxnLst/>
              <a:rect l="l" t="t" r="r" b="b"/>
              <a:pathLst>
                <a:path w="553" h="2261" extrusionOk="0">
                  <a:moveTo>
                    <a:pt x="1" y="1"/>
                  </a:moveTo>
                  <a:lnTo>
                    <a:pt x="67" y="2261"/>
                  </a:lnTo>
                  <a:lnTo>
                    <a:pt x="553" y="226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0" name="Google Shape;11200;p32"/>
            <p:cNvSpPr/>
            <p:nvPr/>
          </p:nvSpPr>
          <p:spPr>
            <a:xfrm>
              <a:off x="7099970" y="2052758"/>
              <a:ext cx="153252" cy="333793"/>
            </a:xfrm>
            <a:custGeom>
              <a:avLst/>
              <a:gdLst/>
              <a:ahLst/>
              <a:cxnLst/>
              <a:rect l="l" t="t" r="r" b="b"/>
              <a:pathLst>
                <a:path w="1960" h="4269" extrusionOk="0">
                  <a:moveTo>
                    <a:pt x="1" y="0"/>
                  </a:moveTo>
                  <a:lnTo>
                    <a:pt x="486" y="4269"/>
                  </a:lnTo>
                  <a:lnTo>
                    <a:pt x="1959" y="4269"/>
                  </a:lnTo>
                  <a:cubicBezTo>
                    <a:pt x="1955" y="4252"/>
                    <a:pt x="1567" y="717"/>
                    <a:pt x="1" y="0"/>
                  </a:cubicBezTo>
                  <a:close/>
                  <a:moveTo>
                    <a:pt x="1959" y="4269"/>
                  </a:moveTo>
                  <a:cubicBezTo>
                    <a:pt x="1959" y="4269"/>
                    <a:pt x="1959" y="4269"/>
                    <a:pt x="1959" y="4269"/>
                  </a:cubicBezTo>
                  <a:cubicBezTo>
                    <a:pt x="1959" y="4269"/>
                    <a:pt x="1959" y="4269"/>
                    <a:pt x="1959" y="4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1" name="Google Shape;11201;p32"/>
            <p:cNvSpPr/>
            <p:nvPr/>
          </p:nvSpPr>
          <p:spPr>
            <a:xfrm>
              <a:off x="7099970" y="2057997"/>
              <a:ext cx="124400" cy="329884"/>
            </a:xfrm>
            <a:custGeom>
              <a:avLst/>
              <a:gdLst/>
              <a:ahLst/>
              <a:cxnLst/>
              <a:rect l="l" t="t" r="r" b="b"/>
              <a:pathLst>
                <a:path w="1591" h="4219" extrusionOk="0">
                  <a:moveTo>
                    <a:pt x="1" y="0"/>
                  </a:moveTo>
                  <a:lnTo>
                    <a:pt x="486" y="4219"/>
                  </a:lnTo>
                  <a:lnTo>
                    <a:pt x="1591" y="4219"/>
                  </a:lnTo>
                  <a:cubicBezTo>
                    <a:pt x="1457" y="3298"/>
                    <a:pt x="921" y="1072"/>
                    <a:pt x="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2" name="Google Shape;11202;p32"/>
            <p:cNvSpPr/>
            <p:nvPr/>
          </p:nvSpPr>
          <p:spPr>
            <a:xfrm>
              <a:off x="7137970" y="2374745"/>
              <a:ext cx="138787" cy="36671"/>
            </a:xfrm>
            <a:custGeom>
              <a:avLst/>
              <a:gdLst/>
              <a:ahLst/>
              <a:cxnLst/>
              <a:rect l="l" t="t" r="r" b="b"/>
              <a:pathLst>
                <a:path w="1775" h="469" extrusionOk="0">
                  <a:moveTo>
                    <a:pt x="0" y="0"/>
                  </a:moveTo>
                  <a:lnTo>
                    <a:pt x="0" y="469"/>
                  </a:lnTo>
                  <a:lnTo>
                    <a:pt x="1774" y="46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3" name="Google Shape;11203;p32"/>
            <p:cNvSpPr/>
            <p:nvPr/>
          </p:nvSpPr>
          <p:spPr>
            <a:xfrm>
              <a:off x="7017557" y="2372086"/>
              <a:ext cx="180619" cy="100865"/>
            </a:xfrm>
            <a:custGeom>
              <a:avLst/>
              <a:gdLst/>
              <a:ahLst/>
              <a:cxnLst/>
              <a:rect l="l" t="t" r="r" b="b"/>
              <a:pathLst>
                <a:path w="2310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1339" y="1290"/>
                  </a:lnTo>
                  <a:cubicBezTo>
                    <a:pt x="2310" y="1290"/>
                    <a:pt x="2310" y="1"/>
                    <a:pt x="1339" y="1"/>
                  </a:cubicBez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4" name="Google Shape;11204;p32"/>
            <p:cNvSpPr/>
            <p:nvPr/>
          </p:nvSpPr>
          <p:spPr>
            <a:xfrm>
              <a:off x="7361750" y="2487260"/>
              <a:ext cx="47149" cy="269677"/>
            </a:xfrm>
            <a:custGeom>
              <a:avLst/>
              <a:gdLst/>
              <a:ahLst/>
              <a:cxnLst/>
              <a:rect l="l" t="t" r="r" b="b"/>
              <a:pathLst>
                <a:path w="603" h="3449" extrusionOk="0">
                  <a:moveTo>
                    <a:pt x="0" y="1"/>
                  </a:moveTo>
                  <a:lnTo>
                    <a:pt x="0" y="3449"/>
                  </a:lnTo>
                  <a:lnTo>
                    <a:pt x="603" y="344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5" name="Google Shape;11205;p32"/>
            <p:cNvSpPr/>
            <p:nvPr/>
          </p:nvSpPr>
          <p:spPr>
            <a:xfrm>
              <a:off x="6976977" y="2285686"/>
              <a:ext cx="263109" cy="145355"/>
            </a:xfrm>
            <a:custGeom>
              <a:avLst/>
              <a:gdLst/>
              <a:ahLst/>
              <a:cxnLst/>
              <a:rect l="l" t="t" r="r" b="b"/>
              <a:pathLst>
                <a:path w="3365" h="1859" extrusionOk="0">
                  <a:moveTo>
                    <a:pt x="1588" y="1"/>
                  </a:moveTo>
                  <a:cubicBezTo>
                    <a:pt x="1113" y="1"/>
                    <a:pt x="569" y="126"/>
                    <a:pt x="0" y="168"/>
                  </a:cubicBezTo>
                  <a:lnTo>
                    <a:pt x="151" y="1307"/>
                  </a:lnTo>
                  <a:cubicBezTo>
                    <a:pt x="202" y="1222"/>
                    <a:pt x="372" y="1108"/>
                    <a:pt x="594" y="1108"/>
                  </a:cubicBezTo>
                  <a:cubicBezTo>
                    <a:pt x="813" y="1108"/>
                    <a:pt x="1082" y="1218"/>
                    <a:pt x="1339" y="1574"/>
                  </a:cubicBezTo>
                  <a:lnTo>
                    <a:pt x="2913" y="1859"/>
                  </a:lnTo>
                  <a:cubicBezTo>
                    <a:pt x="2913" y="1859"/>
                    <a:pt x="3365" y="1491"/>
                    <a:pt x="2762" y="587"/>
                  </a:cubicBezTo>
                  <a:cubicBezTo>
                    <a:pt x="2469" y="126"/>
                    <a:pt x="2063" y="1"/>
                    <a:pt x="158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6" name="Google Shape;11206;p32"/>
            <p:cNvSpPr/>
            <p:nvPr/>
          </p:nvSpPr>
          <p:spPr>
            <a:xfrm>
              <a:off x="7050241" y="2365206"/>
              <a:ext cx="86478" cy="122836"/>
            </a:xfrm>
            <a:custGeom>
              <a:avLst/>
              <a:gdLst/>
              <a:ahLst/>
              <a:cxnLst/>
              <a:rect l="l" t="t" r="r" b="b"/>
              <a:pathLst>
                <a:path w="1106" h="1571" extrusionOk="0">
                  <a:moveTo>
                    <a:pt x="679" y="0"/>
                  </a:moveTo>
                  <a:cubicBezTo>
                    <a:pt x="506" y="0"/>
                    <a:pt x="369" y="156"/>
                    <a:pt x="369" y="156"/>
                  </a:cubicBezTo>
                  <a:cubicBezTo>
                    <a:pt x="553" y="708"/>
                    <a:pt x="1" y="1093"/>
                    <a:pt x="101" y="1378"/>
                  </a:cubicBezTo>
                  <a:cubicBezTo>
                    <a:pt x="156" y="1504"/>
                    <a:pt x="238" y="1571"/>
                    <a:pt x="336" y="1571"/>
                  </a:cubicBezTo>
                  <a:cubicBezTo>
                    <a:pt x="447" y="1571"/>
                    <a:pt x="579" y="1487"/>
                    <a:pt x="720" y="1311"/>
                  </a:cubicBezTo>
                  <a:cubicBezTo>
                    <a:pt x="988" y="976"/>
                    <a:pt x="1105" y="256"/>
                    <a:pt x="871" y="72"/>
                  </a:cubicBezTo>
                  <a:cubicBezTo>
                    <a:pt x="805" y="20"/>
                    <a:pt x="740" y="0"/>
                    <a:pt x="67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7" name="Google Shape;11207;p32"/>
            <p:cNvSpPr/>
            <p:nvPr/>
          </p:nvSpPr>
          <p:spPr>
            <a:xfrm>
              <a:off x="7099970" y="2368959"/>
              <a:ext cx="77330" cy="122289"/>
            </a:xfrm>
            <a:custGeom>
              <a:avLst/>
              <a:gdLst/>
              <a:ahLst/>
              <a:cxnLst/>
              <a:rect l="l" t="t" r="r" b="b"/>
              <a:pathLst>
                <a:path w="989" h="1564" extrusionOk="0">
                  <a:moveTo>
                    <a:pt x="589" y="1"/>
                  </a:moveTo>
                  <a:cubicBezTo>
                    <a:pt x="469" y="1"/>
                    <a:pt x="369" y="108"/>
                    <a:pt x="369" y="108"/>
                  </a:cubicBezTo>
                  <a:cubicBezTo>
                    <a:pt x="486" y="710"/>
                    <a:pt x="1" y="995"/>
                    <a:pt x="34" y="1296"/>
                  </a:cubicBezTo>
                  <a:cubicBezTo>
                    <a:pt x="71" y="1470"/>
                    <a:pt x="142" y="1564"/>
                    <a:pt x="241" y="1564"/>
                  </a:cubicBezTo>
                  <a:cubicBezTo>
                    <a:pt x="323" y="1564"/>
                    <a:pt x="423" y="1499"/>
                    <a:pt x="536" y="1363"/>
                  </a:cubicBezTo>
                  <a:cubicBezTo>
                    <a:pt x="787" y="1078"/>
                    <a:pt x="988" y="375"/>
                    <a:pt x="787" y="124"/>
                  </a:cubicBezTo>
                  <a:cubicBezTo>
                    <a:pt x="723" y="31"/>
                    <a:pt x="653" y="1"/>
                    <a:pt x="589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8" name="Google Shape;11208;p32"/>
            <p:cNvSpPr/>
            <p:nvPr/>
          </p:nvSpPr>
          <p:spPr>
            <a:xfrm>
              <a:off x="7141880" y="2363016"/>
              <a:ext cx="81239" cy="121742"/>
            </a:xfrm>
            <a:custGeom>
              <a:avLst/>
              <a:gdLst/>
              <a:ahLst/>
              <a:cxnLst/>
              <a:rect l="l" t="t" r="r" b="b"/>
              <a:pathLst>
                <a:path w="1039" h="1557" extrusionOk="0">
                  <a:moveTo>
                    <a:pt x="634" y="1"/>
                  </a:moveTo>
                  <a:cubicBezTo>
                    <a:pt x="508" y="1"/>
                    <a:pt x="402" y="100"/>
                    <a:pt x="402" y="100"/>
                  </a:cubicBezTo>
                  <a:cubicBezTo>
                    <a:pt x="502" y="702"/>
                    <a:pt x="0" y="987"/>
                    <a:pt x="67" y="1288"/>
                  </a:cubicBezTo>
                  <a:cubicBezTo>
                    <a:pt x="104" y="1462"/>
                    <a:pt x="181" y="1556"/>
                    <a:pt x="284" y="1556"/>
                  </a:cubicBezTo>
                  <a:cubicBezTo>
                    <a:pt x="369" y="1556"/>
                    <a:pt x="472" y="1492"/>
                    <a:pt x="586" y="1355"/>
                  </a:cubicBezTo>
                  <a:cubicBezTo>
                    <a:pt x="837" y="1071"/>
                    <a:pt x="1038" y="368"/>
                    <a:pt x="837" y="117"/>
                  </a:cubicBezTo>
                  <a:cubicBezTo>
                    <a:pt x="773" y="29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9" name="Google Shape;11209;p32"/>
            <p:cNvSpPr/>
            <p:nvPr/>
          </p:nvSpPr>
          <p:spPr>
            <a:xfrm>
              <a:off x="6967828" y="2372086"/>
              <a:ext cx="91639" cy="98441"/>
            </a:xfrm>
            <a:custGeom>
              <a:avLst/>
              <a:gdLst/>
              <a:ahLst/>
              <a:cxnLst/>
              <a:rect l="l" t="t" r="r" b="b"/>
              <a:pathLst>
                <a:path w="1172" h="1259" extrusionOk="0">
                  <a:moveTo>
                    <a:pt x="586" y="1"/>
                  </a:moveTo>
                  <a:cubicBezTo>
                    <a:pt x="268" y="1"/>
                    <a:pt x="0" y="302"/>
                    <a:pt x="0" y="637"/>
                  </a:cubicBezTo>
                  <a:cubicBezTo>
                    <a:pt x="0" y="988"/>
                    <a:pt x="268" y="1256"/>
                    <a:pt x="586" y="1256"/>
                  </a:cubicBezTo>
                  <a:cubicBezTo>
                    <a:pt x="603" y="1258"/>
                    <a:pt x="620" y="1259"/>
                    <a:pt x="637" y="1259"/>
                  </a:cubicBezTo>
                  <a:cubicBezTo>
                    <a:pt x="946" y="1259"/>
                    <a:pt x="1172" y="970"/>
                    <a:pt x="1172" y="637"/>
                  </a:cubicBezTo>
                  <a:cubicBezTo>
                    <a:pt x="1172" y="268"/>
                    <a:pt x="887" y="1"/>
                    <a:pt x="586" y="1"/>
                  </a:cubicBezTo>
                  <a:close/>
                </a:path>
              </a:pathLst>
            </a:custGeom>
            <a:solidFill>
              <a:srgbClr val="5E2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0" name="Google Shape;11210;p32"/>
            <p:cNvSpPr/>
            <p:nvPr/>
          </p:nvSpPr>
          <p:spPr>
            <a:xfrm>
              <a:off x="6152383" y="3075172"/>
              <a:ext cx="346929" cy="707854"/>
            </a:xfrm>
            <a:custGeom>
              <a:avLst/>
              <a:gdLst/>
              <a:ahLst/>
              <a:cxnLst/>
              <a:rect l="l" t="t" r="r" b="b"/>
              <a:pathLst>
                <a:path w="4437" h="9053" extrusionOk="0">
                  <a:moveTo>
                    <a:pt x="1320" y="0"/>
                  </a:moveTo>
                  <a:cubicBezTo>
                    <a:pt x="880" y="0"/>
                    <a:pt x="440" y="153"/>
                    <a:pt x="1" y="432"/>
                  </a:cubicBezTo>
                  <a:cubicBezTo>
                    <a:pt x="101" y="399"/>
                    <a:pt x="235" y="399"/>
                    <a:pt x="352" y="399"/>
                  </a:cubicBezTo>
                  <a:cubicBezTo>
                    <a:pt x="2194" y="516"/>
                    <a:pt x="3566" y="3462"/>
                    <a:pt x="3365" y="7044"/>
                  </a:cubicBezTo>
                  <a:cubicBezTo>
                    <a:pt x="3332" y="7747"/>
                    <a:pt x="3248" y="8417"/>
                    <a:pt x="3098" y="9053"/>
                  </a:cubicBezTo>
                  <a:cubicBezTo>
                    <a:pt x="3416" y="8333"/>
                    <a:pt x="3667" y="7530"/>
                    <a:pt x="3834" y="6659"/>
                  </a:cubicBezTo>
                  <a:cubicBezTo>
                    <a:pt x="4437" y="3345"/>
                    <a:pt x="3483" y="366"/>
                    <a:pt x="1658" y="31"/>
                  </a:cubicBezTo>
                  <a:cubicBezTo>
                    <a:pt x="1545" y="10"/>
                    <a:pt x="1432" y="0"/>
                    <a:pt x="1320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1" name="Google Shape;11211;p32"/>
            <p:cNvSpPr/>
            <p:nvPr/>
          </p:nvSpPr>
          <p:spPr>
            <a:xfrm>
              <a:off x="5751893" y="3659955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10" y="0"/>
                  </a:moveTo>
                  <a:cubicBezTo>
                    <a:pt x="988" y="0"/>
                    <a:pt x="1" y="51"/>
                    <a:pt x="1" y="118"/>
                  </a:cubicBezTo>
                  <a:cubicBezTo>
                    <a:pt x="1" y="201"/>
                    <a:pt x="988" y="251"/>
                    <a:pt x="2210" y="251"/>
                  </a:cubicBezTo>
                  <a:cubicBezTo>
                    <a:pt x="3432" y="251"/>
                    <a:pt x="4437" y="201"/>
                    <a:pt x="4437" y="118"/>
                  </a:cubicBezTo>
                  <a:cubicBezTo>
                    <a:pt x="4437" y="51"/>
                    <a:pt x="3432" y="0"/>
                    <a:pt x="2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2" name="Google Shape;11212;p32"/>
            <p:cNvSpPr/>
            <p:nvPr/>
          </p:nvSpPr>
          <p:spPr>
            <a:xfrm>
              <a:off x="5799041" y="3612807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27" y="1"/>
                  </a:moveTo>
                  <a:cubicBezTo>
                    <a:pt x="988" y="1"/>
                    <a:pt x="0" y="51"/>
                    <a:pt x="0" y="118"/>
                  </a:cubicBezTo>
                  <a:cubicBezTo>
                    <a:pt x="0" y="185"/>
                    <a:pt x="988" y="252"/>
                    <a:pt x="2227" y="252"/>
                  </a:cubicBezTo>
                  <a:cubicBezTo>
                    <a:pt x="3449" y="252"/>
                    <a:pt x="4436" y="185"/>
                    <a:pt x="4436" y="118"/>
                  </a:cubicBezTo>
                  <a:cubicBezTo>
                    <a:pt x="4436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3" name="Google Shape;11213;p32"/>
            <p:cNvSpPr/>
            <p:nvPr/>
          </p:nvSpPr>
          <p:spPr>
            <a:xfrm>
              <a:off x="5847441" y="3563078"/>
              <a:ext cx="348258" cy="20408"/>
            </a:xfrm>
            <a:custGeom>
              <a:avLst/>
              <a:gdLst/>
              <a:ahLst/>
              <a:cxnLst/>
              <a:rect l="l" t="t" r="r" b="b"/>
              <a:pathLst>
                <a:path w="4454" h="261" extrusionOk="0">
                  <a:moveTo>
                    <a:pt x="2227" y="1"/>
                  </a:moveTo>
                  <a:cubicBezTo>
                    <a:pt x="988" y="1"/>
                    <a:pt x="1" y="68"/>
                    <a:pt x="1" y="135"/>
                  </a:cubicBezTo>
                  <a:cubicBezTo>
                    <a:pt x="1" y="218"/>
                    <a:pt x="1005" y="252"/>
                    <a:pt x="2227" y="252"/>
                  </a:cubicBezTo>
                  <a:cubicBezTo>
                    <a:pt x="2450" y="258"/>
                    <a:pt x="2665" y="261"/>
                    <a:pt x="2868" y="261"/>
                  </a:cubicBezTo>
                  <a:cubicBezTo>
                    <a:pt x="3790" y="261"/>
                    <a:pt x="4453" y="203"/>
                    <a:pt x="4453" y="135"/>
                  </a:cubicBezTo>
                  <a:cubicBezTo>
                    <a:pt x="4453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4" name="Google Shape;11214;p32"/>
            <p:cNvSpPr/>
            <p:nvPr/>
          </p:nvSpPr>
          <p:spPr>
            <a:xfrm>
              <a:off x="5437803" y="3765981"/>
              <a:ext cx="151923" cy="85149"/>
            </a:xfrm>
            <a:custGeom>
              <a:avLst/>
              <a:gdLst/>
              <a:ahLst/>
              <a:cxnLst/>
              <a:rect l="l" t="t" r="r" b="b"/>
              <a:pathLst>
                <a:path w="1943" h="1089" extrusionOk="0">
                  <a:moveTo>
                    <a:pt x="1055" y="0"/>
                  </a:moveTo>
                  <a:cubicBezTo>
                    <a:pt x="486" y="0"/>
                    <a:pt x="1" y="486"/>
                    <a:pt x="1" y="1071"/>
                  </a:cubicBezTo>
                  <a:lnTo>
                    <a:pt x="1" y="1088"/>
                  </a:lnTo>
                  <a:lnTo>
                    <a:pt x="1942" y="1088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5" name="Google Shape;11215;p32"/>
            <p:cNvSpPr/>
            <p:nvPr/>
          </p:nvSpPr>
          <p:spPr>
            <a:xfrm>
              <a:off x="5609274" y="3300046"/>
              <a:ext cx="155833" cy="85149"/>
            </a:xfrm>
            <a:custGeom>
              <a:avLst/>
              <a:gdLst/>
              <a:ahLst/>
              <a:cxnLst/>
              <a:rect l="l" t="t" r="r" b="b"/>
              <a:pathLst>
                <a:path w="1993" h="1089" extrusionOk="0">
                  <a:moveTo>
                    <a:pt x="737" y="0"/>
                  </a:moveTo>
                  <a:cubicBezTo>
                    <a:pt x="469" y="0"/>
                    <a:pt x="218" y="51"/>
                    <a:pt x="0" y="101"/>
                  </a:cubicBezTo>
                  <a:lnTo>
                    <a:pt x="0" y="988"/>
                  </a:lnTo>
                  <a:cubicBezTo>
                    <a:pt x="218" y="1055"/>
                    <a:pt x="469" y="1088"/>
                    <a:pt x="737" y="1088"/>
                  </a:cubicBezTo>
                  <a:cubicBezTo>
                    <a:pt x="1423" y="1088"/>
                    <a:pt x="1992" y="837"/>
                    <a:pt x="1992" y="553"/>
                  </a:cubicBezTo>
                  <a:cubicBezTo>
                    <a:pt x="1992" y="251"/>
                    <a:pt x="142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6" name="Google Shape;11216;p32"/>
            <p:cNvSpPr/>
            <p:nvPr/>
          </p:nvSpPr>
          <p:spPr>
            <a:xfrm>
              <a:off x="7338215" y="3497633"/>
              <a:ext cx="297122" cy="239574"/>
            </a:xfrm>
            <a:custGeom>
              <a:avLst/>
              <a:gdLst/>
              <a:ahLst/>
              <a:cxnLst/>
              <a:rect l="l" t="t" r="r" b="b"/>
              <a:pathLst>
                <a:path w="3800" h="3064" extrusionOk="0">
                  <a:moveTo>
                    <a:pt x="1122" y="1"/>
                  </a:moveTo>
                  <a:cubicBezTo>
                    <a:pt x="720" y="1"/>
                    <a:pt x="335" y="85"/>
                    <a:pt x="0" y="252"/>
                  </a:cubicBezTo>
                  <a:cubicBezTo>
                    <a:pt x="134" y="235"/>
                    <a:pt x="251" y="218"/>
                    <a:pt x="402" y="218"/>
                  </a:cubicBezTo>
                  <a:cubicBezTo>
                    <a:pt x="1389" y="218"/>
                    <a:pt x="2745" y="888"/>
                    <a:pt x="3080" y="3064"/>
                  </a:cubicBezTo>
                  <a:lnTo>
                    <a:pt x="3800" y="2913"/>
                  </a:lnTo>
                  <a:cubicBezTo>
                    <a:pt x="3482" y="704"/>
                    <a:pt x="2092" y="1"/>
                    <a:pt x="1122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7" name="Google Shape;11217;p32"/>
            <p:cNvSpPr/>
            <p:nvPr/>
          </p:nvSpPr>
          <p:spPr>
            <a:xfrm>
              <a:off x="5508487" y="1729520"/>
              <a:ext cx="795818" cy="1007791"/>
            </a:xfrm>
            <a:custGeom>
              <a:avLst/>
              <a:gdLst/>
              <a:ahLst/>
              <a:cxnLst/>
              <a:rect l="l" t="t" r="r" b="b"/>
              <a:pathLst>
                <a:path w="10178" h="12889" extrusionOk="0">
                  <a:moveTo>
                    <a:pt x="5290" y="184"/>
                  </a:moveTo>
                  <a:lnTo>
                    <a:pt x="9893" y="2360"/>
                  </a:lnTo>
                  <a:cubicBezTo>
                    <a:pt x="9290" y="3013"/>
                    <a:pt x="5390" y="7382"/>
                    <a:pt x="4553" y="12688"/>
                  </a:cubicBezTo>
                  <a:lnTo>
                    <a:pt x="134" y="11114"/>
                  </a:lnTo>
                  <a:cubicBezTo>
                    <a:pt x="252" y="4168"/>
                    <a:pt x="4821" y="519"/>
                    <a:pt x="5290" y="184"/>
                  </a:cubicBezTo>
                  <a:close/>
                  <a:moveTo>
                    <a:pt x="5290" y="0"/>
                  </a:moveTo>
                  <a:lnTo>
                    <a:pt x="5240" y="17"/>
                  </a:lnTo>
                  <a:cubicBezTo>
                    <a:pt x="5173" y="50"/>
                    <a:pt x="84" y="3766"/>
                    <a:pt x="1" y="11148"/>
                  </a:cubicBezTo>
                  <a:lnTo>
                    <a:pt x="1" y="11215"/>
                  </a:lnTo>
                  <a:lnTo>
                    <a:pt x="4704" y="12889"/>
                  </a:lnTo>
                  <a:lnTo>
                    <a:pt x="4721" y="12805"/>
                  </a:lnTo>
                  <a:cubicBezTo>
                    <a:pt x="5574" y="7097"/>
                    <a:pt x="10060" y="2444"/>
                    <a:pt x="10094" y="2410"/>
                  </a:cubicBezTo>
                  <a:lnTo>
                    <a:pt x="10178" y="2327"/>
                  </a:lnTo>
                  <a:lnTo>
                    <a:pt x="5323" y="17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8" name="Google Shape;11218;p32"/>
            <p:cNvSpPr/>
            <p:nvPr/>
          </p:nvSpPr>
          <p:spPr>
            <a:xfrm>
              <a:off x="6762345" y="1695429"/>
              <a:ext cx="91639" cy="327303"/>
            </a:xfrm>
            <a:custGeom>
              <a:avLst/>
              <a:gdLst/>
              <a:ahLst/>
              <a:cxnLst/>
              <a:rect l="l" t="t" r="r" b="b"/>
              <a:pathLst>
                <a:path w="1172" h="4186" extrusionOk="0">
                  <a:moveTo>
                    <a:pt x="569" y="1"/>
                  </a:moveTo>
                  <a:lnTo>
                    <a:pt x="0" y="18"/>
                  </a:lnTo>
                  <a:cubicBezTo>
                    <a:pt x="167" y="2127"/>
                    <a:pt x="653" y="3918"/>
                    <a:pt x="653" y="3918"/>
                  </a:cubicBezTo>
                  <a:lnTo>
                    <a:pt x="1155" y="4185"/>
                  </a:lnTo>
                  <a:cubicBezTo>
                    <a:pt x="1172" y="4185"/>
                    <a:pt x="385" y="1457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9" name="Google Shape;11219;p32"/>
            <p:cNvSpPr/>
            <p:nvPr/>
          </p:nvSpPr>
          <p:spPr>
            <a:xfrm>
              <a:off x="6542865" y="1370550"/>
              <a:ext cx="525750" cy="382584"/>
            </a:xfrm>
            <a:custGeom>
              <a:avLst/>
              <a:gdLst/>
              <a:ahLst/>
              <a:cxnLst/>
              <a:rect l="l" t="t" r="r" b="b"/>
              <a:pathLst>
                <a:path w="6724" h="4893" extrusionOk="0">
                  <a:moveTo>
                    <a:pt x="4455" y="1"/>
                  </a:moveTo>
                  <a:cubicBezTo>
                    <a:pt x="2695" y="1"/>
                    <a:pt x="1" y="810"/>
                    <a:pt x="380" y="4892"/>
                  </a:cubicBezTo>
                  <a:cubicBezTo>
                    <a:pt x="380" y="4892"/>
                    <a:pt x="5820" y="3921"/>
                    <a:pt x="6690" y="3553"/>
                  </a:cubicBezTo>
                  <a:cubicBezTo>
                    <a:pt x="6690" y="3553"/>
                    <a:pt x="6724" y="540"/>
                    <a:pt x="5736" y="172"/>
                  </a:cubicBezTo>
                  <a:cubicBezTo>
                    <a:pt x="5499" y="86"/>
                    <a:pt x="5026" y="1"/>
                    <a:pt x="4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0" name="Google Shape;11220;p32"/>
            <p:cNvSpPr/>
            <p:nvPr/>
          </p:nvSpPr>
          <p:spPr>
            <a:xfrm>
              <a:off x="6542474" y="1369533"/>
              <a:ext cx="383522" cy="380942"/>
            </a:xfrm>
            <a:custGeom>
              <a:avLst/>
              <a:gdLst/>
              <a:ahLst/>
              <a:cxnLst/>
              <a:rect l="l" t="t" r="r" b="b"/>
              <a:pathLst>
                <a:path w="4905" h="4872" extrusionOk="0">
                  <a:moveTo>
                    <a:pt x="4460" y="0"/>
                  </a:moveTo>
                  <a:cubicBezTo>
                    <a:pt x="2706" y="0"/>
                    <a:pt x="1" y="800"/>
                    <a:pt x="385" y="4872"/>
                  </a:cubicBezTo>
                  <a:cubicBezTo>
                    <a:pt x="385" y="4872"/>
                    <a:pt x="1841" y="4621"/>
                    <a:pt x="3364" y="4336"/>
                  </a:cubicBezTo>
                  <a:cubicBezTo>
                    <a:pt x="3297" y="4068"/>
                    <a:pt x="3281" y="3784"/>
                    <a:pt x="3281" y="3483"/>
                  </a:cubicBezTo>
                  <a:cubicBezTo>
                    <a:pt x="3281" y="1825"/>
                    <a:pt x="3967" y="419"/>
                    <a:pt x="4904" y="18"/>
                  </a:cubicBezTo>
                  <a:cubicBezTo>
                    <a:pt x="4766" y="7"/>
                    <a:pt x="4617" y="0"/>
                    <a:pt x="446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1" name="Google Shape;11221;p32"/>
            <p:cNvSpPr/>
            <p:nvPr/>
          </p:nvSpPr>
          <p:spPr>
            <a:xfrm>
              <a:off x="6834279" y="1391817"/>
              <a:ext cx="158491" cy="41988"/>
            </a:xfrm>
            <a:custGeom>
              <a:avLst/>
              <a:gdLst/>
              <a:ahLst/>
              <a:cxnLst/>
              <a:rect l="l" t="t" r="r" b="b"/>
              <a:pathLst>
                <a:path w="2027" h="537" extrusionOk="0">
                  <a:moveTo>
                    <a:pt x="849" y="1"/>
                  </a:moveTo>
                  <a:cubicBezTo>
                    <a:pt x="584" y="1"/>
                    <a:pt x="295" y="24"/>
                    <a:pt x="1" y="84"/>
                  </a:cubicBezTo>
                  <a:cubicBezTo>
                    <a:pt x="117" y="75"/>
                    <a:pt x="231" y="71"/>
                    <a:pt x="341" y="71"/>
                  </a:cubicBezTo>
                  <a:cubicBezTo>
                    <a:pt x="829" y="71"/>
                    <a:pt x="1232" y="153"/>
                    <a:pt x="1423" y="235"/>
                  </a:cubicBezTo>
                  <a:cubicBezTo>
                    <a:pt x="1574" y="285"/>
                    <a:pt x="1675" y="385"/>
                    <a:pt x="1758" y="536"/>
                  </a:cubicBezTo>
                  <a:lnTo>
                    <a:pt x="2026" y="218"/>
                  </a:lnTo>
                  <a:cubicBezTo>
                    <a:pt x="2009" y="201"/>
                    <a:pt x="1976" y="185"/>
                    <a:pt x="1926" y="151"/>
                  </a:cubicBezTo>
                  <a:cubicBezTo>
                    <a:pt x="1722" y="76"/>
                    <a:pt x="1324" y="1"/>
                    <a:pt x="84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2" name="Google Shape;11222;p32"/>
            <p:cNvSpPr/>
            <p:nvPr/>
          </p:nvSpPr>
          <p:spPr>
            <a:xfrm>
              <a:off x="6984796" y="1433727"/>
              <a:ext cx="58955" cy="202903"/>
            </a:xfrm>
            <a:custGeom>
              <a:avLst/>
              <a:gdLst/>
              <a:ahLst/>
              <a:cxnLst/>
              <a:rect l="l" t="t" r="r" b="b"/>
              <a:pathLst>
                <a:path w="754" h="2595" extrusionOk="0">
                  <a:moveTo>
                    <a:pt x="335" y="0"/>
                  </a:moveTo>
                  <a:lnTo>
                    <a:pt x="1" y="419"/>
                  </a:lnTo>
                  <a:cubicBezTo>
                    <a:pt x="252" y="1205"/>
                    <a:pt x="252" y="2377"/>
                    <a:pt x="252" y="2595"/>
                  </a:cubicBezTo>
                  <a:cubicBezTo>
                    <a:pt x="486" y="2528"/>
                    <a:pt x="653" y="2477"/>
                    <a:pt x="737" y="2444"/>
                  </a:cubicBezTo>
                  <a:cubicBezTo>
                    <a:pt x="737" y="2444"/>
                    <a:pt x="754" y="787"/>
                    <a:pt x="33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" name="Google Shape;11345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solidFill>
                  <a:schemeClr val="accent4"/>
                </a:solidFill>
              </a:rPr>
              <a:t>Technical</a:t>
            </a:r>
            <a:r>
              <a:rPr lang="hu-HU" dirty="0" smtClean="0">
                <a:solidFill>
                  <a:schemeClr val="accent4"/>
                </a:solidFill>
              </a:rPr>
              <a:t> </a:t>
            </a:r>
            <a:r>
              <a:rPr lang="hu-HU" dirty="0" err="1" smtClean="0">
                <a:solidFill>
                  <a:schemeClr val="accent4"/>
                </a:solidFill>
              </a:rPr>
              <a:t>implementation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346" name="Google Shape;11346;p35"/>
          <p:cNvSpPr txBox="1">
            <a:spLocks noGrp="1"/>
          </p:cNvSpPr>
          <p:nvPr>
            <p:ph type="title"/>
          </p:nvPr>
        </p:nvSpPr>
        <p:spPr>
          <a:xfrm>
            <a:off x="713225" y="1520300"/>
            <a:ext cx="16230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Fronend</a:t>
            </a:r>
            <a:endParaRPr dirty="0"/>
          </a:p>
        </p:txBody>
      </p:sp>
      <p:sp>
        <p:nvSpPr>
          <p:cNvPr id="11347" name="Google Shape;11347;p35"/>
          <p:cNvSpPr txBox="1">
            <a:spLocks noGrp="1"/>
          </p:cNvSpPr>
          <p:nvPr>
            <p:ph type="subTitle" idx="1"/>
          </p:nvPr>
        </p:nvSpPr>
        <p:spPr>
          <a:xfrm>
            <a:off x="713225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Vuetify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dirty="0" smtClean="0"/>
              <a:t>-     CSS </a:t>
            </a:r>
            <a:endParaRPr dirty="0"/>
          </a:p>
        </p:txBody>
      </p:sp>
      <p:sp>
        <p:nvSpPr>
          <p:cNvPr id="11348" name="Google Shape;11348;p35"/>
          <p:cNvSpPr txBox="1">
            <a:spLocks noGrp="1"/>
          </p:cNvSpPr>
          <p:nvPr>
            <p:ph type="title" idx="2"/>
          </p:nvPr>
        </p:nvSpPr>
        <p:spPr>
          <a:xfrm>
            <a:off x="2949000" y="1520300"/>
            <a:ext cx="16209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Testing</a:t>
            </a:r>
            <a:endParaRPr dirty="0"/>
          </a:p>
        </p:txBody>
      </p:sp>
      <p:sp>
        <p:nvSpPr>
          <p:cNvPr id="11349" name="Google Shape;11349;p35"/>
          <p:cNvSpPr txBox="1">
            <a:spLocks noGrp="1"/>
          </p:cNvSpPr>
          <p:nvPr>
            <p:ph type="subTitle" idx="3"/>
          </p:nvPr>
        </p:nvSpPr>
        <p:spPr>
          <a:xfrm>
            <a:off x="2949001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TestJS</a:t>
            </a:r>
            <a:endParaRPr lang="hu-HU" dirty="0" smtClean="0"/>
          </a:p>
        </p:txBody>
      </p:sp>
      <p:sp>
        <p:nvSpPr>
          <p:cNvPr id="11350" name="Google Shape;11350;p35"/>
          <p:cNvSpPr txBox="1">
            <a:spLocks noGrp="1"/>
          </p:cNvSpPr>
          <p:nvPr>
            <p:ph type="title" idx="4"/>
          </p:nvPr>
        </p:nvSpPr>
        <p:spPr>
          <a:xfrm>
            <a:off x="713225" y="3028150"/>
            <a:ext cx="16209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Backend</a:t>
            </a:r>
            <a:endParaRPr dirty="0"/>
          </a:p>
        </p:txBody>
      </p:sp>
      <p:sp>
        <p:nvSpPr>
          <p:cNvPr id="11351" name="Google Shape;11351;p35"/>
          <p:cNvSpPr txBox="1">
            <a:spLocks noGrp="1"/>
          </p:cNvSpPr>
          <p:nvPr>
            <p:ph type="subTitle" idx="5"/>
          </p:nvPr>
        </p:nvSpPr>
        <p:spPr>
          <a:xfrm>
            <a:off x="713225" y="34174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Node.JS </a:t>
            </a:r>
          </a:p>
        </p:txBody>
      </p:sp>
      <p:sp>
        <p:nvSpPr>
          <p:cNvPr id="11352" name="Google Shape;11352;p35"/>
          <p:cNvSpPr txBox="1">
            <a:spLocks noGrp="1"/>
          </p:cNvSpPr>
          <p:nvPr>
            <p:ph type="title" idx="6"/>
          </p:nvPr>
        </p:nvSpPr>
        <p:spPr>
          <a:xfrm>
            <a:off x="2949000" y="3028149"/>
            <a:ext cx="16209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Database</a:t>
            </a:r>
            <a:endParaRPr dirty="0"/>
          </a:p>
        </p:txBody>
      </p:sp>
      <p:sp>
        <p:nvSpPr>
          <p:cNvPr id="11353" name="Google Shape;11353;p35"/>
          <p:cNvSpPr txBox="1">
            <a:spLocks noGrp="1"/>
          </p:cNvSpPr>
          <p:nvPr>
            <p:ph type="subTitle" idx="7"/>
          </p:nvPr>
        </p:nvSpPr>
        <p:spPr>
          <a:xfrm>
            <a:off x="2949001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MySQL</a:t>
            </a:r>
            <a:endParaRPr lang="hu-HU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1354" name="Google Shape;11354;p35"/>
          <p:cNvSpPr/>
          <p:nvPr/>
        </p:nvSpPr>
        <p:spPr>
          <a:xfrm>
            <a:off x="5143500" y="3783825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355" name="Google Shape;11355;p35"/>
          <p:cNvGrpSpPr/>
          <p:nvPr/>
        </p:nvGrpSpPr>
        <p:grpSpPr>
          <a:xfrm>
            <a:off x="5419238" y="1185349"/>
            <a:ext cx="2272122" cy="2923101"/>
            <a:chOff x="5419238" y="1185349"/>
            <a:chExt cx="2272122" cy="2923101"/>
          </a:xfrm>
        </p:grpSpPr>
        <p:sp>
          <p:nvSpPr>
            <p:cNvPr id="11356" name="Google Shape;11356;p35"/>
            <p:cNvSpPr/>
            <p:nvPr/>
          </p:nvSpPr>
          <p:spPr>
            <a:xfrm>
              <a:off x="7408487" y="2169964"/>
              <a:ext cx="258801" cy="216399"/>
            </a:xfrm>
            <a:custGeom>
              <a:avLst/>
              <a:gdLst/>
              <a:ahLst/>
              <a:cxnLst/>
              <a:rect l="l" t="t" r="r" b="b"/>
              <a:pathLst>
                <a:path w="3064" h="2562" extrusionOk="0">
                  <a:moveTo>
                    <a:pt x="921" y="1"/>
                  </a:moveTo>
                  <a:lnTo>
                    <a:pt x="1" y="2562"/>
                  </a:lnTo>
                  <a:lnTo>
                    <a:pt x="2143" y="2562"/>
                  </a:lnTo>
                  <a:lnTo>
                    <a:pt x="30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7" name="Google Shape;11357;p35"/>
            <p:cNvSpPr/>
            <p:nvPr/>
          </p:nvSpPr>
          <p:spPr>
            <a:xfrm>
              <a:off x="7131355" y="2169964"/>
              <a:ext cx="410162" cy="1153792"/>
            </a:xfrm>
            <a:custGeom>
              <a:avLst/>
              <a:gdLst/>
              <a:ahLst/>
              <a:cxnLst/>
              <a:rect l="l" t="t" r="r" b="b"/>
              <a:pathLst>
                <a:path w="4856" h="13660" extrusionOk="0">
                  <a:moveTo>
                    <a:pt x="4135" y="1"/>
                  </a:moveTo>
                  <a:lnTo>
                    <a:pt x="1" y="13660"/>
                  </a:lnTo>
                  <a:lnTo>
                    <a:pt x="704" y="13660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8" name="Google Shape;11358;p35"/>
            <p:cNvSpPr/>
            <p:nvPr/>
          </p:nvSpPr>
          <p:spPr>
            <a:xfrm>
              <a:off x="7282633" y="2169964"/>
              <a:ext cx="408726" cy="1153792"/>
            </a:xfrm>
            <a:custGeom>
              <a:avLst/>
              <a:gdLst/>
              <a:ahLst/>
              <a:cxnLst/>
              <a:rect l="l" t="t" r="r" b="b"/>
              <a:pathLst>
                <a:path w="4839" h="13660" extrusionOk="0">
                  <a:moveTo>
                    <a:pt x="4152" y="1"/>
                  </a:moveTo>
                  <a:lnTo>
                    <a:pt x="1" y="13660"/>
                  </a:lnTo>
                  <a:lnTo>
                    <a:pt x="721" y="13660"/>
                  </a:lnTo>
                  <a:lnTo>
                    <a:pt x="4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9" name="Google Shape;11359;p35"/>
            <p:cNvSpPr/>
            <p:nvPr/>
          </p:nvSpPr>
          <p:spPr>
            <a:xfrm>
              <a:off x="6186945" y="3090386"/>
              <a:ext cx="422832" cy="1005302"/>
            </a:xfrm>
            <a:custGeom>
              <a:avLst/>
              <a:gdLst/>
              <a:ahLst/>
              <a:cxnLst/>
              <a:rect l="l" t="t" r="r" b="b"/>
              <a:pathLst>
                <a:path w="5006" h="11902" extrusionOk="0">
                  <a:moveTo>
                    <a:pt x="904" y="1"/>
                  </a:moveTo>
                  <a:lnTo>
                    <a:pt x="1" y="11902"/>
                  </a:lnTo>
                  <a:lnTo>
                    <a:pt x="118" y="11902"/>
                  </a:lnTo>
                  <a:lnTo>
                    <a:pt x="5005" y="2947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0" name="Google Shape;11360;p35"/>
            <p:cNvSpPr/>
            <p:nvPr/>
          </p:nvSpPr>
          <p:spPr>
            <a:xfrm>
              <a:off x="6397603" y="1891481"/>
              <a:ext cx="763564" cy="452479"/>
            </a:xfrm>
            <a:custGeom>
              <a:avLst/>
              <a:gdLst/>
              <a:ahLst/>
              <a:cxnLst/>
              <a:rect l="l" t="t" r="r" b="b"/>
              <a:pathLst>
                <a:path w="9040" h="5357" extrusionOk="0">
                  <a:moveTo>
                    <a:pt x="3867" y="0"/>
                  </a:moveTo>
                  <a:lnTo>
                    <a:pt x="1" y="1842"/>
                  </a:lnTo>
                  <a:cubicBezTo>
                    <a:pt x="921" y="3348"/>
                    <a:pt x="5524" y="5357"/>
                    <a:pt x="5524" y="5357"/>
                  </a:cubicBezTo>
                  <a:lnTo>
                    <a:pt x="9039" y="1490"/>
                  </a:lnTo>
                  <a:cubicBezTo>
                    <a:pt x="6947" y="1088"/>
                    <a:pt x="4587" y="720"/>
                    <a:pt x="3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1" name="Google Shape;11361;p35"/>
            <p:cNvSpPr/>
            <p:nvPr/>
          </p:nvSpPr>
          <p:spPr>
            <a:xfrm>
              <a:off x="6397603" y="1931095"/>
              <a:ext cx="818804" cy="431278"/>
            </a:xfrm>
            <a:custGeom>
              <a:avLst/>
              <a:gdLst/>
              <a:ahLst/>
              <a:cxnLst/>
              <a:rect l="l" t="t" r="r" b="b"/>
              <a:pathLst>
                <a:path w="9694" h="5106" extrusionOk="0">
                  <a:moveTo>
                    <a:pt x="4671" y="0"/>
                  </a:moveTo>
                  <a:lnTo>
                    <a:pt x="1" y="1356"/>
                  </a:lnTo>
                  <a:cubicBezTo>
                    <a:pt x="921" y="2862"/>
                    <a:pt x="5575" y="5105"/>
                    <a:pt x="5575" y="5105"/>
                  </a:cubicBezTo>
                  <a:lnTo>
                    <a:pt x="9357" y="1958"/>
                  </a:lnTo>
                  <a:cubicBezTo>
                    <a:pt x="9694" y="1388"/>
                    <a:pt x="9310" y="1276"/>
                    <a:pt x="8770" y="1276"/>
                  </a:cubicBezTo>
                  <a:cubicBezTo>
                    <a:pt x="8423" y="1276"/>
                    <a:pt x="8011" y="1322"/>
                    <a:pt x="7684" y="1322"/>
                  </a:cubicBezTo>
                  <a:cubicBezTo>
                    <a:pt x="5524" y="1322"/>
                    <a:pt x="4872" y="870"/>
                    <a:pt x="467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2" name="Google Shape;11362;p35"/>
            <p:cNvSpPr/>
            <p:nvPr/>
          </p:nvSpPr>
          <p:spPr>
            <a:xfrm>
              <a:off x="7237444" y="3336434"/>
              <a:ext cx="108960" cy="772010"/>
            </a:xfrm>
            <a:custGeom>
              <a:avLst/>
              <a:gdLst/>
              <a:ahLst/>
              <a:cxnLst/>
              <a:rect l="l" t="t" r="r" b="b"/>
              <a:pathLst>
                <a:path w="1290" h="9140" extrusionOk="0">
                  <a:moveTo>
                    <a:pt x="0" y="0"/>
                  </a:moveTo>
                  <a:lnTo>
                    <a:pt x="1005" y="9139"/>
                  </a:lnTo>
                  <a:lnTo>
                    <a:pt x="1289" y="9139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3" name="Google Shape;11363;p35"/>
            <p:cNvSpPr/>
            <p:nvPr/>
          </p:nvSpPr>
          <p:spPr>
            <a:xfrm>
              <a:off x="6643651" y="3336434"/>
              <a:ext cx="111747" cy="772010"/>
            </a:xfrm>
            <a:custGeom>
              <a:avLst/>
              <a:gdLst/>
              <a:ahLst/>
              <a:cxnLst/>
              <a:rect l="l" t="t" r="r" b="b"/>
              <a:pathLst>
                <a:path w="1323" h="9140" extrusionOk="0">
                  <a:moveTo>
                    <a:pt x="0" y="0"/>
                  </a:moveTo>
                  <a:lnTo>
                    <a:pt x="0" y="9139"/>
                  </a:lnTo>
                  <a:lnTo>
                    <a:pt x="318" y="9139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4" name="Google Shape;11364;p35"/>
            <p:cNvSpPr/>
            <p:nvPr/>
          </p:nvSpPr>
          <p:spPr>
            <a:xfrm>
              <a:off x="6649310" y="3294033"/>
              <a:ext cx="697090" cy="100429"/>
            </a:xfrm>
            <a:custGeom>
              <a:avLst/>
              <a:gdLst/>
              <a:ahLst/>
              <a:cxnLst/>
              <a:rect l="l" t="t" r="r" b="b"/>
              <a:pathLst>
                <a:path w="8253" h="1189" extrusionOk="0">
                  <a:moveTo>
                    <a:pt x="0" y="0"/>
                  </a:moveTo>
                  <a:lnTo>
                    <a:pt x="0" y="1188"/>
                  </a:lnTo>
                  <a:lnTo>
                    <a:pt x="8252" y="1188"/>
                  </a:lnTo>
                  <a:lnTo>
                    <a:pt x="8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5" name="Google Shape;11365;p35"/>
            <p:cNvSpPr/>
            <p:nvPr/>
          </p:nvSpPr>
          <p:spPr>
            <a:xfrm>
              <a:off x="6219465" y="2883952"/>
              <a:ext cx="1152356" cy="1211735"/>
            </a:xfrm>
            <a:custGeom>
              <a:avLst/>
              <a:gdLst/>
              <a:ahLst/>
              <a:cxnLst/>
              <a:rect l="l" t="t" r="r" b="b"/>
              <a:pathLst>
                <a:path w="13643" h="14346" extrusionOk="0">
                  <a:moveTo>
                    <a:pt x="7884" y="1"/>
                  </a:moveTo>
                  <a:cubicBezTo>
                    <a:pt x="7884" y="1"/>
                    <a:pt x="1323" y="1206"/>
                    <a:pt x="536" y="2428"/>
                  </a:cubicBezTo>
                  <a:cubicBezTo>
                    <a:pt x="1" y="3282"/>
                    <a:pt x="3047" y="14346"/>
                    <a:pt x="3047" y="14346"/>
                  </a:cubicBezTo>
                  <a:lnTo>
                    <a:pt x="3198" y="14346"/>
                  </a:lnTo>
                  <a:lnTo>
                    <a:pt x="5390" y="5307"/>
                  </a:lnTo>
                  <a:cubicBezTo>
                    <a:pt x="5390" y="5307"/>
                    <a:pt x="8905" y="5140"/>
                    <a:pt x="9910" y="5106"/>
                  </a:cubicBezTo>
                  <a:cubicBezTo>
                    <a:pt x="13642" y="4889"/>
                    <a:pt x="12839" y="838"/>
                    <a:pt x="12839" y="838"/>
                  </a:cubicBezTo>
                  <a:lnTo>
                    <a:pt x="78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6" name="Google Shape;11366;p35"/>
            <p:cNvSpPr/>
            <p:nvPr/>
          </p:nvSpPr>
          <p:spPr>
            <a:xfrm>
              <a:off x="6219465" y="2883952"/>
              <a:ext cx="1152356" cy="1213171"/>
            </a:xfrm>
            <a:custGeom>
              <a:avLst/>
              <a:gdLst/>
              <a:ahLst/>
              <a:cxnLst/>
              <a:rect l="l" t="t" r="r" b="b"/>
              <a:pathLst>
                <a:path w="13643" h="14363" extrusionOk="0">
                  <a:moveTo>
                    <a:pt x="7868" y="1"/>
                  </a:moveTo>
                  <a:cubicBezTo>
                    <a:pt x="7868" y="1"/>
                    <a:pt x="6445" y="269"/>
                    <a:pt x="4855" y="670"/>
                  </a:cubicBezTo>
                  <a:cubicBezTo>
                    <a:pt x="6344" y="1039"/>
                    <a:pt x="7399" y="1625"/>
                    <a:pt x="7315" y="2060"/>
                  </a:cubicBezTo>
                  <a:cubicBezTo>
                    <a:pt x="7253" y="2371"/>
                    <a:pt x="6617" y="2541"/>
                    <a:pt x="5699" y="2541"/>
                  </a:cubicBezTo>
                  <a:cubicBezTo>
                    <a:pt x="5138" y="2541"/>
                    <a:pt x="4472" y="2478"/>
                    <a:pt x="3767" y="2344"/>
                  </a:cubicBezTo>
                  <a:cubicBezTo>
                    <a:pt x="2930" y="2177"/>
                    <a:pt x="2177" y="1959"/>
                    <a:pt x="1607" y="1708"/>
                  </a:cubicBezTo>
                  <a:cubicBezTo>
                    <a:pt x="1089" y="1943"/>
                    <a:pt x="687" y="2194"/>
                    <a:pt x="536" y="2445"/>
                  </a:cubicBezTo>
                  <a:cubicBezTo>
                    <a:pt x="1" y="3298"/>
                    <a:pt x="3047" y="14363"/>
                    <a:pt x="3047" y="14363"/>
                  </a:cubicBezTo>
                  <a:lnTo>
                    <a:pt x="3214" y="14363"/>
                  </a:lnTo>
                  <a:lnTo>
                    <a:pt x="5424" y="5324"/>
                  </a:lnTo>
                  <a:cubicBezTo>
                    <a:pt x="5424" y="5324"/>
                    <a:pt x="8939" y="5156"/>
                    <a:pt x="9943" y="5123"/>
                  </a:cubicBezTo>
                  <a:cubicBezTo>
                    <a:pt x="13642" y="4872"/>
                    <a:pt x="12822" y="838"/>
                    <a:pt x="12822" y="838"/>
                  </a:cubicBezTo>
                  <a:lnTo>
                    <a:pt x="7868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7" name="Google Shape;11367;p35"/>
            <p:cNvSpPr/>
            <p:nvPr/>
          </p:nvSpPr>
          <p:spPr>
            <a:xfrm>
              <a:off x="6681829" y="1989292"/>
              <a:ext cx="811540" cy="1107167"/>
            </a:xfrm>
            <a:custGeom>
              <a:avLst/>
              <a:gdLst/>
              <a:ahLst/>
              <a:cxnLst/>
              <a:rect l="l" t="t" r="r" b="b"/>
              <a:pathLst>
                <a:path w="9608" h="13108" extrusionOk="0">
                  <a:moveTo>
                    <a:pt x="6909" y="1"/>
                  </a:moveTo>
                  <a:cubicBezTo>
                    <a:pt x="4863" y="1"/>
                    <a:pt x="505" y="2543"/>
                    <a:pt x="0" y="11011"/>
                  </a:cubicBezTo>
                  <a:cubicBezTo>
                    <a:pt x="889" y="12374"/>
                    <a:pt x="5657" y="13108"/>
                    <a:pt x="7022" y="13108"/>
                  </a:cubicBezTo>
                  <a:cubicBezTo>
                    <a:pt x="7199" y="13108"/>
                    <a:pt x="7319" y="13095"/>
                    <a:pt x="7365" y="13070"/>
                  </a:cubicBezTo>
                  <a:cubicBezTo>
                    <a:pt x="8152" y="12685"/>
                    <a:pt x="7482" y="8383"/>
                    <a:pt x="9089" y="4333"/>
                  </a:cubicBezTo>
                  <a:cubicBezTo>
                    <a:pt x="9608" y="3010"/>
                    <a:pt x="9106" y="516"/>
                    <a:pt x="7415" y="64"/>
                  </a:cubicBezTo>
                  <a:cubicBezTo>
                    <a:pt x="7270" y="23"/>
                    <a:pt x="7099" y="1"/>
                    <a:pt x="6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8" name="Google Shape;11368;p35"/>
            <p:cNvSpPr/>
            <p:nvPr/>
          </p:nvSpPr>
          <p:spPr>
            <a:xfrm>
              <a:off x="6691712" y="1993262"/>
              <a:ext cx="801657" cy="1102860"/>
            </a:xfrm>
            <a:custGeom>
              <a:avLst/>
              <a:gdLst/>
              <a:ahLst/>
              <a:cxnLst/>
              <a:rect l="l" t="t" r="r" b="b"/>
              <a:pathLst>
                <a:path w="9491" h="13057" extrusionOk="0">
                  <a:moveTo>
                    <a:pt x="7298" y="1"/>
                  </a:moveTo>
                  <a:lnTo>
                    <a:pt x="7298" y="1"/>
                  </a:lnTo>
                  <a:cubicBezTo>
                    <a:pt x="7717" y="1607"/>
                    <a:pt x="7198" y="4068"/>
                    <a:pt x="5792" y="6478"/>
                  </a:cubicBezTo>
                  <a:cubicBezTo>
                    <a:pt x="4161" y="9266"/>
                    <a:pt x="1848" y="11085"/>
                    <a:pt x="136" y="11085"/>
                  </a:cubicBezTo>
                  <a:cubicBezTo>
                    <a:pt x="90" y="11085"/>
                    <a:pt x="45" y="11084"/>
                    <a:pt x="0" y="11081"/>
                  </a:cubicBezTo>
                  <a:lnTo>
                    <a:pt x="0" y="11081"/>
                  </a:lnTo>
                  <a:cubicBezTo>
                    <a:pt x="1130" y="12359"/>
                    <a:pt x="5662" y="13057"/>
                    <a:pt x="6935" y="13057"/>
                  </a:cubicBezTo>
                  <a:cubicBezTo>
                    <a:pt x="7096" y="13057"/>
                    <a:pt x="7205" y="13046"/>
                    <a:pt x="7248" y="13023"/>
                  </a:cubicBezTo>
                  <a:cubicBezTo>
                    <a:pt x="8035" y="12638"/>
                    <a:pt x="7365" y="8336"/>
                    <a:pt x="8972" y="4286"/>
                  </a:cubicBezTo>
                  <a:cubicBezTo>
                    <a:pt x="9491" y="2963"/>
                    <a:pt x="8989" y="469"/>
                    <a:pt x="729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9" name="Google Shape;11369;p35"/>
            <p:cNvSpPr/>
            <p:nvPr/>
          </p:nvSpPr>
          <p:spPr>
            <a:xfrm>
              <a:off x="5778385" y="2194037"/>
              <a:ext cx="169690" cy="21285"/>
            </a:xfrm>
            <a:custGeom>
              <a:avLst/>
              <a:gdLst/>
              <a:ahLst/>
              <a:cxnLst/>
              <a:rect l="l" t="t" r="r" b="b"/>
              <a:pathLst>
                <a:path w="2009" h="252" extrusionOk="0">
                  <a:moveTo>
                    <a:pt x="1004" y="0"/>
                  </a:moveTo>
                  <a:cubicBezTo>
                    <a:pt x="452" y="0"/>
                    <a:pt x="0" y="51"/>
                    <a:pt x="0" y="118"/>
                  </a:cubicBezTo>
                  <a:cubicBezTo>
                    <a:pt x="0" y="201"/>
                    <a:pt x="452" y="252"/>
                    <a:pt x="1004" y="252"/>
                  </a:cubicBezTo>
                  <a:cubicBezTo>
                    <a:pt x="1574" y="252"/>
                    <a:pt x="2009" y="201"/>
                    <a:pt x="2009" y="118"/>
                  </a:cubicBezTo>
                  <a:cubicBezTo>
                    <a:pt x="2009" y="51"/>
                    <a:pt x="1574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0" name="Google Shape;11370;p35"/>
            <p:cNvSpPr/>
            <p:nvPr/>
          </p:nvSpPr>
          <p:spPr>
            <a:xfrm>
              <a:off x="5543655" y="2263299"/>
              <a:ext cx="784764" cy="72218"/>
            </a:xfrm>
            <a:custGeom>
              <a:avLst/>
              <a:gdLst/>
              <a:ahLst/>
              <a:cxnLst/>
              <a:rect l="l" t="t" r="r" b="b"/>
              <a:pathLst>
                <a:path w="9291" h="855" extrusionOk="0">
                  <a:moveTo>
                    <a:pt x="0" y="1"/>
                  </a:moveTo>
                  <a:lnTo>
                    <a:pt x="4654" y="854"/>
                  </a:lnTo>
                  <a:lnTo>
                    <a:pt x="9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1" name="Google Shape;11371;p35"/>
            <p:cNvSpPr/>
            <p:nvPr/>
          </p:nvSpPr>
          <p:spPr>
            <a:xfrm>
              <a:off x="6226560" y="2578609"/>
              <a:ext cx="128725" cy="1529830"/>
            </a:xfrm>
            <a:custGeom>
              <a:avLst/>
              <a:gdLst/>
              <a:ahLst/>
              <a:cxnLst/>
              <a:rect l="l" t="t" r="r" b="b"/>
              <a:pathLst>
                <a:path w="1524" h="18112" extrusionOk="0">
                  <a:moveTo>
                    <a:pt x="0" y="0"/>
                  </a:moveTo>
                  <a:lnTo>
                    <a:pt x="1239" y="18111"/>
                  </a:lnTo>
                  <a:lnTo>
                    <a:pt x="1523" y="18111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2" name="Google Shape;11372;p35"/>
            <p:cNvSpPr/>
            <p:nvPr/>
          </p:nvSpPr>
          <p:spPr>
            <a:xfrm>
              <a:off x="5969193" y="2578609"/>
              <a:ext cx="130161" cy="1529830"/>
            </a:xfrm>
            <a:custGeom>
              <a:avLst/>
              <a:gdLst/>
              <a:ahLst/>
              <a:cxnLst/>
              <a:rect l="l" t="t" r="r" b="b"/>
              <a:pathLst>
                <a:path w="1541" h="18112" extrusionOk="0">
                  <a:moveTo>
                    <a:pt x="1" y="0"/>
                  </a:moveTo>
                  <a:lnTo>
                    <a:pt x="369" y="18111"/>
                  </a:lnTo>
                  <a:lnTo>
                    <a:pt x="654" y="18111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3" name="Google Shape;11373;p35"/>
            <p:cNvSpPr/>
            <p:nvPr/>
          </p:nvSpPr>
          <p:spPr>
            <a:xfrm>
              <a:off x="5969193" y="2578609"/>
              <a:ext cx="130161" cy="1225841"/>
            </a:xfrm>
            <a:custGeom>
              <a:avLst/>
              <a:gdLst/>
              <a:ahLst/>
              <a:cxnLst/>
              <a:rect l="l" t="t" r="r" b="b"/>
              <a:pathLst>
                <a:path w="1541" h="14513" extrusionOk="0">
                  <a:moveTo>
                    <a:pt x="1" y="0"/>
                  </a:moveTo>
                  <a:lnTo>
                    <a:pt x="302" y="14278"/>
                  </a:lnTo>
                  <a:lnTo>
                    <a:pt x="821" y="1451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4" name="Google Shape;11374;p35"/>
            <p:cNvSpPr/>
            <p:nvPr/>
          </p:nvSpPr>
          <p:spPr>
            <a:xfrm>
              <a:off x="5652532" y="2578609"/>
              <a:ext cx="130161" cy="1529830"/>
            </a:xfrm>
            <a:custGeom>
              <a:avLst/>
              <a:gdLst/>
              <a:ahLst/>
              <a:cxnLst/>
              <a:rect l="l" t="t" r="r" b="b"/>
              <a:pathLst>
                <a:path w="1541" h="18112" extrusionOk="0">
                  <a:moveTo>
                    <a:pt x="0" y="0"/>
                  </a:moveTo>
                  <a:lnTo>
                    <a:pt x="0" y="18111"/>
                  </a:lnTo>
                  <a:lnTo>
                    <a:pt x="285" y="18111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5" name="Google Shape;11375;p35"/>
            <p:cNvSpPr/>
            <p:nvPr/>
          </p:nvSpPr>
          <p:spPr>
            <a:xfrm>
              <a:off x="5652532" y="2578609"/>
              <a:ext cx="130161" cy="1094329"/>
            </a:xfrm>
            <a:custGeom>
              <a:avLst/>
              <a:gdLst/>
              <a:ahLst/>
              <a:cxnLst/>
              <a:rect l="l" t="t" r="r" b="b"/>
              <a:pathLst>
                <a:path w="1541" h="12956" extrusionOk="0">
                  <a:moveTo>
                    <a:pt x="0" y="0"/>
                  </a:moveTo>
                  <a:lnTo>
                    <a:pt x="0" y="12621"/>
                  </a:lnTo>
                  <a:lnTo>
                    <a:pt x="636" y="12956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6" name="Google Shape;11376;p35"/>
            <p:cNvSpPr/>
            <p:nvPr/>
          </p:nvSpPr>
          <p:spPr>
            <a:xfrm>
              <a:off x="5523637" y="2173005"/>
              <a:ext cx="751063" cy="83282"/>
            </a:xfrm>
            <a:custGeom>
              <a:avLst/>
              <a:gdLst/>
              <a:ahLst/>
              <a:cxnLst/>
              <a:rect l="l" t="t" r="r" b="b"/>
              <a:pathLst>
                <a:path w="8892" h="986" extrusionOk="0">
                  <a:moveTo>
                    <a:pt x="659" y="0"/>
                  </a:moveTo>
                  <a:cubicBezTo>
                    <a:pt x="222" y="0"/>
                    <a:pt x="0" y="128"/>
                    <a:pt x="221" y="517"/>
                  </a:cubicBezTo>
                  <a:lnTo>
                    <a:pt x="3870" y="986"/>
                  </a:lnTo>
                  <a:cubicBezTo>
                    <a:pt x="3870" y="986"/>
                    <a:pt x="8891" y="752"/>
                    <a:pt x="8724" y="283"/>
                  </a:cubicBezTo>
                  <a:cubicBezTo>
                    <a:pt x="8685" y="178"/>
                    <a:pt x="8457" y="139"/>
                    <a:pt x="8113" y="139"/>
                  </a:cubicBezTo>
                  <a:cubicBezTo>
                    <a:pt x="7127" y="139"/>
                    <a:pt x="5184" y="458"/>
                    <a:pt x="3966" y="458"/>
                  </a:cubicBezTo>
                  <a:cubicBezTo>
                    <a:pt x="3782" y="458"/>
                    <a:pt x="3613" y="450"/>
                    <a:pt x="3468" y="434"/>
                  </a:cubicBezTo>
                  <a:cubicBezTo>
                    <a:pt x="2586" y="321"/>
                    <a:pt x="135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7" name="Google Shape;11377;p35"/>
            <p:cNvSpPr/>
            <p:nvPr/>
          </p:nvSpPr>
          <p:spPr>
            <a:xfrm>
              <a:off x="5426839" y="2164305"/>
              <a:ext cx="965182" cy="108706"/>
            </a:xfrm>
            <a:custGeom>
              <a:avLst/>
              <a:gdLst/>
              <a:ahLst/>
              <a:cxnLst/>
              <a:rect l="l" t="t" r="r" b="b"/>
              <a:pathLst>
                <a:path w="11427" h="1287" extrusionOk="0">
                  <a:moveTo>
                    <a:pt x="954" y="0"/>
                  </a:moveTo>
                  <a:cubicBezTo>
                    <a:pt x="197" y="0"/>
                    <a:pt x="0" y="1189"/>
                    <a:pt x="831" y="1189"/>
                  </a:cubicBezTo>
                  <a:cubicBezTo>
                    <a:pt x="2460" y="1189"/>
                    <a:pt x="5012" y="1286"/>
                    <a:pt x="7360" y="1286"/>
                  </a:cubicBezTo>
                  <a:cubicBezTo>
                    <a:pt x="8535" y="1286"/>
                    <a:pt x="9658" y="1262"/>
                    <a:pt x="10590" y="1189"/>
                  </a:cubicBezTo>
                  <a:cubicBezTo>
                    <a:pt x="11427" y="1122"/>
                    <a:pt x="11427" y="101"/>
                    <a:pt x="10590" y="101"/>
                  </a:cubicBezTo>
                  <a:cubicBezTo>
                    <a:pt x="8983" y="101"/>
                    <a:pt x="7627" y="855"/>
                    <a:pt x="5384" y="855"/>
                  </a:cubicBezTo>
                  <a:cubicBezTo>
                    <a:pt x="4229" y="855"/>
                    <a:pt x="2739" y="386"/>
                    <a:pt x="1116" y="18"/>
                  </a:cubicBezTo>
                  <a:cubicBezTo>
                    <a:pt x="1059" y="6"/>
                    <a:pt x="1005" y="0"/>
                    <a:pt x="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8" name="Google Shape;11378;p35"/>
            <p:cNvSpPr/>
            <p:nvPr/>
          </p:nvSpPr>
          <p:spPr>
            <a:xfrm>
              <a:off x="6044114" y="2172836"/>
              <a:ext cx="347911" cy="99077"/>
            </a:xfrm>
            <a:custGeom>
              <a:avLst/>
              <a:gdLst/>
              <a:ahLst/>
              <a:cxnLst/>
              <a:rect l="l" t="t" r="r" b="b"/>
              <a:pathLst>
                <a:path w="4119" h="1173" extrusionOk="0">
                  <a:moveTo>
                    <a:pt x="3282" y="0"/>
                  </a:moveTo>
                  <a:cubicBezTo>
                    <a:pt x="3014" y="0"/>
                    <a:pt x="2763" y="17"/>
                    <a:pt x="2512" y="67"/>
                  </a:cubicBezTo>
                  <a:cubicBezTo>
                    <a:pt x="2445" y="519"/>
                    <a:pt x="1474" y="921"/>
                    <a:pt x="1" y="1172"/>
                  </a:cubicBezTo>
                  <a:cubicBezTo>
                    <a:pt x="1189" y="1172"/>
                    <a:pt x="2344" y="1155"/>
                    <a:pt x="3282" y="1088"/>
                  </a:cubicBezTo>
                  <a:cubicBezTo>
                    <a:pt x="4119" y="1021"/>
                    <a:pt x="4119" y="0"/>
                    <a:pt x="328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9" name="Google Shape;11379;p35"/>
            <p:cNvSpPr/>
            <p:nvPr/>
          </p:nvSpPr>
          <p:spPr>
            <a:xfrm>
              <a:off x="5942333" y="2199696"/>
              <a:ext cx="265896" cy="50088"/>
            </a:xfrm>
            <a:custGeom>
              <a:avLst/>
              <a:gdLst/>
              <a:ahLst/>
              <a:cxnLst/>
              <a:rect l="l" t="t" r="r" b="b"/>
              <a:pathLst>
                <a:path w="3148" h="593" extrusionOk="0">
                  <a:moveTo>
                    <a:pt x="2361" y="0"/>
                  </a:moveTo>
                  <a:cubicBezTo>
                    <a:pt x="1022" y="0"/>
                    <a:pt x="1" y="335"/>
                    <a:pt x="1" y="335"/>
                  </a:cubicBezTo>
                  <a:cubicBezTo>
                    <a:pt x="834" y="254"/>
                    <a:pt x="1460" y="197"/>
                    <a:pt x="1897" y="197"/>
                  </a:cubicBezTo>
                  <a:cubicBezTo>
                    <a:pt x="2366" y="197"/>
                    <a:pt x="2618" y="263"/>
                    <a:pt x="2679" y="436"/>
                  </a:cubicBezTo>
                  <a:cubicBezTo>
                    <a:pt x="2699" y="534"/>
                    <a:pt x="2800" y="592"/>
                    <a:pt x="2897" y="592"/>
                  </a:cubicBezTo>
                  <a:cubicBezTo>
                    <a:pt x="2964" y="592"/>
                    <a:pt x="3030" y="564"/>
                    <a:pt x="3064" y="503"/>
                  </a:cubicBezTo>
                  <a:cubicBezTo>
                    <a:pt x="3148" y="352"/>
                    <a:pt x="3047" y="17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0" name="Google Shape;11380;p35"/>
            <p:cNvSpPr/>
            <p:nvPr/>
          </p:nvSpPr>
          <p:spPr>
            <a:xfrm>
              <a:off x="5918345" y="2270394"/>
              <a:ext cx="25508" cy="231941"/>
            </a:xfrm>
            <a:custGeom>
              <a:avLst/>
              <a:gdLst/>
              <a:ahLst/>
              <a:cxnLst/>
              <a:rect l="l" t="t" r="r" b="b"/>
              <a:pathLst>
                <a:path w="302" h="2746" extrusionOk="0">
                  <a:moveTo>
                    <a:pt x="0" y="0"/>
                  </a:moveTo>
                  <a:cubicBezTo>
                    <a:pt x="134" y="954"/>
                    <a:pt x="151" y="1875"/>
                    <a:pt x="0" y="2745"/>
                  </a:cubicBezTo>
                  <a:lnTo>
                    <a:pt x="302" y="2745"/>
                  </a:lnTo>
                  <a:cubicBezTo>
                    <a:pt x="168" y="1909"/>
                    <a:pt x="184" y="988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1" name="Google Shape;11381;p35"/>
            <p:cNvSpPr/>
            <p:nvPr/>
          </p:nvSpPr>
          <p:spPr>
            <a:xfrm>
              <a:off x="5762759" y="2482487"/>
              <a:ext cx="338029" cy="65123"/>
            </a:xfrm>
            <a:custGeom>
              <a:avLst/>
              <a:gdLst/>
              <a:ahLst/>
              <a:cxnLst/>
              <a:rect l="l" t="t" r="r" b="b"/>
              <a:pathLst>
                <a:path w="4002" h="771" extrusionOk="0">
                  <a:moveTo>
                    <a:pt x="1993" y="0"/>
                  </a:moveTo>
                  <a:lnTo>
                    <a:pt x="1" y="419"/>
                  </a:lnTo>
                  <a:lnTo>
                    <a:pt x="1" y="770"/>
                  </a:lnTo>
                  <a:lnTo>
                    <a:pt x="4001" y="770"/>
                  </a:lnTo>
                  <a:lnTo>
                    <a:pt x="4001" y="419"/>
                  </a:lnTo>
                  <a:lnTo>
                    <a:pt x="1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2" name="Google Shape;11382;p35"/>
            <p:cNvSpPr/>
            <p:nvPr/>
          </p:nvSpPr>
          <p:spPr>
            <a:xfrm>
              <a:off x="5419238" y="2534771"/>
              <a:ext cx="1139602" cy="933338"/>
            </a:xfrm>
            <a:custGeom>
              <a:avLst/>
              <a:gdLst/>
              <a:ahLst/>
              <a:cxnLst/>
              <a:rect l="l" t="t" r="r" b="b"/>
              <a:pathLst>
                <a:path w="13492" h="11050" extrusionOk="0">
                  <a:moveTo>
                    <a:pt x="1925" y="0"/>
                  </a:moveTo>
                  <a:lnTo>
                    <a:pt x="1" y="10429"/>
                  </a:lnTo>
                  <a:cubicBezTo>
                    <a:pt x="1605" y="10889"/>
                    <a:pt x="3472" y="11050"/>
                    <a:pt x="5297" y="11050"/>
                  </a:cubicBezTo>
                  <a:cubicBezTo>
                    <a:pt x="9508" y="11050"/>
                    <a:pt x="13492" y="10194"/>
                    <a:pt x="13492" y="10194"/>
                  </a:cubicBez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3" name="Google Shape;11383;p35"/>
            <p:cNvSpPr/>
            <p:nvPr/>
          </p:nvSpPr>
          <p:spPr>
            <a:xfrm>
              <a:off x="5860317" y="2537559"/>
              <a:ext cx="697174" cy="930382"/>
            </a:xfrm>
            <a:custGeom>
              <a:avLst/>
              <a:gdLst/>
              <a:ahLst/>
              <a:cxnLst/>
              <a:rect l="l" t="t" r="r" b="b"/>
              <a:pathLst>
                <a:path w="8254" h="11015" extrusionOk="0">
                  <a:moveTo>
                    <a:pt x="4035" y="1"/>
                  </a:moveTo>
                  <a:cubicBezTo>
                    <a:pt x="3868" y="1189"/>
                    <a:pt x="3600" y="2461"/>
                    <a:pt x="3248" y="3767"/>
                  </a:cubicBezTo>
                  <a:cubicBezTo>
                    <a:pt x="2428" y="6629"/>
                    <a:pt x="1273" y="9140"/>
                    <a:pt x="1" y="11015"/>
                  </a:cubicBezTo>
                  <a:cubicBezTo>
                    <a:pt x="4236" y="11015"/>
                    <a:pt x="8253" y="10161"/>
                    <a:pt x="8253" y="10161"/>
                  </a:cubicBezTo>
                  <a:lnTo>
                    <a:pt x="6797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4" name="Google Shape;11384;p35"/>
            <p:cNvSpPr/>
            <p:nvPr/>
          </p:nvSpPr>
          <p:spPr>
            <a:xfrm>
              <a:off x="5977724" y="2196233"/>
              <a:ext cx="148489" cy="32435"/>
            </a:xfrm>
            <a:custGeom>
              <a:avLst/>
              <a:gdLst/>
              <a:ahLst/>
              <a:cxnLst/>
              <a:rect l="l" t="t" r="r" b="b"/>
              <a:pathLst>
                <a:path w="1758" h="384" extrusionOk="0">
                  <a:moveTo>
                    <a:pt x="1544" y="0"/>
                  </a:moveTo>
                  <a:cubicBezTo>
                    <a:pt x="1385" y="0"/>
                    <a:pt x="1137" y="26"/>
                    <a:pt x="854" y="75"/>
                  </a:cubicBezTo>
                  <a:cubicBezTo>
                    <a:pt x="368" y="159"/>
                    <a:pt x="0" y="292"/>
                    <a:pt x="17" y="343"/>
                  </a:cubicBezTo>
                  <a:cubicBezTo>
                    <a:pt x="17" y="371"/>
                    <a:pt x="87" y="384"/>
                    <a:pt x="203" y="384"/>
                  </a:cubicBezTo>
                  <a:cubicBezTo>
                    <a:pt x="364" y="384"/>
                    <a:pt x="614" y="358"/>
                    <a:pt x="887" y="309"/>
                  </a:cubicBezTo>
                  <a:cubicBezTo>
                    <a:pt x="1356" y="226"/>
                    <a:pt x="1758" y="108"/>
                    <a:pt x="1724" y="41"/>
                  </a:cubicBezTo>
                  <a:cubicBezTo>
                    <a:pt x="1724" y="13"/>
                    <a:pt x="1657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5" name="Google Shape;11385;p35"/>
            <p:cNvSpPr/>
            <p:nvPr/>
          </p:nvSpPr>
          <p:spPr>
            <a:xfrm>
              <a:off x="6992832" y="1982366"/>
              <a:ext cx="407290" cy="133117"/>
            </a:xfrm>
            <a:custGeom>
              <a:avLst/>
              <a:gdLst/>
              <a:ahLst/>
              <a:cxnLst/>
              <a:rect l="l" t="t" r="r" b="b"/>
              <a:pathLst>
                <a:path w="4822" h="1576" extrusionOk="0">
                  <a:moveTo>
                    <a:pt x="3221" y="1"/>
                  </a:moveTo>
                  <a:cubicBezTo>
                    <a:pt x="2398" y="1"/>
                    <a:pt x="1176" y="476"/>
                    <a:pt x="1" y="1569"/>
                  </a:cubicBezTo>
                  <a:cubicBezTo>
                    <a:pt x="59" y="1573"/>
                    <a:pt x="116" y="1575"/>
                    <a:pt x="173" y="1575"/>
                  </a:cubicBezTo>
                  <a:cubicBezTo>
                    <a:pt x="1378" y="1575"/>
                    <a:pt x="2315" y="659"/>
                    <a:pt x="3708" y="659"/>
                  </a:cubicBezTo>
                  <a:cubicBezTo>
                    <a:pt x="4049" y="659"/>
                    <a:pt x="4416" y="713"/>
                    <a:pt x="4821" y="849"/>
                  </a:cubicBezTo>
                  <a:cubicBezTo>
                    <a:pt x="4587" y="481"/>
                    <a:pt x="4118" y="163"/>
                    <a:pt x="3683" y="63"/>
                  </a:cubicBezTo>
                  <a:cubicBezTo>
                    <a:pt x="3549" y="22"/>
                    <a:pt x="3394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6" name="Google Shape;11386;p35"/>
            <p:cNvSpPr/>
            <p:nvPr/>
          </p:nvSpPr>
          <p:spPr>
            <a:xfrm>
              <a:off x="7097485" y="1721790"/>
              <a:ext cx="275778" cy="323839"/>
            </a:xfrm>
            <a:custGeom>
              <a:avLst/>
              <a:gdLst/>
              <a:ahLst/>
              <a:cxnLst/>
              <a:rect l="l" t="t" r="r" b="b"/>
              <a:pathLst>
                <a:path w="3265" h="3834" extrusionOk="0">
                  <a:moveTo>
                    <a:pt x="3264" y="1"/>
                  </a:moveTo>
                  <a:lnTo>
                    <a:pt x="636" y="1424"/>
                  </a:lnTo>
                  <a:lnTo>
                    <a:pt x="0" y="3834"/>
                  </a:lnTo>
                  <a:cubicBezTo>
                    <a:pt x="832" y="3557"/>
                    <a:pt x="1663" y="3257"/>
                    <a:pt x="2409" y="3257"/>
                  </a:cubicBezTo>
                  <a:cubicBezTo>
                    <a:pt x="2564" y="3257"/>
                    <a:pt x="2716" y="3269"/>
                    <a:pt x="2862" y="3298"/>
                  </a:cubicBezTo>
                  <a:cubicBezTo>
                    <a:pt x="2779" y="2177"/>
                    <a:pt x="2929" y="1089"/>
                    <a:pt x="3264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7" name="Google Shape;11387;p35"/>
            <p:cNvSpPr/>
            <p:nvPr/>
          </p:nvSpPr>
          <p:spPr>
            <a:xfrm>
              <a:off x="6995619" y="1497364"/>
              <a:ext cx="425704" cy="421565"/>
            </a:xfrm>
            <a:custGeom>
              <a:avLst/>
              <a:gdLst/>
              <a:ahLst/>
              <a:cxnLst/>
              <a:rect l="l" t="t" r="r" b="b"/>
              <a:pathLst>
                <a:path w="5040" h="4991" extrusionOk="0">
                  <a:moveTo>
                    <a:pt x="2974" y="0"/>
                  </a:moveTo>
                  <a:cubicBezTo>
                    <a:pt x="2875" y="0"/>
                    <a:pt x="2787" y="15"/>
                    <a:pt x="2713" y="47"/>
                  </a:cubicBezTo>
                  <a:cubicBezTo>
                    <a:pt x="1005" y="783"/>
                    <a:pt x="1" y="4666"/>
                    <a:pt x="1" y="4666"/>
                  </a:cubicBezTo>
                  <a:cubicBezTo>
                    <a:pt x="492" y="4908"/>
                    <a:pt x="1043" y="4990"/>
                    <a:pt x="1550" y="4990"/>
                  </a:cubicBezTo>
                  <a:cubicBezTo>
                    <a:pt x="2270" y="4990"/>
                    <a:pt x="2902" y="4825"/>
                    <a:pt x="3148" y="4717"/>
                  </a:cubicBezTo>
                  <a:cubicBezTo>
                    <a:pt x="3550" y="4532"/>
                    <a:pt x="5039" y="1988"/>
                    <a:pt x="4922" y="1302"/>
                  </a:cubicBezTo>
                  <a:cubicBezTo>
                    <a:pt x="4820" y="702"/>
                    <a:pt x="3656" y="0"/>
                    <a:pt x="29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8" name="Google Shape;11388;p35"/>
            <p:cNvSpPr/>
            <p:nvPr/>
          </p:nvSpPr>
          <p:spPr>
            <a:xfrm>
              <a:off x="7211936" y="1590108"/>
              <a:ext cx="80749" cy="70106"/>
            </a:xfrm>
            <a:custGeom>
              <a:avLst/>
              <a:gdLst/>
              <a:ahLst/>
              <a:cxnLst/>
              <a:rect l="l" t="t" r="r" b="b"/>
              <a:pathLst>
                <a:path w="956" h="830" extrusionOk="0">
                  <a:moveTo>
                    <a:pt x="274" y="1"/>
                  </a:moveTo>
                  <a:cubicBezTo>
                    <a:pt x="247" y="1"/>
                    <a:pt x="220" y="17"/>
                    <a:pt x="202" y="53"/>
                  </a:cubicBezTo>
                  <a:lnTo>
                    <a:pt x="51" y="221"/>
                  </a:lnTo>
                  <a:cubicBezTo>
                    <a:pt x="1" y="271"/>
                    <a:pt x="34" y="338"/>
                    <a:pt x="68" y="371"/>
                  </a:cubicBezTo>
                  <a:lnTo>
                    <a:pt x="620" y="807"/>
                  </a:lnTo>
                  <a:cubicBezTo>
                    <a:pt x="635" y="822"/>
                    <a:pt x="657" y="830"/>
                    <a:pt x="680" y="830"/>
                  </a:cubicBezTo>
                  <a:cubicBezTo>
                    <a:pt x="707" y="830"/>
                    <a:pt x="736" y="817"/>
                    <a:pt x="754" y="790"/>
                  </a:cubicBezTo>
                  <a:lnTo>
                    <a:pt x="905" y="622"/>
                  </a:lnTo>
                  <a:cubicBezTo>
                    <a:pt x="955" y="589"/>
                    <a:pt x="922" y="522"/>
                    <a:pt x="888" y="472"/>
                  </a:cubicBezTo>
                  <a:lnTo>
                    <a:pt x="336" y="37"/>
                  </a:lnTo>
                  <a:cubicBezTo>
                    <a:pt x="320" y="13"/>
                    <a:pt x="297" y="1"/>
                    <a:pt x="274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9" name="Google Shape;11389;p35"/>
            <p:cNvSpPr/>
            <p:nvPr/>
          </p:nvSpPr>
          <p:spPr>
            <a:xfrm>
              <a:off x="7111591" y="1617812"/>
              <a:ext cx="48145" cy="15879"/>
            </a:xfrm>
            <a:custGeom>
              <a:avLst/>
              <a:gdLst/>
              <a:ahLst/>
              <a:cxnLst/>
              <a:rect l="l" t="t" r="r" b="b"/>
              <a:pathLst>
                <a:path w="570" h="188" extrusionOk="0">
                  <a:moveTo>
                    <a:pt x="98" y="1"/>
                  </a:moveTo>
                  <a:cubicBezTo>
                    <a:pt x="63" y="1"/>
                    <a:pt x="36" y="8"/>
                    <a:pt x="17" y="27"/>
                  </a:cubicBezTo>
                  <a:cubicBezTo>
                    <a:pt x="1" y="43"/>
                    <a:pt x="84" y="110"/>
                    <a:pt x="235" y="144"/>
                  </a:cubicBezTo>
                  <a:cubicBezTo>
                    <a:pt x="330" y="176"/>
                    <a:pt x="419" y="187"/>
                    <a:pt x="480" y="187"/>
                  </a:cubicBezTo>
                  <a:cubicBezTo>
                    <a:pt x="515" y="187"/>
                    <a:pt x="541" y="183"/>
                    <a:pt x="553" y="177"/>
                  </a:cubicBezTo>
                  <a:cubicBezTo>
                    <a:pt x="570" y="144"/>
                    <a:pt x="486" y="94"/>
                    <a:pt x="335" y="43"/>
                  </a:cubicBezTo>
                  <a:cubicBezTo>
                    <a:pt x="240" y="22"/>
                    <a:pt x="158" y="1"/>
                    <a:pt x="98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0" name="Google Shape;11390;p35"/>
            <p:cNvSpPr/>
            <p:nvPr/>
          </p:nvSpPr>
          <p:spPr>
            <a:xfrm>
              <a:off x="7187947" y="1655400"/>
              <a:ext cx="46709" cy="43837"/>
            </a:xfrm>
            <a:custGeom>
              <a:avLst/>
              <a:gdLst/>
              <a:ahLst/>
              <a:cxnLst/>
              <a:rect l="l" t="t" r="r" b="b"/>
              <a:pathLst>
                <a:path w="553" h="519" extrusionOk="0">
                  <a:moveTo>
                    <a:pt x="34" y="0"/>
                  </a:moveTo>
                  <a:cubicBezTo>
                    <a:pt x="0" y="17"/>
                    <a:pt x="84" y="117"/>
                    <a:pt x="201" y="268"/>
                  </a:cubicBezTo>
                  <a:cubicBezTo>
                    <a:pt x="335" y="419"/>
                    <a:pt x="486" y="519"/>
                    <a:pt x="519" y="519"/>
                  </a:cubicBezTo>
                  <a:cubicBezTo>
                    <a:pt x="553" y="502"/>
                    <a:pt x="469" y="402"/>
                    <a:pt x="352" y="251"/>
                  </a:cubicBezTo>
                  <a:cubicBezTo>
                    <a:pt x="235" y="100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1" name="Google Shape;11391;p35"/>
            <p:cNvSpPr/>
            <p:nvPr/>
          </p:nvSpPr>
          <p:spPr>
            <a:xfrm>
              <a:off x="7125696" y="1541709"/>
              <a:ext cx="56676" cy="51862"/>
            </a:xfrm>
            <a:custGeom>
              <a:avLst/>
              <a:gdLst/>
              <a:ahLst/>
              <a:cxnLst/>
              <a:rect l="l" t="t" r="r" b="b"/>
              <a:pathLst>
                <a:path w="671" h="614" extrusionOk="0">
                  <a:moveTo>
                    <a:pt x="226" y="1"/>
                  </a:moveTo>
                  <a:cubicBezTo>
                    <a:pt x="197" y="1"/>
                    <a:pt x="164" y="23"/>
                    <a:pt x="152" y="74"/>
                  </a:cubicBezTo>
                  <a:lnTo>
                    <a:pt x="34" y="258"/>
                  </a:lnTo>
                  <a:cubicBezTo>
                    <a:pt x="1" y="292"/>
                    <a:pt x="1" y="358"/>
                    <a:pt x="34" y="375"/>
                  </a:cubicBezTo>
                  <a:lnTo>
                    <a:pt x="419" y="610"/>
                  </a:lnTo>
                  <a:cubicBezTo>
                    <a:pt x="422" y="613"/>
                    <a:pt x="427" y="614"/>
                    <a:pt x="432" y="614"/>
                  </a:cubicBezTo>
                  <a:cubicBezTo>
                    <a:pt x="458" y="614"/>
                    <a:pt x="506" y="584"/>
                    <a:pt x="520" y="543"/>
                  </a:cubicBezTo>
                  <a:lnTo>
                    <a:pt x="637" y="358"/>
                  </a:lnTo>
                  <a:cubicBezTo>
                    <a:pt x="670" y="325"/>
                    <a:pt x="670" y="258"/>
                    <a:pt x="637" y="241"/>
                  </a:cubicBezTo>
                  <a:lnTo>
                    <a:pt x="252" y="7"/>
                  </a:lnTo>
                  <a:cubicBezTo>
                    <a:pt x="244" y="3"/>
                    <a:pt x="235" y="1"/>
                    <a:pt x="226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2" name="Google Shape;11392;p35"/>
            <p:cNvSpPr/>
            <p:nvPr/>
          </p:nvSpPr>
          <p:spPr>
            <a:xfrm>
              <a:off x="7056434" y="1651092"/>
              <a:ext cx="101865" cy="75005"/>
            </a:xfrm>
            <a:custGeom>
              <a:avLst/>
              <a:gdLst/>
              <a:ahLst/>
              <a:cxnLst/>
              <a:rect l="l" t="t" r="r" b="b"/>
              <a:pathLst>
                <a:path w="1206" h="888" extrusionOk="0">
                  <a:moveTo>
                    <a:pt x="1206" y="1"/>
                  </a:moveTo>
                  <a:cubicBezTo>
                    <a:pt x="469" y="151"/>
                    <a:pt x="17" y="302"/>
                    <a:pt x="34" y="486"/>
                  </a:cubicBezTo>
                  <a:cubicBezTo>
                    <a:pt x="1" y="721"/>
                    <a:pt x="402" y="888"/>
                    <a:pt x="402" y="888"/>
                  </a:cubicBezTo>
                  <a:cubicBezTo>
                    <a:pt x="302" y="821"/>
                    <a:pt x="202" y="704"/>
                    <a:pt x="218" y="570"/>
                  </a:cubicBezTo>
                  <a:cubicBezTo>
                    <a:pt x="252" y="369"/>
                    <a:pt x="587" y="185"/>
                    <a:pt x="1206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3" name="Google Shape;11393;p35"/>
            <p:cNvSpPr/>
            <p:nvPr/>
          </p:nvSpPr>
          <p:spPr>
            <a:xfrm>
              <a:off x="7026787" y="1742990"/>
              <a:ext cx="120278" cy="87337"/>
            </a:xfrm>
            <a:custGeom>
              <a:avLst/>
              <a:gdLst/>
              <a:ahLst/>
              <a:cxnLst/>
              <a:rect l="l" t="t" r="r" b="b"/>
              <a:pathLst>
                <a:path w="1424" h="1034" extrusionOk="0">
                  <a:moveTo>
                    <a:pt x="519" y="1"/>
                  </a:moveTo>
                  <a:cubicBezTo>
                    <a:pt x="519" y="1"/>
                    <a:pt x="0" y="754"/>
                    <a:pt x="469" y="972"/>
                  </a:cubicBezTo>
                  <a:cubicBezTo>
                    <a:pt x="570" y="1015"/>
                    <a:pt x="664" y="1034"/>
                    <a:pt x="749" y="1034"/>
                  </a:cubicBezTo>
                  <a:cubicBezTo>
                    <a:pt x="1189" y="1034"/>
                    <a:pt x="1423" y="553"/>
                    <a:pt x="1423" y="553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4" name="Google Shape;11394;p35"/>
            <p:cNvSpPr/>
            <p:nvPr/>
          </p:nvSpPr>
          <p:spPr>
            <a:xfrm>
              <a:off x="7073412" y="1750086"/>
              <a:ext cx="65123" cy="48145"/>
            </a:xfrm>
            <a:custGeom>
              <a:avLst/>
              <a:gdLst/>
              <a:ahLst/>
              <a:cxnLst/>
              <a:rect l="l" t="t" r="r" b="b"/>
              <a:pathLst>
                <a:path w="771" h="570" extrusionOk="0">
                  <a:moveTo>
                    <a:pt x="17" y="1"/>
                  </a:moveTo>
                  <a:cubicBezTo>
                    <a:pt x="17" y="1"/>
                    <a:pt x="1" y="67"/>
                    <a:pt x="1" y="134"/>
                  </a:cubicBezTo>
                  <a:lnTo>
                    <a:pt x="586" y="570"/>
                  </a:lnTo>
                  <a:cubicBezTo>
                    <a:pt x="771" y="452"/>
                    <a:pt x="720" y="452"/>
                    <a:pt x="720" y="452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5" name="Google Shape;11395;p35"/>
            <p:cNvSpPr/>
            <p:nvPr/>
          </p:nvSpPr>
          <p:spPr>
            <a:xfrm>
              <a:off x="7053647" y="1796711"/>
              <a:ext cx="66474" cy="31421"/>
            </a:xfrm>
            <a:custGeom>
              <a:avLst/>
              <a:gdLst/>
              <a:ahLst/>
              <a:cxnLst/>
              <a:rect l="l" t="t" r="r" b="b"/>
              <a:pathLst>
                <a:path w="787" h="372" extrusionOk="0">
                  <a:moveTo>
                    <a:pt x="268" y="1"/>
                  </a:moveTo>
                  <a:cubicBezTo>
                    <a:pt x="168" y="1"/>
                    <a:pt x="84" y="18"/>
                    <a:pt x="0" y="34"/>
                  </a:cubicBezTo>
                  <a:cubicBezTo>
                    <a:pt x="0" y="152"/>
                    <a:pt x="34" y="252"/>
                    <a:pt x="168" y="319"/>
                  </a:cubicBezTo>
                  <a:cubicBezTo>
                    <a:pt x="254" y="357"/>
                    <a:pt x="336" y="372"/>
                    <a:pt x="412" y="372"/>
                  </a:cubicBezTo>
                  <a:cubicBezTo>
                    <a:pt x="574" y="372"/>
                    <a:pt x="707" y="303"/>
                    <a:pt x="787" y="235"/>
                  </a:cubicBezTo>
                  <a:cubicBezTo>
                    <a:pt x="720" y="101"/>
                    <a:pt x="519" y="1"/>
                    <a:pt x="268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6" name="Google Shape;11396;p35"/>
            <p:cNvSpPr/>
            <p:nvPr/>
          </p:nvSpPr>
          <p:spPr>
            <a:xfrm>
              <a:off x="7131355" y="1375396"/>
              <a:ext cx="370548" cy="507635"/>
            </a:xfrm>
            <a:custGeom>
              <a:avLst/>
              <a:gdLst/>
              <a:ahLst/>
              <a:cxnLst/>
              <a:rect l="l" t="t" r="r" b="b"/>
              <a:pathLst>
                <a:path w="4387" h="6010" extrusionOk="0">
                  <a:moveTo>
                    <a:pt x="1357" y="1"/>
                  </a:moveTo>
                  <a:cubicBezTo>
                    <a:pt x="302" y="1"/>
                    <a:pt x="1" y="1457"/>
                    <a:pt x="1022" y="1641"/>
                  </a:cubicBezTo>
                  <a:cubicBezTo>
                    <a:pt x="3616" y="2076"/>
                    <a:pt x="2160" y="5424"/>
                    <a:pt x="2127" y="5441"/>
                  </a:cubicBezTo>
                  <a:lnTo>
                    <a:pt x="2478" y="6010"/>
                  </a:lnTo>
                  <a:cubicBezTo>
                    <a:pt x="2478" y="6010"/>
                    <a:pt x="4386" y="3650"/>
                    <a:pt x="4202" y="2227"/>
                  </a:cubicBezTo>
                  <a:cubicBezTo>
                    <a:pt x="4018" y="804"/>
                    <a:pt x="2428" y="1"/>
                    <a:pt x="1357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7" name="Google Shape;11397;p35"/>
            <p:cNvSpPr/>
            <p:nvPr/>
          </p:nvSpPr>
          <p:spPr>
            <a:xfrm>
              <a:off x="6898146" y="2070717"/>
              <a:ext cx="622423" cy="666598"/>
            </a:xfrm>
            <a:custGeom>
              <a:avLst/>
              <a:gdLst/>
              <a:ahLst/>
              <a:cxnLst/>
              <a:rect l="l" t="t" r="r" b="b"/>
              <a:pathLst>
                <a:path w="7369" h="7892" extrusionOk="0">
                  <a:moveTo>
                    <a:pt x="4525" y="1"/>
                  </a:moveTo>
                  <a:cubicBezTo>
                    <a:pt x="3578" y="1"/>
                    <a:pt x="2589" y="361"/>
                    <a:pt x="2310" y="1109"/>
                  </a:cubicBezTo>
                  <a:cubicBezTo>
                    <a:pt x="1322" y="4008"/>
                    <a:pt x="83" y="4055"/>
                    <a:pt x="4" y="4055"/>
                  </a:cubicBezTo>
                  <a:cubicBezTo>
                    <a:pt x="1" y="4055"/>
                    <a:pt x="0" y="4055"/>
                    <a:pt x="0" y="4055"/>
                  </a:cubicBezTo>
                  <a:lnTo>
                    <a:pt x="0" y="4055"/>
                  </a:lnTo>
                  <a:lnTo>
                    <a:pt x="167" y="7888"/>
                  </a:lnTo>
                  <a:cubicBezTo>
                    <a:pt x="226" y="7890"/>
                    <a:pt x="284" y="7891"/>
                    <a:pt x="342" y="7891"/>
                  </a:cubicBezTo>
                  <a:cubicBezTo>
                    <a:pt x="4532" y="7891"/>
                    <a:pt x="7368" y="2574"/>
                    <a:pt x="6394" y="774"/>
                  </a:cubicBezTo>
                  <a:cubicBezTo>
                    <a:pt x="6116" y="265"/>
                    <a:pt x="5336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8" name="Google Shape;11398;p35"/>
            <p:cNvSpPr/>
            <p:nvPr/>
          </p:nvSpPr>
          <p:spPr>
            <a:xfrm>
              <a:off x="6905157" y="2085161"/>
              <a:ext cx="615412" cy="652154"/>
            </a:xfrm>
            <a:custGeom>
              <a:avLst/>
              <a:gdLst/>
              <a:ahLst/>
              <a:cxnLst/>
              <a:rect l="l" t="t" r="r" b="b"/>
              <a:pathLst>
                <a:path w="7286" h="7721" extrusionOk="0">
                  <a:moveTo>
                    <a:pt x="5524" y="1"/>
                  </a:moveTo>
                  <a:cubicBezTo>
                    <a:pt x="5223" y="2110"/>
                    <a:pt x="3047" y="5290"/>
                    <a:pt x="1" y="5725"/>
                  </a:cubicBezTo>
                  <a:lnTo>
                    <a:pt x="84" y="7717"/>
                  </a:lnTo>
                  <a:cubicBezTo>
                    <a:pt x="142" y="7719"/>
                    <a:pt x="200" y="7720"/>
                    <a:pt x="258" y="7720"/>
                  </a:cubicBezTo>
                  <a:cubicBezTo>
                    <a:pt x="4448" y="7720"/>
                    <a:pt x="7285" y="2370"/>
                    <a:pt x="6311" y="603"/>
                  </a:cubicBezTo>
                  <a:cubicBezTo>
                    <a:pt x="6177" y="335"/>
                    <a:pt x="5876" y="134"/>
                    <a:pt x="552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9" name="Google Shape;11399;p35"/>
            <p:cNvSpPr/>
            <p:nvPr/>
          </p:nvSpPr>
          <p:spPr>
            <a:xfrm>
              <a:off x="6397603" y="1894268"/>
              <a:ext cx="394536" cy="247567"/>
            </a:xfrm>
            <a:custGeom>
              <a:avLst/>
              <a:gdLst/>
              <a:ahLst/>
              <a:cxnLst/>
              <a:rect l="l" t="t" r="r" b="b"/>
              <a:pathLst>
                <a:path w="4671" h="2931" extrusionOk="0">
                  <a:moveTo>
                    <a:pt x="3867" y="1"/>
                  </a:moveTo>
                  <a:lnTo>
                    <a:pt x="1" y="1809"/>
                  </a:lnTo>
                  <a:cubicBezTo>
                    <a:pt x="68" y="2143"/>
                    <a:pt x="386" y="2562"/>
                    <a:pt x="904" y="2813"/>
                  </a:cubicBezTo>
                  <a:cubicBezTo>
                    <a:pt x="1122" y="2930"/>
                    <a:pt x="1541" y="2930"/>
                    <a:pt x="1825" y="2930"/>
                  </a:cubicBezTo>
                  <a:cubicBezTo>
                    <a:pt x="3399" y="2930"/>
                    <a:pt x="4671" y="1859"/>
                    <a:pt x="4671" y="537"/>
                  </a:cubicBezTo>
                  <a:lnTo>
                    <a:pt x="4671" y="453"/>
                  </a:lnTo>
                  <a:cubicBezTo>
                    <a:pt x="4336" y="302"/>
                    <a:pt x="4051" y="168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0" name="Google Shape;11400;p35"/>
            <p:cNvSpPr/>
            <p:nvPr/>
          </p:nvSpPr>
          <p:spPr>
            <a:xfrm>
              <a:off x="6380625" y="1422106"/>
              <a:ext cx="390313" cy="676987"/>
            </a:xfrm>
            <a:custGeom>
              <a:avLst/>
              <a:gdLst/>
              <a:ahLst/>
              <a:cxnLst/>
              <a:rect l="l" t="t" r="r" b="b"/>
              <a:pathLst>
                <a:path w="4621" h="8015" extrusionOk="0">
                  <a:moveTo>
                    <a:pt x="2846" y="0"/>
                  </a:moveTo>
                  <a:cubicBezTo>
                    <a:pt x="2846" y="0"/>
                    <a:pt x="1" y="5708"/>
                    <a:pt x="101" y="6997"/>
                  </a:cubicBezTo>
                  <a:cubicBezTo>
                    <a:pt x="166" y="7720"/>
                    <a:pt x="820" y="8015"/>
                    <a:pt x="1605" y="8015"/>
                  </a:cubicBezTo>
                  <a:cubicBezTo>
                    <a:pt x="2855" y="8015"/>
                    <a:pt x="4435" y="7267"/>
                    <a:pt x="4487" y="6311"/>
                  </a:cubicBezTo>
                  <a:cubicBezTo>
                    <a:pt x="4621" y="4185"/>
                    <a:pt x="4051" y="753"/>
                    <a:pt x="4051" y="753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1" name="Google Shape;11401;p35"/>
            <p:cNvSpPr/>
            <p:nvPr/>
          </p:nvSpPr>
          <p:spPr>
            <a:xfrm>
              <a:off x="6454195" y="1454625"/>
              <a:ext cx="315308" cy="642610"/>
            </a:xfrm>
            <a:custGeom>
              <a:avLst/>
              <a:gdLst/>
              <a:ahLst/>
              <a:cxnLst/>
              <a:rect l="l" t="t" r="r" b="b"/>
              <a:pathLst>
                <a:path w="3733" h="7608" extrusionOk="0">
                  <a:moveTo>
                    <a:pt x="2645" y="0"/>
                  </a:moveTo>
                  <a:cubicBezTo>
                    <a:pt x="2477" y="1055"/>
                    <a:pt x="2176" y="2210"/>
                    <a:pt x="1808" y="3398"/>
                  </a:cubicBezTo>
                  <a:cubicBezTo>
                    <a:pt x="1272" y="4972"/>
                    <a:pt x="653" y="6378"/>
                    <a:pt x="0" y="7499"/>
                  </a:cubicBezTo>
                  <a:cubicBezTo>
                    <a:pt x="219" y="7573"/>
                    <a:pt x="471" y="7607"/>
                    <a:pt x="740" y="7607"/>
                  </a:cubicBezTo>
                  <a:cubicBezTo>
                    <a:pt x="1994" y="7607"/>
                    <a:pt x="3594" y="6860"/>
                    <a:pt x="3649" y="5909"/>
                  </a:cubicBezTo>
                  <a:cubicBezTo>
                    <a:pt x="3733" y="3800"/>
                    <a:pt x="3180" y="335"/>
                    <a:pt x="3180" y="335"/>
                  </a:cubicBezTo>
                  <a:lnTo>
                    <a:pt x="2645" y="0"/>
                  </a:ln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2" name="Google Shape;11402;p35"/>
            <p:cNvSpPr/>
            <p:nvPr/>
          </p:nvSpPr>
          <p:spPr>
            <a:xfrm>
              <a:off x="6899497" y="2372175"/>
              <a:ext cx="219271" cy="364973"/>
            </a:xfrm>
            <a:custGeom>
              <a:avLst/>
              <a:gdLst/>
              <a:ahLst/>
              <a:cxnLst/>
              <a:rect l="l" t="t" r="r" b="b"/>
              <a:pathLst>
                <a:path w="2596" h="4321" extrusionOk="0">
                  <a:moveTo>
                    <a:pt x="921" y="0"/>
                  </a:moveTo>
                  <a:cubicBezTo>
                    <a:pt x="435" y="471"/>
                    <a:pt x="51" y="486"/>
                    <a:pt x="5" y="486"/>
                  </a:cubicBezTo>
                  <a:cubicBezTo>
                    <a:pt x="2" y="486"/>
                    <a:pt x="1" y="486"/>
                    <a:pt x="1" y="486"/>
                  </a:cubicBezTo>
                  <a:lnTo>
                    <a:pt x="1" y="486"/>
                  </a:lnTo>
                  <a:lnTo>
                    <a:pt x="168" y="4319"/>
                  </a:lnTo>
                  <a:cubicBezTo>
                    <a:pt x="214" y="4320"/>
                    <a:pt x="260" y="4321"/>
                    <a:pt x="305" y="4321"/>
                  </a:cubicBezTo>
                  <a:cubicBezTo>
                    <a:pt x="889" y="4321"/>
                    <a:pt x="1430" y="4222"/>
                    <a:pt x="1942" y="4051"/>
                  </a:cubicBezTo>
                  <a:cubicBezTo>
                    <a:pt x="2344" y="3599"/>
                    <a:pt x="2595" y="3013"/>
                    <a:pt x="2595" y="2377"/>
                  </a:cubicBezTo>
                  <a:cubicBezTo>
                    <a:pt x="2595" y="1306"/>
                    <a:pt x="1909" y="385"/>
                    <a:pt x="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3" name="Google Shape;11403;p35"/>
            <p:cNvSpPr/>
            <p:nvPr/>
          </p:nvSpPr>
          <p:spPr>
            <a:xfrm>
              <a:off x="6399039" y="2402414"/>
              <a:ext cx="692866" cy="334904"/>
            </a:xfrm>
            <a:custGeom>
              <a:avLst/>
              <a:gdLst/>
              <a:ahLst/>
              <a:cxnLst/>
              <a:rect l="l" t="t" r="r" b="b"/>
              <a:pathLst>
                <a:path w="8203" h="3965" extrusionOk="0">
                  <a:moveTo>
                    <a:pt x="4745" y="0"/>
                  </a:moveTo>
                  <a:cubicBezTo>
                    <a:pt x="2754" y="0"/>
                    <a:pt x="151" y="295"/>
                    <a:pt x="151" y="295"/>
                  </a:cubicBezTo>
                  <a:lnTo>
                    <a:pt x="0" y="1651"/>
                  </a:lnTo>
                  <a:cubicBezTo>
                    <a:pt x="0" y="1651"/>
                    <a:pt x="4819" y="3964"/>
                    <a:pt x="6227" y="3964"/>
                  </a:cubicBezTo>
                  <a:cubicBezTo>
                    <a:pt x="6257" y="3964"/>
                    <a:pt x="6284" y="3963"/>
                    <a:pt x="6311" y="3961"/>
                  </a:cubicBezTo>
                  <a:cubicBezTo>
                    <a:pt x="8119" y="3827"/>
                    <a:pt x="8202" y="1199"/>
                    <a:pt x="6846" y="279"/>
                  </a:cubicBezTo>
                  <a:cubicBezTo>
                    <a:pt x="6539" y="70"/>
                    <a:pt x="5715" y="0"/>
                    <a:pt x="474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4" name="Google Shape;11404;p35"/>
            <p:cNvSpPr/>
            <p:nvPr/>
          </p:nvSpPr>
          <p:spPr>
            <a:xfrm>
              <a:off x="6399039" y="2534771"/>
              <a:ext cx="674453" cy="202547"/>
            </a:xfrm>
            <a:custGeom>
              <a:avLst/>
              <a:gdLst/>
              <a:ahLst/>
              <a:cxnLst/>
              <a:rect l="l" t="t" r="r" b="b"/>
              <a:pathLst>
                <a:path w="7985" h="2398" extrusionOk="0">
                  <a:moveTo>
                    <a:pt x="7700" y="0"/>
                  </a:moveTo>
                  <a:cubicBezTo>
                    <a:pt x="7194" y="179"/>
                    <a:pt x="6429" y="275"/>
                    <a:pt x="5511" y="275"/>
                  </a:cubicBezTo>
                  <a:cubicBezTo>
                    <a:pt x="4879" y="275"/>
                    <a:pt x="4175" y="230"/>
                    <a:pt x="3432" y="134"/>
                  </a:cubicBezTo>
                  <a:cubicBezTo>
                    <a:pt x="2888" y="65"/>
                    <a:pt x="2201" y="44"/>
                    <a:pt x="1586" y="44"/>
                  </a:cubicBezTo>
                  <a:cubicBezTo>
                    <a:pt x="724" y="44"/>
                    <a:pt x="0" y="84"/>
                    <a:pt x="0" y="84"/>
                  </a:cubicBezTo>
                  <a:cubicBezTo>
                    <a:pt x="0" y="84"/>
                    <a:pt x="4819" y="2397"/>
                    <a:pt x="6227" y="2397"/>
                  </a:cubicBezTo>
                  <a:cubicBezTo>
                    <a:pt x="6257" y="2397"/>
                    <a:pt x="6284" y="2396"/>
                    <a:pt x="6311" y="2394"/>
                  </a:cubicBezTo>
                  <a:cubicBezTo>
                    <a:pt x="7516" y="2310"/>
                    <a:pt x="7985" y="1072"/>
                    <a:pt x="770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5" name="Google Shape;11405;p35"/>
            <p:cNvSpPr/>
            <p:nvPr/>
          </p:nvSpPr>
          <p:spPr>
            <a:xfrm>
              <a:off x="6397603" y="4068667"/>
              <a:ext cx="111747" cy="39783"/>
            </a:xfrm>
            <a:custGeom>
              <a:avLst/>
              <a:gdLst/>
              <a:ahLst/>
              <a:cxnLst/>
              <a:rect l="l" t="t" r="r" b="b"/>
              <a:pathLst>
                <a:path w="1323" h="471" extrusionOk="0">
                  <a:moveTo>
                    <a:pt x="908" y="0"/>
                  </a:moveTo>
                  <a:cubicBezTo>
                    <a:pt x="596" y="0"/>
                    <a:pt x="1" y="470"/>
                    <a:pt x="1" y="470"/>
                  </a:cubicBezTo>
                  <a:lnTo>
                    <a:pt x="1323" y="470"/>
                  </a:lnTo>
                  <a:cubicBezTo>
                    <a:pt x="1323" y="470"/>
                    <a:pt x="1223" y="35"/>
                    <a:pt x="938" y="2"/>
                  </a:cubicBezTo>
                  <a:cubicBezTo>
                    <a:pt x="928" y="1"/>
                    <a:pt x="918" y="0"/>
                    <a:pt x="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6" name="Google Shape;11406;p35"/>
            <p:cNvSpPr/>
            <p:nvPr/>
          </p:nvSpPr>
          <p:spPr>
            <a:xfrm>
              <a:off x="6109153" y="4067231"/>
              <a:ext cx="120278" cy="41219"/>
            </a:xfrm>
            <a:custGeom>
              <a:avLst/>
              <a:gdLst/>
              <a:ahLst/>
              <a:cxnLst/>
              <a:rect l="l" t="t" r="r" b="b"/>
              <a:pathLst>
                <a:path w="1424" h="488" extrusionOk="0">
                  <a:moveTo>
                    <a:pt x="1108" y="0"/>
                  </a:moveTo>
                  <a:cubicBezTo>
                    <a:pt x="771" y="0"/>
                    <a:pt x="1" y="487"/>
                    <a:pt x="1" y="487"/>
                  </a:cubicBezTo>
                  <a:lnTo>
                    <a:pt x="1323" y="487"/>
                  </a:lnTo>
                  <a:cubicBezTo>
                    <a:pt x="1323" y="487"/>
                    <a:pt x="1424" y="19"/>
                    <a:pt x="1139" y="2"/>
                  </a:cubicBezTo>
                  <a:cubicBezTo>
                    <a:pt x="1129" y="1"/>
                    <a:pt x="1119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7" name="Google Shape;11407;p35"/>
            <p:cNvSpPr/>
            <p:nvPr/>
          </p:nvSpPr>
          <p:spPr>
            <a:xfrm>
              <a:off x="5702028" y="2534771"/>
              <a:ext cx="654688" cy="46709"/>
            </a:xfrm>
            <a:custGeom>
              <a:avLst/>
              <a:gdLst/>
              <a:ahLst/>
              <a:cxnLst/>
              <a:rect l="l" t="t" r="r" b="b"/>
              <a:pathLst>
                <a:path w="7751" h="553" extrusionOk="0">
                  <a:moveTo>
                    <a:pt x="0" y="0"/>
                  </a:moveTo>
                  <a:cubicBezTo>
                    <a:pt x="787" y="318"/>
                    <a:pt x="2226" y="553"/>
                    <a:pt x="3867" y="553"/>
                  </a:cubicBezTo>
                  <a:cubicBezTo>
                    <a:pt x="5524" y="553"/>
                    <a:pt x="6963" y="318"/>
                    <a:pt x="775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8" name="Google Shape;11408;p35"/>
            <p:cNvSpPr/>
            <p:nvPr/>
          </p:nvSpPr>
          <p:spPr>
            <a:xfrm>
              <a:off x="5454544" y="2171316"/>
              <a:ext cx="301287" cy="66643"/>
            </a:xfrm>
            <a:custGeom>
              <a:avLst/>
              <a:gdLst/>
              <a:ahLst/>
              <a:cxnLst/>
              <a:rect l="l" t="t" r="r" b="b"/>
              <a:pathLst>
                <a:path w="3567" h="789" extrusionOk="0">
                  <a:moveTo>
                    <a:pt x="646" y="1"/>
                  </a:moveTo>
                  <a:cubicBezTo>
                    <a:pt x="268" y="1"/>
                    <a:pt x="30" y="311"/>
                    <a:pt x="1" y="621"/>
                  </a:cubicBezTo>
                  <a:cubicBezTo>
                    <a:pt x="503" y="738"/>
                    <a:pt x="1173" y="788"/>
                    <a:pt x="1892" y="788"/>
                  </a:cubicBezTo>
                  <a:cubicBezTo>
                    <a:pt x="2528" y="788"/>
                    <a:pt x="3098" y="755"/>
                    <a:pt x="3566" y="671"/>
                  </a:cubicBezTo>
                  <a:cubicBezTo>
                    <a:pt x="2729" y="504"/>
                    <a:pt x="1792" y="253"/>
                    <a:pt x="804" y="18"/>
                  </a:cubicBezTo>
                  <a:cubicBezTo>
                    <a:pt x="749" y="7"/>
                    <a:pt x="696" y="1"/>
                    <a:pt x="646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9" name="Google Shape;11409;p35"/>
            <p:cNvSpPr/>
            <p:nvPr/>
          </p:nvSpPr>
          <p:spPr>
            <a:xfrm>
              <a:off x="5621448" y="2185252"/>
              <a:ext cx="84887" cy="51270"/>
            </a:xfrm>
            <a:custGeom>
              <a:avLst/>
              <a:gdLst/>
              <a:ahLst/>
              <a:cxnLst/>
              <a:rect l="l" t="t" r="r" b="b"/>
              <a:pathLst>
                <a:path w="1005" h="607" extrusionOk="0">
                  <a:moveTo>
                    <a:pt x="383" y="1"/>
                  </a:moveTo>
                  <a:cubicBezTo>
                    <a:pt x="285" y="1"/>
                    <a:pt x="204" y="18"/>
                    <a:pt x="168" y="54"/>
                  </a:cubicBezTo>
                  <a:cubicBezTo>
                    <a:pt x="670" y="138"/>
                    <a:pt x="0" y="607"/>
                    <a:pt x="402" y="607"/>
                  </a:cubicBezTo>
                  <a:cubicBezTo>
                    <a:pt x="670" y="607"/>
                    <a:pt x="452" y="356"/>
                    <a:pt x="552" y="255"/>
                  </a:cubicBezTo>
                  <a:cubicBezTo>
                    <a:pt x="605" y="213"/>
                    <a:pt x="651" y="178"/>
                    <a:pt x="752" y="178"/>
                  </a:cubicBezTo>
                  <a:cubicBezTo>
                    <a:pt x="812" y="178"/>
                    <a:pt x="892" y="190"/>
                    <a:pt x="1004" y="222"/>
                  </a:cubicBezTo>
                  <a:cubicBezTo>
                    <a:pt x="901" y="83"/>
                    <a:pt x="599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0" name="Google Shape;11410;p35"/>
            <p:cNvSpPr/>
            <p:nvPr/>
          </p:nvSpPr>
          <p:spPr>
            <a:xfrm>
              <a:off x="7264304" y="1502686"/>
              <a:ext cx="137171" cy="292756"/>
            </a:xfrm>
            <a:custGeom>
              <a:avLst/>
              <a:gdLst/>
              <a:ahLst/>
              <a:cxnLst/>
              <a:rect l="l" t="t" r="r" b="b"/>
              <a:pathLst>
                <a:path w="1624" h="3466" extrusionOk="0">
                  <a:moveTo>
                    <a:pt x="436" y="0"/>
                  </a:moveTo>
                  <a:lnTo>
                    <a:pt x="0" y="251"/>
                  </a:lnTo>
                  <a:cubicBezTo>
                    <a:pt x="0" y="285"/>
                    <a:pt x="954" y="1172"/>
                    <a:pt x="201" y="2980"/>
                  </a:cubicBezTo>
                  <a:lnTo>
                    <a:pt x="887" y="3465"/>
                  </a:lnTo>
                  <a:lnTo>
                    <a:pt x="1624" y="147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1" name="Google Shape;11411;p35"/>
            <p:cNvSpPr/>
            <p:nvPr/>
          </p:nvSpPr>
          <p:spPr>
            <a:xfrm>
              <a:off x="7276974" y="1720185"/>
              <a:ext cx="114619" cy="98064"/>
            </a:xfrm>
            <a:custGeom>
              <a:avLst/>
              <a:gdLst/>
              <a:ahLst/>
              <a:cxnLst/>
              <a:rect l="l" t="t" r="r" b="b"/>
              <a:pathLst>
                <a:path w="1357" h="1161" extrusionOk="0">
                  <a:moveTo>
                    <a:pt x="969" y="0"/>
                  </a:moveTo>
                  <a:cubicBezTo>
                    <a:pt x="791" y="0"/>
                    <a:pt x="571" y="97"/>
                    <a:pt x="386" y="271"/>
                  </a:cubicBezTo>
                  <a:cubicBezTo>
                    <a:pt x="85" y="539"/>
                    <a:pt x="1" y="907"/>
                    <a:pt x="152" y="1074"/>
                  </a:cubicBezTo>
                  <a:cubicBezTo>
                    <a:pt x="210" y="1133"/>
                    <a:pt x="295" y="1161"/>
                    <a:pt x="393" y="1161"/>
                  </a:cubicBezTo>
                  <a:cubicBezTo>
                    <a:pt x="574" y="1161"/>
                    <a:pt x="798" y="1064"/>
                    <a:pt x="972" y="890"/>
                  </a:cubicBezTo>
                  <a:cubicBezTo>
                    <a:pt x="1273" y="606"/>
                    <a:pt x="1357" y="254"/>
                    <a:pt x="1206" y="87"/>
                  </a:cubicBezTo>
                  <a:cubicBezTo>
                    <a:pt x="1148" y="28"/>
                    <a:pt x="1065" y="0"/>
                    <a:pt x="96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2" name="Google Shape;11412;p35"/>
            <p:cNvSpPr/>
            <p:nvPr/>
          </p:nvSpPr>
          <p:spPr>
            <a:xfrm>
              <a:off x="7296824" y="1747890"/>
              <a:ext cx="69346" cy="57183"/>
            </a:xfrm>
            <a:custGeom>
              <a:avLst/>
              <a:gdLst/>
              <a:ahLst/>
              <a:cxnLst/>
              <a:rect l="l" t="t" r="r" b="b"/>
              <a:pathLst>
                <a:path w="821" h="677" extrusionOk="0">
                  <a:moveTo>
                    <a:pt x="578" y="0"/>
                  </a:moveTo>
                  <a:cubicBezTo>
                    <a:pt x="473" y="0"/>
                    <a:pt x="343" y="63"/>
                    <a:pt x="235" y="160"/>
                  </a:cubicBezTo>
                  <a:cubicBezTo>
                    <a:pt x="67" y="328"/>
                    <a:pt x="0" y="529"/>
                    <a:pt x="101" y="612"/>
                  </a:cubicBezTo>
                  <a:cubicBezTo>
                    <a:pt x="144" y="656"/>
                    <a:pt x="199" y="676"/>
                    <a:pt x="260" y="676"/>
                  </a:cubicBezTo>
                  <a:cubicBezTo>
                    <a:pt x="362" y="676"/>
                    <a:pt x="481" y="617"/>
                    <a:pt x="586" y="512"/>
                  </a:cubicBezTo>
                  <a:cubicBezTo>
                    <a:pt x="754" y="345"/>
                    <a:pt x="820" y="144"/>
                    <a:pt x="720" y="60"/>
                  </a:cubicBezTo>
                  <a:cubicBezTo>
                    <a:pt x="685" y="19"/>
                    <a:pt x="635" y="0"/>
                    <a:pt x="578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3" name="Google Shape;11413;p35"/>
            <p:cNvSpPr/>
            <p:nvPr/>
          </p:nvSpPr>
          <p:spPr>
            <a:xfrm>
              <a:off x="7295388" y="1769006"/>
              <a:ext cx="43922" cy="38432"/>
            </a:xfrm>
            <a:custGeom>
              <a:avLst/>
              <a:gdLst/>
              <a:ahLst/>
              <a:cxnLst/>
              <a:rect l="l" t="t" r="r" b="b"/>
              <a:pathLst>
                <a:path w="520" h="455" extrusionOk="0">
                  <a:moveTo>
                    <a:pt x="371" y="0"/>
                  </a:moveTo>
                  <a:cubicBezTo>
                    <a:pt x="301" y="0"/>
                    <a:pt x="216" y="30"/>
                    <a:pt x="151" y="95"/>
                  </a:cubicBezTo>
                  <a:cubicBezTo>
                    <a:pt x="51" y="195"/>
                    <a:pt x="1" y="346"/>
                    <a:pt x="68" y="413"/>
                  </a:cubicBezTo>
                  <a:cubicBezTo>
                    <a:pt x="85" y="442"/>
                    <a:pt x="115" y="455"/>
                    <a:pt x="152" y="455"/>
                  </a:cubicBezTo>
                  <a:cubicBezTo>
                    <a:pt x="219" y="455"/>
                    <a:pt x="310" y="411"/>
                    <a:pt x="386" y="346"/>
                  </a:cubicBezTo>
                  <a:cubicBezTo>
                    <a:pt x="486" y="245"/>
                    <a:pt x="519" y="95"/>
                    <a:pt x="469" y="28"/>
                  </a:cubicBezTo>
                  <a:cubicBezTo>
                    <a:pt x="445" y="10"/>
                    <a:pt x="410" y="0"/>
                    <a:pt x="37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4" name="Google Shape;11414;p35"/>
            <p:cNvSpPr/>
            <p:nvPr/>
          </p:nvSpPr>
          <p:spPr>
            <a:xfrm>
              <a:off x="6568646" y="1403692"/>
              <a:ext cx="138692" cy="299851"/>
            </a:xfrm>
            <a:custGeom>
              <a:avLst/>
              <a:gdLst/>
              <a:ahLst/>
              <a:cxnLst/>
              <a:rect l="l" t="t" r="r" b="b"/>
              <a:pathLst>
                <a:path w="1642" h="3550" extrusionOk="0">
                  <a:moveTo>
                    <a:pt x="587" y="1"/>
                  </a:moveTo>
                  <a:lnTo>
                    <a:pt x="1" y="1474"/>
                  </a:lnTo>
                  <a:lnTo>
                    <a:pt x="1424" y="3549"/>
                  </a:lnTo>
                  <a:lnTo>
                    <a:pt x="1641" y="103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5" name="Google Shape;11415;p35"/>
            <p:cNvSpPr/>
            <p:nvPr/>
          </p:nvSpPr>
          <p:spPr>
            <a:xfrm>
              <a:off x="6537562" y="1437647"/>
              <a:ext cx="165551" cy="140043"/>
            </a:xfrm>
            <a:custGeom>
              <a:avLst/>
              <a:gdLst/>
              <a:ahLst/>
              <a:cxnLst/>
              <a:rect l="l" t="t" r="r" b="b"/>
              <a:pathLst>
                <a:path w="1960" h="1658" extrusionOk="0">
                  <a:moveTo>
                    <a:pt x="603" y="0"/>
                  </a:moveTo>
                  <a:lnTo>
                    <a:pt x="1" y="235"/>
                  </a:lnTo>
                  <a:cubicBezTo>
                    <a:pt x="1" y="235"/>
                    <a:pt x="168" y="670"/>
                    <a:pt x="570" y="1122"/>
                  </a:cubicBezTo>
                  <a:cubicBezTo>
                    <a:pt x="838" y="1457"/>
                    <a:pt x="1256" y="1657"/>
                    <a:pt x="1691" y="1657"/>
                  </a:cubicBezTo>
                  <a:lnTo>
                    <a:pt x="1959" y="1657"/>
                  </a:lnTo>
                  <a:lnTo>
                    <a:pt x="1842" y="117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6" name="Google Shape;11416;p35"/>
            <p:cNvSpPr/>
            <p:nvPr/>
          </p:nvSpPr>
          <p:spPr>
            <a:xfrm>
              <a:off x="6481899" y="1198356"/>
              <a:ext cx="368521" cy="473680"/>
            </a:xfrm>
            <a:custGeom>
              <a:avLst/>
              <a:gdLst/>
              <a:ahLst/>
              <a:cxnLst/>
              <a:rect l="l" t="t" r="r" b="b"/>
              <a:pathLst>
                <a:path w="4363" h="5608" extrusionOk="0">
                  <a:moveTo>
                    <a:pt x="3076" y="0"/>
                  </a:moveTo>
                  <a:cubicBezTo>
                    <a:pt x="2267" y="0"/>
                    <a:pt x="0" y="842"/>
                    <a:pt x="342" y="1662"/>
                  </a:cubicBezTo>
                  <a:cubicBezTo>
                    <a:pt x="1262" y="3921"/>
                    <a:pt x="4192" y="5595"/>
                    <a:pt x="4192" y="5595"/>
                  </a:cubicBezTo>
                  <a:cubicBezTo>
                    <a:pt x="4192" y="5595"/>
                    <a:pt x="4219" y="5608"/>
                    <a:pt x="4250" y="5608"/>
                  </a:cubicBezTo>
                  <a:cubicBezTo>
                    <a:pt x="4301" y="5608"/>
                    <a:pt x="4363" y="5576"/>
                    <a:pt x="4342" y="5411"/>
                  </a:cubicBezTo>
                  <a:cubicBezTo>
                    <a:pt x="4108" y="4172"/>
                    <a:pt x="3288" y="574"/>
                    <a:pt x="3355" y="138"/>
                  </a:cubicBezTo>
                  <a:cubicBezTo>
                    <a:pt x="3367" y="43"/>
                    <a:pt x="3259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7" name="Google Shape;11417;p35"/>
            <p:cNvSpPr/>
            <p:nvPr/>
          </p:nvSpPr>
          <p:spPr>
            <a:xfrm>
              <a:off x="6486207" y="1185349"/>
              <a:ext cx="359652" cy="472920"/>
            </a:xfrm>
            <a:custGeom>
              <a:avLst/>
              <a:gdLst/>
              <a:ahLst/>
              <a:cxnLst/>
              <a:rect l="l" t="t" r="r" b="b"/>
              <a:pathLst>
                <a:path w="4258" h="5599" extrusionOk="0">
                  <a:moveTo>
                    <a:pt x="3088" y="1"/>
                  </a:moveTo>
                  <a:cubicBezTo>
                    <a:pt x="2222" y="1"/>
                    <a:pt x="1" y="748"/>
                    <a:pt x="307" y="1548"/>
                  </a:cubicBezTo>
                  <a:cubicBezTo>
                    <a:pt x="1228" y="3808"/>
                    <a:pt x="4258" y="5599"/>
                    <a:pt x="4258" y="5599"/>
                  </a:cubicBezTo>
                  <a:cubicBezTo>
                    <a:pt x="4258" y="5599"/>
                    <a:pt x="3337" y="694"/>
                    <a:pt x="3421" y="158"/>
                  </a:cubicBezTo>
                  <a:cubicBezTo>
                    <a:pt x="3441" y="50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8" name="Google Shape;11418;p35"/>
            <p:cNvSpPr/>
            <p:nvPr/>
          </p:nvSpPr>
          <p:spPr>
            <a:xfrm>
              <a:off x="6519824" y="1274882"/>
              <a:ext cx="344448" cy="390482"/>
            </a:xfrm>
            <a:custGeom>
              <a:avLst/>
              <a:gdLst/>
              <a:ahLst/>
              <a:cxnLst/>
              <a:rect l="l" t="t" r="r" b="b"/>
              <a:pathLst>
                <a:path w="4078" h="4623" extrusionOk="0">
                  <a:moveTo>
                    <a:pt x="2863" y="0"/>
                  </a:moveTo>
                  <a:cubicBezTo>
                    <a:pt x="2062" y="0"/>
                    <a:pt x="1" y="562"/>
                    <a:pt x="244" y="1157"/>
                  </a:cubicBezTo>
                  <a:cubicBezTo>
                    <a:pt x="1031" y="2932"/>
                    <a:pt x="3876" y="4622"/>
                    <a:pt x="3876" y="4622"/>
                  </a:cubicBezTo>
                  <a:cubicBezTo>
                    <a:pt x="4077" y="4354"/>
                    <a:pt x="3173" y="438"/>
                    <a:pt x="3173" y="103"/>
                  </a:cubicBezTo>
                  <a:cubicBezTo>
                    <a:pt x="3173" y="32"/>
                    <a:pt x="3054" y="0"/>
                    <a:pt x="2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9" name="Google Shape;11419;p35"/>
            <p:cNvSpPr/>
            <p:nvPr/>
          </p:nvSpPr>
          <p:spPr>
            <a:xfrm>
              <a:off x="6553104" y="1285440"/>
              <a:ext cx="308297" cy="370041"/>
            </a:xfrm>
            <a:custGeom>
              <a:avLst/>
              <a:gdLst/>
              <a:ahLst/>
              <a:cxnLst/>
              <a:rect l="l" t="t" r="r" b="b"/>
              <a:pathLst>
                <a:path w="3650" h="4381" extrusionOk="0">
                  <a:moveTo>
                    <a:pt x="2213" y="0"/>
                  </a:moveTo>
                  <a:cubicBezTo>
                    <a:pt x="1981" y="0"/>
                    <a:pt x="1694" y="35"/>
                    <a:pt x="1424" y="112"/>
                  </a:cubicBezTo>
                  <a:cubicBezTo>
                    <a:pt x="670" y="346"/>
                    <a:pt x="1" y="848"/>
                    <a:pt x="151" y="1216"/>
                  </a:cubicBezTo>
                  <a:cubicBezTo>
                    <a:pt x="838" y="2823"/>
                    <a:pt x="3449" y="4380"/>
                    <a:pt x="3449" y="4380"/>
                  </a:cubicBezTo>
                  <a:cubicBezTo>
                    <a:pt x="3650" y="4129"/>
                    <a:pt x="2679" y="446"/>
                    <a:pt x="2679" y="128"/>
                  </a:cubicBezTo>
                  <a:cubicBezTo>
                    <a:pt x="2679" y="47"/>
                    <a:pt x="2484" y="0"/>
                    <a:pt x="2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0" name="Google Shape;11420;p35"/>
            <p:cNvSpPr/>
            <p:nvPr/>
          </p:nvSpPr>
          <p:spPr>
            <a:xfrm>
              <a:off x="6505043" y="1276065"/>
              <a:ext cx="53720" cy="95277"/>
            </a:xfrm>
            <a:custGeom>
              <a:avLst/>
              <a:gdLst/>
              <a:ahLst/>
              <a:cxnLst/>
              <a:rect l="l" t="t" r="r" b="b"/>
              <a:pathLst>
                <a:path w="636" h="1128" extrusionOk="0">
                  <a:moveTo>
                    <a:pt x="219" y="1"/>
                  </a:moveTo>
                  <a:cubicBezTo>
                    <a:pt x="111" y="1"/>
                    <a:pt x="1" y="147"/>
                    <a:pt x="1" y="390"/>
                  </a:cubicBezTo>
                  <a:cubicBezTo>
                    <a:pt x="1" y="742"/>
                    <a:pt x="168" y="1127"/>
                    <a:pt x="386" y="1127"/>
                  </a:cubicBezTo>
                  <a:cubicBezTo>
                    <a:pt x="390" y="1127"/>
                    <a:pt x="395" y="1127"/>
                    <a:pt x="399" y="1127"/>
                  </a:cubicBezTo>
                  <a:cubicBezTo>
                    <a:pt x="573" y="1127"/>
                    <a:pt x="635" y="817"/>
                    <a:pt x="570" y="507"/>
                  </a:cubicBezTo>
                  <a:cubicBezTo>
                    <a:pt x="536" y="256"/>
                    <a:pt x="386" y="55"/>
                    <a:pt x="252" y="5"/>
                  </a:cubicBezTo>
                  <a:cubicBezTo>
                    <a:pt x="241" y="2"/>
                    <a:pt x="23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1" name="Google Shape;11421;p35"/>
            <p:cNvSpPr/>
            <p:nvPr/>
          </p:nvSpPr>
          <p:spPr>
            <a:xfrm>
              <a:off x="6749655" y="1187967"/>
              <a:ext cx="52368" cy="94263"/>
            </a:xfrm>
            <a:custGeom>
              <a:avLst/>
              <a:gdLst/>
              <a:ahLst/>
              <a:cxnLst/>
              <a:rect l="l" t="t" r="r" b="b"/>
              <a:pathLst>
                <a:path w="620" h="1116" extrusionOk="0">
                  <a:moveTo>
                    <a:pt x="201" y="1"/>
                  </a:moveTo>
                  <a:cubicBezTo>
                    <a:pt x="89" y="1"/>
                    <a:pt x="0" y="145"/>
                    <a:pt x="0" y="379"/>
                  </a:cubicBezTo>
                  <a:cubicBezTo>
                    <a:pt x="0" y="747"/>
                    <a:pt x="168" y="1115"/>
                    <a:pt x="369" y="1115"/>
                  </a:cubicBezTo>
                  <a:cubicBezTo>
                    <a:pt x="570" y="1115"/>
                    <a:pt x="620" y="797"/>
                    <a:pt x="570" y="512"/>
                  </a:cubicBezTo>
                  <a:cubicBezTo>
                    <a:pt x="519" y="261"/>
                    <a:pt x="369" y="44"/>
                    <a:pt x="252" y="10"/>
                  </a:cubicBezTo>
                  <a:cubicBezTo>
                    <a:pt x="234" y="4"/>
                    <a:pt x="217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2" name="Google Shape;11422;p35"/>
            <p:cNvSpPr/>
            <p:nvPr/>
          </p:nvSpPr>
          <p:spPr>
            <a:xfrm>
              <a:off x="5648308" y="2934885"/>
              <a:ext cx="274342" cy="530271"/>
            </a:xfrm>
            <a:custGeom>
              <a:avLst/>
              <a:gdLst/>
              <a:ahLst/>
              <a:cxnLst/>
              <a:rect l="l" t="t" r="r" b="b"/>
              <a:pathLst>
                <a:path w="3248" h="6278" extrusionOk="0">
                  <a:moveTo>
                    <a:pt x="3247" y="0"/>
                  </a:moveTo>
                  <a:lnTo>
                    <a:pt x="3247" y="0"/>
                  </a:lnTo>
                  <a:cubicBezTo>
                    <a:pt x="3247" y="1"/>
                    <a:pt x="2226" y="3315"/>
                    <a:pt x="0" y="6177"/>
                  </a:cubicBezTo>
                  <a:cubicBezTo>
                    <a:pt x="586" y="6227"/>
                    <a:pt x="1172" y="6277"/>
                    <a:pt x="1774" y="6277"/>
                  </a:cubicBezTo>
                  <a:cubicBezTo>
                    <a:pt x="2996" y="3767"/>
                    <a:pt x="3247" y="1"/>
                    <a:pt x="324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3" name="Google Shape;11423;p35"/>
            <p:cNvSpPr/>
            <p:nvPr/>
          </p:nvSpPr>
          <p:spPr>
            <a:xfrm>
              <a:off x="6239230" y="2417702"/>
              <a:ext cx="215048" cy="124248"/>
            </a:xfrm>
            <a:custGeom>
              <a:avLst/>
              <a:gdLst/>
              <a:ahLst/>
              <a:cxnLst/>
              <a:rect l="l" t="t" r="r" b="b"/>
              <a:pathLst>
                <a:path w="2546" h="1471" extrusionOk="0">
                  <a:moveTo>
                    <a:pt x="1806" y="1"/>
                  </a:moveTo>
                  <a:cubicBezTo>
                    <a:pt x="1574" y="1"/>
                    <a:pt x="1321" y="28"/>
                    <a:pt x="1106" y="114"/>
                  </a:cubicBezTo>
                  <a:cubicBezTo>
                    <a:pt x="520" y="365"/>
                    <a:pt x="1" y="1386"/>
                    <a:pt x="1" y="1386"/>
                  </a:cubicBezTo>
                  <a:lnTo>
                    <a:pt x="1892" y="1470"/>
                  </a:lnTo>
                  <a:lnTo>
                    <a:pt x="2545" y="81"/>
                  </a:lnTo>
                  <a:cubicBezTo>
                    <a:pt x="2545" y="81"/>
                    <a:pt x="2205" y="1"/>
                    <a:pt x="180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4" name="Google Shape;11424;p35"/>
            <p:cNvSpPr/>
            <p:nvPr/>
          </p:nvSpPr>
          <p:spPr>
            <a:xfrm>
              <a:off x="6509266" y="1338738"/>
              <a:ext cx="67234" cy="133877"/>
            </a:xfrm>
            <a:custGeom>
              <a:avLst/>
              <a:gdLst/>
              <a:ahLst/>
              <a:cxnLst/>
              <a:rect l="l" t="t" r="r" b="b"/>
              <a:pathLst>
                <a:path w="796" h="1585" extrusionOk="0">
                  <a:moveTo>
                    <a:pt x="416" y="0"/>
                  </a:moveTo>
                  <a:cubicBezTo>
                    <a:pt x="330" y="0"/>
                    <a:pt x="243" y="51"/>
                    <a:pt x="185" y="184"/>
                  </a:cubicBezTo>
                  <a:cubicBezTo>
                    <a:pt x="18" y="569"/>
                    <a:pt x="1" y="1071"/>
                    <a:pt x="269" y="1422"/>
                  </a:cubicBezTo>
                  <a:cubicBezTo>
                    <a:pt x="358" y="1540"/>
                    <a:pt x="442" y="1585"/>
                    <a:pt x="514" y="1585"/>
                  </a:cubicBezTo>
                  <a:cubicBezTo>
                    <a:pt x="696" y="1585"/>
                    <a:pt x="796" y="1292"/>
                    <a:pt x="687" y="1171"/>
                  </a:cubicBezTo>
                  <a:cubicBezTo>
                    <a:pt x="537" y="1021"/>
                    <a:pt x="587" y="636"/>
                    <a:pt x="670" y="351"/>
                  </a:cubicBezTo>
                  <a:cubicBezTo>
                    <a:pt x="736" y="186"/>
                    <a:pt x="579" y="0"/>
                    <a:pt x="416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5" name="Google Shape;11425;p35"/>
            <p:cNvSpPr/>
            <p:nvPr/>
          </p:nvSpPr>
          <p:spPr>
            <a:xfrm>
              <a:off x="6547445" y="1377677"/>
              <a:ext cx="67319" cy="134130"/>
            </a:xfrm>
            <a:custGeom>
              <a:avLst/>
              <a:gdLst/>
              <a:ahLst/>
              <a:cxnLst/>
              <a:rect l="l" t="t" r="r" b="b"/>
              <a:pathLst>
                <a:path w="797" h="1588" extrusionOk="0">
                  <a:moveTo>
                    <a:pt x="415" y="0"/>
                  </a:moveTo>
                  <a:cubicBezTo>
                    <a:pt x="330" y="0"/>
                    <a:pt x="243" y="53"/>
                    <a:pt x="185" y="191"/>
                  </a:cubicBezTo>
                  <a:cubicBezTo>
                    <a:pt x="34" y="560"/>
                    <a:pt x="1" y="1062"/>
                    <a:pt x="285" y="1430"/>
                  </a:cubicBezTo>
                  <a:cubicBezTo>
                    <a:pt x="367" y="1544"/>
                    <a:pt x="445" y="1587"/>
                    <a:pt x="513" y="1587"/>
                  </a:cubicBezTo>
                  <a:cubicBezTo>
                    <a:pt x="694" y="1587"/>
                    <a:pt x="797" y="1277"/>
                    <a:pt x="687" y="1179"/>
                  </a:cubicBezTo>
                  <a:cubicBezTo>
                    <a:pt x="553" y="1028"/>
                    <a:pt x="587" y="627"/>
                    <a:pt x="670" y="359"/>
                  </a:cubicBezTo>
                  <a:cubicBezTo>
                    <a:pt x="736" y="194"/>
                    <a:pt x="579" y="0"/>
                    <a:pt x="41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6" name="Google Shape;11426;p35"/>
            <p:cNvSpPr/>
            <p:nvPr/>
          </p:nvSpPr>
          <p:spPr>
            <a:xfrm>
              <a:off x="6589931" y="1432833"/>
              <a:ext cx="69261" cy="132272"/>
            </a:xfrm>
            <a:custGeom>
              <a:avLst/>
              <a:gdLst/>
              <a:ahLst/>
              <a:cxnLst/>
              <a:rect l="l" t="t" r="r" b="b"/>
              <a:pathLst>
                <a:path w="820" h="1566" extrusionOk="0">
                  <a:moveTo>
                    <a:pt x="430" y="0"/>
                  </a:moveTo>
                  <a:cubicBezTo>
                    <a:pt x="346" y="0"/>
                    <a:pt x="258" y="53"/>
                    <a:pt x="201" y="191"/>
                  </a:cubicBezTo>
                  <a:cubicBezTo>
                    <a:pt x="34" y="559"/>
                    <a:pt x="0" y="1062"/>
                    <a:pt x="285" y="1413"/>
                  </a:cubicBezTo>
                  <a:cubicBezTo>
                    <a:pt x="377" y="1523"/>
                    <a:pt x="462" y="1566"/>
                    <a:pt x="534" y="1566"/>
                  </a:cubicBezTo>
                  <a:cubicBezTo>
                    <a:pt x="724" y="1566"/>
                    <a:pt x="820" y="1271"/>
                    <a:pt x="686" y="1162"/>
                  </a:cubicBezTo>
                  <a:cubicBezTo>
                    <a:pt x="552" y="1028"/>
                    <a:pt x="586" y="626"/>
                    <a:pt x="670" y="359"/>
                  </a:cubicBezTo>
                  <a:cubicBezTo>
                    <a:pt x="746" y="194"/>
                    <a:pt x="593" y="0"/>
                    <a:pt x="43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7" name="Google Shape;11427;p35"/>
            <p:cNvSpPr/>
            <p:nvPr/>
          </p:nvSpPr>
          <p:spPr>
            <a:xfrm>
              <a:off x="6792057" y="1488411"/>
              <a:ext cx="41134" cy="89364"/>
            </a:xfrm>
            <a:custGeom>
              <a:avLst/>
              <a:gdLst/>
              <a:ahLst/>
              <a:cxnLst/>
              <a:rect l="l" t="t" r="r" b="b"/>
              <a:pathLst>
                <a:path w="487" h="1058" extrusionOk="0">
                  <a:moveTo>
                    <a:pt x="94" y="1"/>
                  </a:moveTo>
                  <a:cubicBezTo>
                    <a:pt x="90" y="1"/>
                    <a:pt x="87" y="1"/>
                    <a:pt x="84" y="2"/>
                  </a:cubicBezTo>
                  <a:cubicBezTo>
                    <a:pt x="1" y="35"/>
                    <a:pt x="1" y="303"/>
                    <a:pt x="84" y="571"/>
                  </a:cubicBezTo>
                  <a:cubicBezTo>
                    <a:pt x="165" y="861"/>
                    <a:pt x="307" y="1057"/>
                    <a:pt x="392" y="1057"/>
                  </a:cubicBezTo>
                  <a:cubicBezTo>
                    <a:pt x="396" y="1057"/>
                    <a:pt x="399" y="1057"/>
                    <a:pt x="402" y="1056"/>
                  </a:cubicBezTo>
                  <a:cubicBezTo>
                    <a:pt x="486" y="1040"/>
                    <a:pt x="486" y="772"/>
                    <a:pt x="402" y="487"/>
                  </a:cubicBezTo>
                  <a:cubicBezTo>
                    <a:pt x="322" y="213"/>
                    <a:pt x="179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8" name="Google Shape;11428;p35"/>
            <p:cNvSpPr/>
            <p:nvPr/>
          </p:nvSpPr>
          <p:spPr>
            <a:xfrm>
              <a:off x="6663416" y="1477177"/>
              <a:ext cx="96206" cy="79313"/>
            </a:xfrm>
            <a:custGeom>
              <a:avLst/>
              <a:gdLst/>
              <a:ahLst/>
              <a:cxnLst/>
              <a:rect l="l" t="t" r="r" b="b"/>
              <a:pathLst>
                <a:path w="1139" h="939" extrusionOk="0">
                  <a:moveTo>
                    <a:pt x="252" y="1"/>
                  </a:moveTo>
                  <a:cubicBezTo>
                    <a:pt x="34" y="1"/>
                    <a:pt x="0" y="202"/>
                    <a:pt x="185" y="470"/>
                  </a:cubicBezTo>
                  <a:cubicBezTo>
                    <a:pt x="369" y="721"/>
                    <a:pt x="687" y="938"/>
                    <a:pt x="888" y="938"/>
                  </a:cubicBezTo>
                  <a:cubicBezTo>
                    <a:pt x="1105" y="905"/>
                    <a:pt x="1139" y="704"/>
                    <a:pt x="955" y="453"/>
                  </a:cubicBezTo>
                  <a:cubicBezTo>
                    <a:pt x="770" y="202"/>
                    <a:pt x="452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9" name="Google Shape;11429;p35"/>
            <p:cNvSpPr/>
            <p:nvPr/>
          </p:nvSpPr>
          <p:spPr>
            <a:xfrm>
              <a:off x="6705818" y="1393810"/>
              <a:ext cx="80664" cy="84887"/>
            </a:xfrm>
            <a:custGeom>
              <a:avLst/>
              <a:gdLst/>
              <a:ahLst/>
              <a:cxnLst/>
              <a:rect l="l" t="t" r="r" b="b"/>
              <a:pathLst>
                <a:path w="955" h="1005" extrusionOk="0">
                  <a:moveTo>
                    <a:pt x="335" y="0"/>
                  </a:moveTo>
                  <a:cubicBezTo>
                    <a:pt x="101" y="0"/>
                    <a:pt x="1" y="235"/>
                    <a:pt x="84" y="503"/>
                  </a:cubicBezTo>
                  <a:cubicBezTo>
                    <a:pt x="168" y="770"/>
                    <a:pt x="419" y="1005"/>
                    <a:pt x="620" y="1005"/>
                  </a:cubicBezTo>
                  <a:cubicBezTo>
                    <a:pt x="838" y="1005"/>
                    <a:pt x="955" y="770"/>
                    <a:pt x="871" y="503"/>
                  </a:cubicBezTo>
                  <a:cubicBezTo>
                    <a:pt x="787" y="235"/>
                    <a:pt x="536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0" name="Google Shape;11430;p35"/>
            <p:cNvSpPr/>
            <p:nvPr/>
          </p:nvSpPr>
          <p:spPr>
            <a:xfrm>
              <a:off x="6604037" y="1330714"/>
              <a:ext cx="90546" cy="77454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565" y="1"/>
                  </a:moveTo>
                  <a:cubicBezTo>
                    <a:pt x="377" y="1"/>
                    <a:pt x="193" y="115"/>
                    <a:pt x="101" y="312"/>
                  </a:cubicBezTo>
                  <a:cubicBezTo>
                    <a:pt x="0" y="563"/>
                    <a:pt x="101" y="814"/>
                    <a:pt x="352" y="898"/>
                  </a:cubicBezTo>
                  <a:cubicBezTo>
                    <a:pt x="396" y="911"/>
                    <a:pt x="442" y="917"/>
                    <a:pt x="488" y="917"/>
                  </a:cubicBezTo>
                  <a:cubicBezTo>
                    <a:pt x="687" y="917"/>
                    <a:pt x="890" y="804"/>
                    <a:pt x="971" y="614"/>
                  </a:cubicBezTo>
                  <a:cubicBezTo>
                    <a:pt x="1072" y="396"/>
                    <a:pt x="971" y="111"/>
                    <a:pt x="720" y="28"/>
                  </a:cubicBezTo>
                  <a:cubicBezTo>
                    <a:pt x="670" y="10"/>
                    <a:pt x="617" y="1"/>
                    <a:pt x="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1" name="Google Shape;11431;p35"/>
            <p:cNvSpPr/>
            <p:nvPr/>
          </p:nvSpPr>
          <p:spPr>
            <a:xfrm>
              <a:off x="6717136" y="1299630"/>
              <a:ext cx="66558" cy="71288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225" y="0"/>
                  </a:moveTo>
                  <a:cubicBezTo>
                    <a:pt x="191" y="0"/>
                    <a:pt x="160" y="9"/>
                    <a:pt x="134" y="27"/>
                  </a:cubicBezTo>
                  <a:cubicBezTo>
                    <a:pt x="1" y="111"/>
                    <a:pt x="34" y="362"/>
                    <a:pt x="168" y="563"/>
                  </a:cubicBezTo>
                  <a:cubicBezTo>
                    <a:pt x="283" y="742"/>
                    <a:pt x="438" y="843"/>
                    <a:pt x="556" y="843"/>
                  </a:cubicBezTo>
                  <a:cubicBezTo>
                    <a:pt x="593" y="843"/>
                    <a:pt x="626" y="834"/>
                    <a:pt x="653" y="814"/>
                  </a:cubicBezTo>
                  <a:cubicBezTo>
                    <a:pt x="787" y="730"/>
                    <a:pt x="754" y="479"/>
                    <a:pt x="620" y="278"/>
                  </a:cubicBezTo>
                  <a:cubicBezTo>
                    <a:pt x="502" y="109"/>
                    <a:pt x="344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2" name="Google Shape;11432;p35"/>
            <p:cNvSpPr/>
            <p:nvPr/>
          </p:nvSpPr>
          <p:spPr>
            <a:xfrm>
              <a:off x="6736901" y="1306134"/>
              <a:ext cx="41134" cy="62251"/>
            </a:xfrm>
            <a:custGeom>
              <a:avLst/>
              <a:gdLst/>
              <a:ahLst/>
              <a:cxnLst/>
              <a:rect l="l" t="t" r="r" b="b"/>
              <a:pathLst>
                <a:path w="487" h="737" extrusionOk="0">
                  <a:moveTo>
                    <a:pt x="68" y="1"/>
                  </a:moveTo>
                  <a:cubicBezTo>
                    <a:pt x="68" y="34"/>
                    <a:pt x="85" y="34"/>
                    <a:pt x="85" y="51"/>
                  </a:cubicBezTo>
                  <a:cubicBezTo>
                    <a:pt x="202" y="235"/>
                    <a:pt x="235" y="453"/>
                    <a:pt x="135" y="503"/>
                  </a:cubicBezTo>
                  <a:cubicBezTo>
                    <a:pt x="85" y="536"/>
                    <a:pt x="34" y="536"/>
                    <a:pt x="1" y="536"/>
                  </a:cubicBezTo>
                  <a:cubicBezTo>
                    <a:pt x="99" y="659"/>
                    <a:pt x="215" y="736"/>
                    <a:pt x="303" y="736"/>
                  </a:cubicBezTo>
                  <a:cubicBezTo>
                    <a:pt x="335" y="736"/>
                    <a:pt x="363" y="726"/>
                    <a:pt x="386" y="704"/>
                  </a:cubicBezTo>
                  <a:cubicBezTo>
                    <a:pt x="486" y="620"/>
                    <a:pt x="486" y="402"/>
                    <a:pt x="352" y="235"/>
                  </a:cubicBezTo>
                  <a:cubicBezTo>
                    <a:pt x="269" y="118"/>
                    <a:pt x="168" y="34"/>
                    <a:pt x="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3" name="Google Shape;11433;p35"/>
            <p:cNvSpPr/>
            <p:nvPr/>
          </p:nvSpPr>
          <p:spPr>
            <a:xfrm>
              <a:off x="6756750" y="1597372"/>
              <a:ext cx="43753" cy="99500"/>
            </a:xfrm>
            <a:custGeom>
              <a:avLst/>
              <a:gdLst/>
              <a:ahLst/>
              <a:cxnLst/>
              <a:rect l="l" t="t" r="r" b="b"/>
              <a:pathLst>
                <a:path w="518" h="1178" extrusionOk="0">
                  <a:moveTo>
                    <a:pt x="151" y="1"/>
                  </a:moveTo>
                  <a:lnTo>
                    <a:pt x="151" y="1"/>
                  </a:lnTo>
                  <a:cubicBezTo>
                    <a:pt x="352" y="436"/>
                    <a:pt x="0" y="1106"/>
                    <a:pt x="268" y="1172"/>
                  </a:cubicBezTo>
                  <a:cubicBezTo>
                    <a:pt x="280" y="1176"/>
                    <a:pt x="291" y="1178"/>
                    <a:pt x="301" y="1178"/>
                  </a:cubicBezTo>
                  <a:cubicBezTo>
                    <a:pt x="517" y="1178"/>
                    <a:pt x="318" y="344"/>
                    <a:pt x="318" y="168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4" name="Google Shape;11434;p35"/>
            <p:cNvSpPr/>
            <p:nvPr/>
          </p:nvSpPr>
          <p:spPr>
            <a:xfrm>
              <a:off x="6818917" y="1618573"/>
              <a:ext cx="43922" cy="124924"/>
            </a:xfrm>
            <a:custGeom>
              <a:avLst/>
              <a:gdLst/>
              <a:ahLst/>
              <a:cxnLst/>
              <a:rect l="l" t="t" r="r" b="b"/>
              <a:pathLst>
                <a:path w="520" h="1479" extrusionOk="0">
                  <a:moveTo>
                    <a:pt x="135" y="1"/>
                  </a:moveTo>
                  <a:cubicBezTo>
                    <a:pt x="352" y="536"/>
                    <a:pt x="1" y="1390"/>
                    <a:pt x="268" y="1474"/>
                  </a:cubicBezTo>
                  <a:cubicBezTo>
                    <a:pt x="278" y="1477"/>
                    <a:pt x="287" y="1478"/>
                    <a:pt x="295" y="1478"/>
                  </a:cubicBezTo>
                  <a:cubicBezTo>
                    <a:pt x="520" y="1478"/>
                    <a:pt x="302" y="428"/>
                    <a:pt x="302" y="202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5" name="Google Shape;11435;p35"/>
            <p:cNvSpPr/>
            <p:nvPr/>
          </p:nvSpPr>
          <p:spPr>
            <a:xfrm>
              <a:off x="6650662" y="1501250"/>
              <a:ext cx="123150" cy="104737"/>
            </a:xfrm>
            <a:custGeom>
              <a:avLst/>
              <a:gdLst/>
              <a:ahLst/>
              <a:cxnLst/>
              <a:rect l="l" t="t" r="r" b="b"/>
              <a:pathLst>
                <a:path w="1458" h="1240" extrusionOk="0">
                  <a:moveTo>
                    <a:pt x="1" y="1"/>
                  </a:moveTo>
                  <a:lnTo>
                    <a:pt x="1" y="1"/>
                  </a:lnTo>
                  <a:cubicBezTo>
                    <a:pt x="363" y="594"/>
                    <a:pt x="349" y="1238"/>
                    <a:pt x="632" y="1238"/>
                  </a:cubicBezTo>
                  <a:cubicBezTo>
                    <a:pt x="675" y="1238"/>
                    <a:pt x="727" y="1223"/>
                    <a:pt x="788" y="1189"/>
                  </a:cubicBezTo>
                  <a:cubicBezTo>
                    <a:pt x="861" y="1148"/>
                    <a:pt x="944" y="1133"/>
                    <a:pt x="1026" y="1133"/>
                  </a:cubicBezTo>
                  <a:cubicBezTo>
                    <a:pt x="1245" y="1133"/>
                    <a:pt x="1457" y="1239"/>
                    <a:pt x="1457" y="1239"/>
                  </a:cubicBezTo>
                  <a:lnTo>
                    <a:pt x="68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6" name="Google Shape;11436;p35"/>
            <p:cNvSpPr/>
            <p:nvPr/>
          </p:nvSpPr>
          <p:spPr>
            <a:xfrm>
              <a:off x="6613919" y="1333332"/>
              <a:ext cx="77877" cy="57690"/>
            </a:xfrm>
            <a:custGeom>
              <a:avLst/>
              <a:gdLst/>
              <a:ahLst/>
              <a:cxnLst/>
              <a:rect l="l" t="t" r="r" b="b"/>
              <a:pathLst>
                <a:path w="922" h="683" extrusionOk="0">
                  <a:moveTo>
                    <a:pt x="445" y="1"/>
                  </a:moveTo>
                  <a:cubicBezTo>
                    <a:pt x="270" y="1"/>
                    <a:pt x="98" y="102"/>
                    <a:pt x="34" y="281"/>
                  </a:cubicBezTo>
                  <a:cubicBezTo>
                    <a:pt x="1" y="348"/>
                    <a:pt x="1" y="465"/>
                    <a:pt x="17" y="549"/>
                  </a:cubicBezTo>
                  <a:cubicBezTo>
                    <a:pt x="100" y="443"/>
                    <a:pt x="223" y="379"/>
                    <a:pt x="353" y="379"/>
                  </a:cubicBezTo>
                  <a:cubicBezTo>
                    <a:pt x="408" y="379"/>
                    <a:pt x="465" y="390"/>
                    <a:pt x="519" y="415"/>
                  </a:cubicBezTo>
                  <a:cubicBezTo>
                    <a:pt x="637" y="465"/>
                    <a:pt x="720" y="566"/>
                    <a:pt x="771" y="683"/>
                  </a:cubicBezTo>
                  <a:cubicBezTo>
                    <a:pt x="787" y="649"/>
                    <a:pt x="804" y="633"/>
                    <a:pt x="838" y="583"/>
                  </a:cubicBezTo>
                  <a:cubicBezTo>
                    <a:pt x="921" y="365"/>
                    <a:pt x="838" y="114"/>
                    <a:pt x="603" y="30"/>
                  </a:cubicBezTo>
                  <a:cubicBezTo>
                    <a:pt x="552" y="10"/>
                    <a:pt x="498" y="1"/>
                    <a:pt x="44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7" name="Google Shape;11437;p35"/>
            <p:cNvSpPr/>
            <p:nvPr/>
          </p:nvSpPr>
          <p:spPr>
            <a:xfrm>
              <a:off x="6530129" y="1210435"/>
              <a:ext cx="140465" cy="71542"/>
            </a:xfrm>
            <a:custGeom>
              <a:avLst/>
              <a:gdLst/>
              <a:ahLst/>
              <a:cxnLst/>
              <a:rect l="l" t="t" r="r" b="b"/>
              <a:pathLst>
                <a:path w="1663" h="847" extrusionOk="0">
                  <a:moveTo>
                    <a:pt x="1567" y="1"/>
                  </a:moveTo>
                  <a:cubicBezTo>
                    <a:pt x="1399" y="1"/>
                    <a:pt x="843" y="218"/>
                    <a:pt x="340" y="514"/>
                  </a:cubicBezTo>
                  <a:cubicBezTo>
                    <a:pt x="0" y="708"/>
                    <a:pt x="144" y="846"/>
                    <a:pt x="404" y="846"/>
                  </a:cubicBezTo>
                  <a:cubicBezTo>
                    <a:pt x="592" y="846"/>
                    <a:pt x="841" y="774"/>
                    <a:pt x="1009" y="598"/>
                  </a:cubicBezTo>
                  <a:cubicBezTo>
                    <a:pt x="1126" y="447"/>
                    <a:pt x="1662" y="62"/>
                    <a:pt x="1612" y="12"/>
                  </a:cubicBezTo>
                  <a:cubicBezTo>
                    <a:pt x="1604" y="4"/>
                    <a:pt x="1589" y="1"/>
                    <a:pt x="1567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8" name="Google Shape;11438;p35"/>
            <p:cNvSpPr/>
            <p:nvPr/>
          </p:nvSpPr>
          <p:spPr>
            <a:xfrm>
              <a:off x="6693063" y="1195907"/>
              <a:ext cx="70782" cy="24073"/>
            </a:xfrm>
            <a:custGeom>
              <a:avLst/>
              <a:gdLst/>
              <a:ahLst/>
              <a:cxnLst/>
              <a:rect l="l" t="t" r="r" b="b"/>
              <a:pathLst>
                <a:path w="838" h="285" extrusionOk="0">
                  <a:moveTo>
                    <a:pt x="419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18"/>
                    <a:pt x="185" y="285"/>
                    <a:pt x="419" y="285"/>
                  </a:cubicBezTo>
                  <a:cubicBezTo>
                    <a:pt x="654" y="285"/>
                    <a:pt x="838" y="218"/>
                    <a:pt x="838" y="151"/>
                  </a:cubicBezTo>
                  <a:cubicBezTo>
                    <a:pt x="838" y="67"/>
                    <a:pt x="654" y="0"/>
                    <a:pt x="41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9" name="Google Shape;11439;p35"/>
            <p:cNvSpPr/>
            <p:nvPr/>
          </p:nvSpPr>
          <p:spPr>
            <a:xfrm>
              <a:off x="6722795" y="1400905"/>
              <a:ext cx="58027" cy="72133"/>
            </a:xfrm>
            <a:custGeom>
              <a:avLst/>
              <a:gdLst/>
              <a:ahLst/>
              <a:cxnLst/>
              <a:rect l="l" t="t" r="r" b="b"/>
              <a:pathLst>
                <a:path w="687" h="854" extrusionOk="0">
                  <a:moveTo>
                    <a:pt x="252" y="0"/>
                  </a:moveTo>
                  <a:cubicBezTo>
                    <a:pt x="302" y="67"/>
                    <a:pt x="318" y="117"/>
                    <a:pt x="335" y="184"/>
                  </a:cubicBezTo>
                  <a:cubicBezTo>
                    <a:pt x="402" y="435"/>
                    <a:pt x="318" y="619"/>
                    <a:pt x="101" y="619"/>
                  </a:cubicBezTo>
                  <a:cubicBezTo>
                    <a:pt x="67" y="619"/>
                    <a:pt x="17" y="619"/>
                    <a:pt x="0" y="603"/>
                  </a:cubicBezTo>
                  <a:lnTo>
                    <a:pt x="0" y="603"/>
                  </a:lnTo>
                  <a:cubicBezTo>
                    <a:pt x="101" y="753"/>
                    <a:pt x="252" y="854"/>
                    <a:pt x="402" y="854"/>
                  </a:cubicBezTo>
                  <a:cubicBezTo>
                    <a:pt x="603" y="854"/>
                    <a:pt x="687" y="670"/>
                    <a:pt x="637" y="419"/>
                  </a:cubicBezTo>
                  <a:cubicBezTo>
                    <a:pt x="570" y="234"/>
                    <a:pt x="419" y="67"/>
                    <a:pt x="25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0" name="Google Shape;11440;p35"/>
            <p:cNvSpPr/>
            <p:nvPr/>
          </p:nvSpPr>
          <p:spPr>
            <a:xfrm>
              <a:off x="6695935" y="1484272"/>
              <a:ext cx="59463" cy="66558"/>
            </a:xfrm>
            <a:custGeom>
              <a:avLst/>
              <a:gdLst/>
              <a:ahLst/>
              <a:cxnLst/>
              <a:rect l="l" t="t" r="r" b="b"/>
              <a:pathLst>
                <a:path w="704" h="788" extrusionOk="0">
                  <a:moveTo>
                    <a:pt x="51" y="1"/>
                  </a:moveTo>
                  <a:cubicBezTo>
                    <a:pt x="101" y="34"/>
                    <a:pt x="151" y="101"/>
                    <a:pt x="201" y="168"/>
                  </a:cubicBezTo>
                  <a:cubicBezTo>
                    <a:pt x="335" y="386"/>
                    <a:pt x="318" y="553"/>
                    <a:pt x="134" y="587"/>
                  </a:cubicBezTo>
                  <a:cubicBezTo>
                    <a:pt x="84" y="587"/>
                    <a:pt x="51" y="587"/>
                    <a:pt x="0" y="553"/>
                  </a:cubicBezTo>
                  <a:lnTo>
                    <a:pt x="0" y="553"/>
                  </a:lnTo>
                  <a:cubicBezTo>
                    <a:pt x="151" y="704"/>
                    <a:pt x="335" y="787"/>
                    <a:pt x="469" y="787"/>
                  </a:cubicBezTo>
                  <a:cubicBezTo>
                    <a:pt x="670" y="771"/>
                    <a:pt x="703" y="603"/>
                    <a:pt x="553" y="369"/>
                  </a:cubicBezTo>
                  <a:cubicBezTo>
                    <a:pt x="419" y="185"/>
                    <a:pt x="218" y="34"/>
                    <a:pt x="5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1" name="Google Shape;11441;p35"/>
            <p:cNvSpPr/>
            <p:nvPr/>
          </p:nvSpPr>
          <p:spPr>
            <a:xfrm>
              <a:off x="6804811" y="1499814"/>
              <a:ext cx="24073" cy="68079"/>
            </a:xfrm>
            <a:custGeom>
              <a:avLst/>
              <a:gdLst/>
              <a:ahLst/>
              <a:cxnLst/>
              <a:rect l="l" t="t" r="r" b="b"/>
              <a:pathLst>
                <a:path w="285" h="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51" y="34"/>
                    <a:pt x="51" y="51"/>
                    <a:pt x="84" y="101"/>
                  </a:cubicBezTo>
                  <a:cubicBezTo>
                    <a:pt x="134" y="336"/>
                    <a:pt x="134" y="536"/>
                    <a:pt x="84" y="570"/>
                  </a:cubicBezTo>
                  <a:cubicBezTo>
                    <a:pt x="51" y="570"/>
                    <a:pt x="34" y="570"/>
                    <a:pt x="0" y="520"/>
                  </a:cubicBezTo>
                  <a:lnTo>
                    <a:pt x="0" y="520"/>
                  </a:lnTo>
                  <a:cubicBezTo>
                    <a:pt x="51" y="704"/>
                    <a:pt x="168" y="804"/>
                    <a:pt x="218" y="804"/>
                  </a:cubicBezTo>
                  <a:cubicBezTo>
                    <a:pt x="220" y="805"/>
                    <a:pt x="223" y="805"/>
                    <a:pt x="225" y="805"/>
                  </a:cubicBezTo>
                  <a:cubicBezTo>
                    <a:pt x="285" y="805"/>
                    <a:pt x="282" y="594"/>
                    <a:pt x="218" y="352"/>
                  </a:cubicBezTo>
                  <a:cubicBezTo>
                    <a:pt x="184" y="185"/>
                    <a:pt x="101" y="68"/>
                    <a:pt x="3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2" name="Google Shape;11442;p35"/>
            <p:cNvSpPr/>
            <p:nvPr/>
          </p:nvSpPr>
          <p:spPr>
            <a:xfrm>
              <a:off x="6776515" y="1338654"/>
              <a:ext cx="45358" cy="152797"/>
            </a:xfrm>
            <a:custGeom>
              <a:avLst/>
              <a:gdLst/>
              <a:ahLst/>
              <a:cxnLst/>
              <a:rect l="l" t="t" r="r" b="b"/>
              <a:pathLst>
                <a:path w="537" h="1809" extrusionOk="0">
                  <a:moveTo>
                    <a:pt x="118" y="1"/>
                  </a:moveTo>
                  <a:cubicBezTo>
                    <a:pt x="118" y="1"/>
                    <a:pt x="1" y="319"/>
                    <a:pt x="101" y="653"/>
                  </a:cubicBezTo>
                  <a:cubicBezTo>
                    <a:pt x="201" y="988"/>
                    <a:pt x="519" y="1808"/>
                    <a:pt x="519" y="1808"/>
                  </a:cubicBezTo>
                  <a:cubicBezTo>
                    <a:pt x="369" y="1022"/>
                    <a:pt x="536" y="988"/>
                    <a:pt x="469" y="687"/>
                  </a:cubicBezTo>
                  <a:cubicBezTo>
                    <a:pt x="419" y="402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" grpId="0"/>
      <p:bldP spid="11346" grpId="0"/>
      <p:bldP spid="11347" grpId="0" build="p"/>
      <p:bldP spid="11348" grpId="0"/>
      <p:bldP spid="11349" grpId="0" build="p"/>
      <p:bldP spid="11350" grpId="0"/>
      <p:bldP spid="11351" grpId="0" build="p"/>
      <p:bldP spid="11352" grpId="0"/>
      <p:bldP spid="113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2920182" cy="618940"/>
          </a:xfrm>
        </p:spPr>
        <p:txBody>
          <a:bodyPr/>
          <a:lstStyle/>
          <a:p>
            <a:pPr algn="l"/>
            <a:r>
              <a:rPr lang="hu-HU" dirty="0" smtClean="0"/>
              <a:t>Huszár </a:t>
            </a:r>
            <a:r>
              <a:rPr lang="hu-HU" dirty="0" err="1" smtClean="0"/>
              <a:t>Imre’s</a:t>
            </a:r>
            <a:r>
              <a:rPr lang="hu-HU" dirty="0" smtClean="0"/>
              <a:t> part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 smtClean="0"/>
              <a:t>Login, </a:t>
            </a:r>
            <a:r>
              <a:rPr lang="hu-HU" dirty="0" err="1" smtClean="0"/>
              <a:t>admin</a:t>
            </a:r>
            <a:r>
              <a:rPr lang="hu-HU" dirty="0" smtClean="0"/>
              <a:t>, </a:t>
            </a:r>
            <a:r>
              <a:rPr lang="hu-HU" dirty="0" err="1" smtClean="0"/>
              <a:t>profile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backend</a:t>
            </a:r>
          </a:p>
          <a:p>
            <a:pPr algn="l">
              <a:buFontTx/>
              <a:buChar char="-"/>
            </a:pPr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smtClean="0"/>
              <a:t>JWT </a:t>
            </a:r>
            <a:r>
              <a:rPr lang="hu-HU" dirty="0" err="1" smtClean="0"/>
              <a:t>token</a:t>
            </a:r>
            <a:r>
              <a:rPr lang="hu-HU" dirty="0" smtClean="0"/>
              <a:t>, </a:t>
            </a:r>
            <a:r>
              <a:rPr lang="hu-HU" dirty="0" err="1" smtClean="0"/>
              <a:t>password</a:t>
            </a:r>
            <a:r>
              <a:rPr lang="hu-HU" dirty="0" smtClean="0"/>
              <a:t> </a:t>
            </a:r>
            <a:r>
              <a:rPr lang="hu-HU" dirty="0" err="1" smtClean="0"/>
              <a:t>encryption</a:t>
            </a:r>
            <a:endParaRPr lang="hu-HU" dirty="0" smtClean="0"/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Toast</a:t>
            </a:r>
            <a:r>
              <a:rPr lang="hu-HU" dirty="0" smtClean="0"/>
              <a:t> </a:t>
            </a:r>
            <a:r>
              <a:rPr lang="hu-HU" dirty="0" err="1" smtClean="0"/>
              <a:t>alerts</a:t>
            </a:r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smtClean="0"/>
              <a:t>Backend test</a:t>
            </a:r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schema</a:t>
            </a:r>
            <a:r>
              <a:rPr lang="hu-HU" dirty="0" smtClean="0"/>
              <a:t> and </a:t>
            </a:r>
            <a:r>
              <a:rPr lang="hu-HU" dirty="0" err="1" smtClean="0"/>
              <a:t>planning</a:t>
            </a:r>
            <a:r>
              <a:rPr lang="hu-HU" dirty="0" smtClean="0"/>
              <a:t> </a:t>
            </a:r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Password</a:t>
            </a:r>
            <a:r>
              <a:rPr lang="hu-HU" dirty="0" smtClean="0"/>
              <a:t>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DD5845"/>
                </a:solidFill>
              </a:rPr>
              <a:t>Team </a:t>
            </a:r>
            <a:r>
              <a:rPr lang="hu-HU" dirty="0" err="1" smtClean="0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8877" y="907696"/>
            <a:ext cx="5613149" cy="650430"/>
          </a:xfrm>
        </p:spPr>
        <p:txBody>
          <a:bodyPr/>
          <a:lstStyle/>
          <a:p>
            <a:pPr algn="l"/>
            <a:r>
              <a:rPr lang="hu-HU" dirty="0" smtClean="0"/>
              <a:t>Huszár </a:t>
            </a:r>
            <a:r>
              <a:rPr lang="hu-HU" dirty="0" err="1" smtClean="0"/>
              <a:t>Imre’s</a:t>
            </a:r>
            <a:r>
              <a:rPr lang="hu-HU" dirty="0" smtClean="0"/>
              <a:t> main </a:t>
            </a:r>
            <a:r>
              <a:rPr lang="hu-HU" dirty="0" err="1" smtClean="0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8877" y="1558126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 smtClean="0"/>
              <a:t>Huszár Imre </a:t>
            </a:r>
            <a:r>
              <a:rPr lang="hu-HU" dirty="0" err="1" smtClean="0"/>
              <a:t>considers</a:t>
            </a:r>
            <a:r>
              <a:rPr lang="hu-HU" dirty="0" smtClean="0"/>
              <a:t> </a:t>
            </a:r>
            <a:r>
              <a:rPr lang="hu-HU" dirty="0" err="1" smtClean="0"/>
              <a:t>his</a:t>
            </a:r>
            <a:r>
              <a:rPr lang="hu-HU" dirty="0" smtClean="0"/>
              <a:t> main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password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, it </a:t>
            </a:r>
            <a:r>
              <a:rPr lang="hu-HU" dirty="0" err="1" smtClean="0"/>
              <a:t>send</a:t>
            </a:r>
            <a:r>
              <a:rPr lang="hu-HU" dirty="0" smtClean="0"/>
              <a:t> an mail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user email account in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clicks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link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redirected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he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change</a:t>
            </a:r>
            <a:r>
              <a:rPr lang="hu-HU" dirty="0" smtClean="0"/>
              <a:t> it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20" y="2486644"/>
            <a:ext cx="5239532" cy="2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3025856" cy="618940"/>
          </a:xfrm>
        </p:spPr>
        <p:txBody>
          <a:bodyPr/>
          <a:lstStyle/>
          <a:p>
            <a:pPr algn="l"/>
            <a:r>
              <a:rPr lang="hu-HU" dirty="0" smtClean="0"/>
              <a:t>Sztojka Milán’ part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 err="1" smtClean="0"/>
              <a:t>Figma</a:t>
            </a:r>
            <a:r>
              <a:rPr lang="hu-HU" dirty="0" smtClean="0"/>
              <a:t> </a:t>
            </a:r>
            <a:r>
              <a:rPr lang="hu-HU" dirty="0" err="1" smtClean="0"/>
              <a:t>desing</a:t>
            </a:r>
            <a:endParaRPr lang="hu-HU" dirty="0" smtClean="0"/>
          </a:p>
          <a:p>
            <a:pPr algn="l">
              <a:buFontTx/>
              <a:buChar char="-"/>
            </a:pPr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r>
              <a:rPr lang="hu-HU" dirty="0" smtClean="0"/>
              <a:t>, and </a:t>
            </a:r>
            <a:r>
              <a:rPr lang="hu-HU" dirty="0" err="1" smtClean="0"/>
              <a:t>fill</a:t>
            </a:r>
            <a:endParaRPr lang="hu-HU" dirty="0" smtClean="0"/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Ordering</a:t>
            </a:r>
            <a:r>
              <a:rPr lang="hu-HU" dirty="0" smtClean="0"/>
              <a:t> site</a:t>
            </a:r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Unique</a:t>
            </a:r>
            <a:r>
              <a:rPr lang="hu-HU" dirty="0" smtClean="0"/>
              <a:t> pizza </a:t>
            </a:r>
            <a:r>
              <a:rPr lang="hu-HU" dirty="0" err="1" smtClean="0"/>
              <a:t>ordering</a:t>
            </a:r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Css</a:t>
            </a:r>
            <a:r>
              <a:rPr lang="hu-HU" dirty="0" smtClean="0"/>
              <a:t> </a:t>
            </a:r>
            <a:r>
              <a:rPr lang="hu-HU" dirty="0"/>
              <a:t>designing</a:t>
            </a:r>
            <a:endParaRPr lang="hu-HU" dirty="0" smtClean="0"/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Documentation</a:t>
            </a:r>
            <a:r>
              <a:rPr lang="hu-HU" dirty="0"/>
              <a:t> </a:t>
            </a:r>
            <a:r>
              <a:rPr lang="hu-HU" dirty="0" err="1" smtClean="0"/>
              <a:t>Styling</a:t>
            </a:r>
            <a:endParaRPr lang="hu-HU" dirty="0" smtClean="0"/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DD5845"/>
                </a:solidFill>
              </a:rPr>
              <a:t>Team </a:t>
            </a:r>
            <a:r>
              <a:rPr lang="hu-HU" dirty="0" err="1" smtClean="0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2251" y="787653"/>
            <a:ext cx="5986656" cy="650430"/>
          </a:xfrm>
        </p:spPr>
        <p:txBody>
          <a:bodyPr/>
          <a:lstStyle/>
          <a:p>
            <a:pPr algn="l"/>
            <a:r>
              <a:rPr lang="hu-HU" dirty="0" smtClean="0"/>
              <a:t>Sztojka </a:t>
            </a:r>
            <a:r>
              <a:rPr lang="hu-HU" dirty="0" err="1" smtClean="0"/>
              <a:t>Milán’s</a:t>
            </a:r>
            <a:r>
              <a:rPr lang="hu-HU" dirty="0" smtClean="0"/>
              <a:t> main </a:t>
            </a:r>
            <a:r>
              <a:rPr lang="hu-HU" dirty="0" err="1" smtClean="0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2251" y="1320387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 smtClean="0"/>
              <a:t>Sztojka Milán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ordering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impactful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unique</a:t>
            </a:r>
            <a:r>
              <a:rPr lang="hu-HU" dirty="0" smtClean="0"/>
              <a:t> pizza </a:t>
            </a:r>
            <a:r>
              <a:rPr lang="hu-HU" dirty="0" err="1" smtClean="0"/>
              <a:t>ordering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28" y="1970817"/>
            <a:ext cx="6102037" cy="3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2920182" cy="618940"/>
          </a:xfrm>
        </p:spPr>
        <p:txBody>
          <a:bodyPr/>
          <a:lstStyle/>
          <a:p>
            <a:pPr algn="l"/>
            <a:r>
              <a:rPr lang="hu-HU" dirty="0" smtClean="0"/>
              <a:t>Héja </a:t>
            </a:r>
            <a:r>
              <a:rPr lang="hu-HU" dirty="0" err="1" smtClean="0"/>
              <a:t>Gábor’s</a:t>
            </a:r>
            <a:r>
              <a:rPr lang="hu-HU" dirty="0" smtClean="0"/>
              <a:t> part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planning</a:t>
            </a:r>
            <a:endParaRPr lang="hu-HU" dirty="0" smtClean="0"/>
          </a:p>
          <a:p>
            <a:pPr algn="l">
              <a:buFontTx/>
              <a:buChar char="-"/>
            </a:pPr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smtClean="0"/>
              <a:t>General </a:t>
            </a:r>
            <a:r>
              <a:rPr lang="hu-HU" dirty="0" err="1" smtClean="0"/>
              <a:t>Css</a:t>
            </a:r>
            <a:r>
              <a:rPr lang="hu-HU" dirty="0" smtClean="0"/>
              <a:t> </a:t>
            </a:r>
            <a:r>
              <a:rPr lang="hu-HU" dirty="0" err="1" smtClean="0"/>
              <a:t>desing</a:t>
            </a:r>
            <a:r>
              <a:rPr lang="hu-HU" dirty="0"/>
              <a:t/>
            </a:r>
            <a:br>
              <a:rPr lang="hu-HU" dirty="0"/>
            </a:br>
            <a:endParaRPr lang="hu-HU" dirty="0" smtClean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Responsivity</a:t>
            </a:r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smtClean="0"/>
              <a:t>Home, </a:t>
            </a:r>
            <a:r>
              <a:rPr lang="hu-HU" dirty="0" err="1" smtClean="0"/>
              <a:t>Menupage</a:t>
            </a:r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smtClean="0"/>
              <a:t>Pizza </a:t>
            </a:r>
            <a:r>
              <a:rPr lang="hu-HU" dirty="0" err="1" smtClean="0"/>
              <a:t>listing</a:t>
            </a:r>
            <a:r>
              <a:rPr lang="hu-HU" dirty="0" smtClean="0"/>
              <a:t> and </a:t>
            </a:r>
            <a:r>
              <a:rPr lang="hu-HU" dirty="0" err="1" smtClean="0"/>
              <a:t>searching</a:t>
            </a:r>
            <a:endParaRPr lang="hu-HU" dirty="0" smtClean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 smtClean="0"/>
              <a:t>Documentation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endParaRPr lang="hu-HU" dirty="0" smtClean="0"/>
          </a:p>
          <a:p>
            <a:pPr marL="139700" indent="0" algn="l"/>
            <a:endParaRPr lang="hu-HU" dirty="0" smtClean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DD5845"/>
                </a:solidFill>
              </a:rPr>
              <a:t>Team </a:t>
            </a:r>
            <a:r>
              <a:rPr lang="hu-HU" dirty="0" err="1" smtClean="0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zza Restaurant Campaign to Celebrate Salami and Pepperoni Day by Slidesgo">
  <a:themeElements>
    <a:clrScheme name="Simple Light">
      <a:dk1>
        <a:srgbClr val="434343"/>
      </a:dk1>
      <a:lt1>
        <a:srgbClr val="FFF9E8"/>
      </a:lt1>
      <a:dk2>
        <a:srgbClr val="FFE2A9"/>
      </a:dk2>
      <a:lt2>
        <a:srgbClr val="FF3964"/>
      </a:lt2>
      <a:accent1>
        <a:srgbClr val="B7AE42"/>
      </a:accent1>
      <a:accent2>
        <a:srgbClr val="F4CE89"/>
      </a:accent2>
      <a:accent3>
        <a:srgbClr val="AD442F"/>
      </a:accent3>
      <a:accent4>
        <a:srgbClr val="84281F"/>
      </a:accent4>
      <a:accent5>
        <a:srgbClr val="DD584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334</Words>
  <Application>Microsoft Office PowerPoint</Application>
  <PresentationFormat>Diavetítés a képernyőre (16:9 oldalarány)</PresentationFormat>
  <Paragraphs>93</Paragraphs>
  <Slides>13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Epilogue Black</vt:lpstr>
      <vt:lpstr>Bebas Neue</vt:lpstr>
      <vt:lpstr>Arial</vt:lpstr>
      <vt:lpstr>Poppins Medium</vt:lpstr>
      <vt:lpstr>Epilogue</vt:lpstr>
      <vt:lpstr>Grandstander</vt:lpstr>
      <vt:lpstr>Pizza Restaurant Campaign to Celebrate Salami and Pepperoni Day by Slidesgo</vt:lpstr>
      <vt:lpstr>Pollak Pizza</vt:lpstr>
      <vt:lpstr>The purpose  of the software</vt:lpstr>
      <vt:lpstr>The purpose of the software</vt:lpstr>
      <vt:lpstr>Technical implementation</vt:lpstr>
      <vt:lpstr>Team roles</vt:lpstr>
      <vt:lpstr>Huszár Imre’s main function</vt:lpstr>
      <vt:lpstr>Team roles</vt:lpstr>
      <vt:lpstr>Sztojka Milán’s main function</vt:lpstr>
      <vt:lpstr>Team roles</vt:lpstr>
      <vt:lpstr>Héja Gábor’s main function</vt:lpstr>
      <vt:lpstr>Functioality</vt:lpstr>
      <vt:lpstr>Project management tools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Pollak Pizza</dc:title>
  <dc:creator>user</dc:creator>
  <cp:lastModifiedBy>user</cp:lastModifiedBy>
  <cp:revision>33</cp:revision>
  <dcterms:modified xsi:type="dcterms:W3CDTF">2025-04-20T15:35:37Z</dcterms:modified>
</cp:coreProperties>
</file>