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260" r:id="rId4"/>
    <p:sldId id="263" r:id="rId5"/>
    <p:sldId id="288" r:id="rId6"/>
    <p:sldId id="290" r:id="rId7"/>
    <p:sldId id="289" r:id="rId8"/>
    <p:sldId id="291" r:id="rId9"/>
    <p:sldId id="292" r:id="rId10"/>
    <p:sldId id="293" r:id="rId11"/>
    <p:sldId id="294" r:id="rId12"/>
    <p:sldId id="295" r:id="rId13"/>
    <p:sldId id="272" r:id="rId14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16"/>
    </p:embeddedFont>
    <p:embeddedFont>
      <p:font typeface="Epilogue" panose="020B0604020202020204" charset="-18"/>
      <p:regular r:id="rId17"/>
      <p:bold r:id="rId18"/>
      <p:italic r:id="rId19"/>
      <p:boldItalic r:id="rId20"/>
    </p:embeddedFont>
    <p:embeddedFont>
      <p:font typeface="Epilogue Black" panose="020B0604020202020204" charset="-18"/>
      <p:bold r:id="rId21"/>
      <p:boldItalic r:id="rId22"/>
    </p:embeddedFont>
    <p:embeddedFont>
      <p:font typeface="Grandstander" panose="020B0604020202020204" charset="-18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9AA0A6"/>
          </p15:clr>
        </p15:guide>
        <p15:guide id="2" pos="2336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684D4C-7F39-41D0-84FF-FB6F4FEF36AD}">
  <a:tblStyle styleId="{74684D4C-7F39-41D0-84FF-FB6F4FEF36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>
        <p:guide orient="horz" pos="1597"/>
        <p:guide pos="2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5" name="Google Shape;10745;g1368aa21685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6" name="Google Shape;10746;g1368aa21685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5" name="Google Shape;10995;g124799c5f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6" name="Google Shape;10996;g124799c5f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0" name="Google Shape;11140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1" name="Google Shape;11141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2" name="Google Shape;11342;gf0d4332ee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3" name="Google Shape;11343;gf0d4332ee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5" name="Google Shape;12415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6" name="Google Shape;12416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145158" y="4651640"/>
            <a:ext cx="2095529" cy="1058761"/>
            <a:chOff x="1423500" y="1965000"/>
            <a:chExt cx="1202875" cy="607750"/>
          </a:xfrm>
        </p:grpSpPr>
        <p:sp>
          <p:nvSpPr>
            <p:cNvPr id="10" name="Google Shape;10;p2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2" name="Google Shape;142;p2"/>
          <p:cNvGrpSpPr/>
          <p:nvPr/>
        </p:nvGrpSpPr>
        <p:grpSpPr>
          <a:xfrm rot="-820589">
            <a:off x="6346617" y="-320346"/>
            <a:ext cx="2098832" cy="984632"/>
            <a:chOff x="1406550" y="1260600"/>
            <a:chExt cx="1204775" cy="565200"/>
          </a:xfrm>
        </p:grpSpPr>
        <p:sp>
          <p:nvSpPr>
            <p:cNvPr id="143" name="Google Shape;143;p2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1" name="Google Shape;261;p2"/>
          <p:cNvGrpSpPr/>
          <p:nvPr/>
        </p:nvGrpSpPr>
        <p:grpSpPr>
          <a:xfrm rot="1574134">
            <a:off x="-1533887" y="64553"/>
            <a:ext cx="2261716" cy="949902"/>
            <a:chOff x="1411350" y="554900"/>
            <a:chExt cx="1298300" cy="545275"/>
          </a:xfrm>
        </p:grpSpPr>
        <p:sp>
          <p:nvSpPr>
            <p:cNvPr id="262" name="Google Shape;262;p2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3" name="Google Shape;333;p2"/>
          <p:cNvGrpSpPr/>
          <p:nvPr/>
        </p:nvGrpSpPr>
        <p:grpSpPr>
          <a:xfrm rot="2280519">
            <a:off x="8509025" y="2778334"/>
            <a:ext cx="537748" cy="439389"/>
            <a:chOff x="3419775" y="1620100"/>
            <a:chExt cx="406350" cy="332025"/>
          </a:xfrm>
        </p:grpSpPr>
        <p:sp>
          <p:nvSpPr>
            <p:cNvPr id="334" name="Google Shape;334;p2"/>
            <p:cNvSpPr/>
            <p:nvPr/>
          </p:nvSpPr>
          <p:spPr>
            <a:xfrm>
              <a:off x="3636950" y="1772625"/>
              <a:ext cx="189175" cy="179500"/>
            </a:xfrm>
            <a:custGeom>
              <a:avLst/>
              <a:gdLst/>
              <a:ahLst/>
              <a:cxnLst/>
              <a:rect l="l" t="t" r="r" b="b"/>
              <a:pathLst>
                <a:path w="7567" h="7180" extrusionOk="0">
                  <a:moveTo>
                    <a:pt x="2411" y="0"/>
                  </a:moveTo>
                  <a:lnTo>
                    <a:pt x="1" y="3214"/>
                  </a:lnTo>
                  <a:cubicBezTo>
                    <a:pt x="2578" y="4252"/>
                    <a:pt x="3968" y="6227"/>
                    <a:pt x="4353" y="6846"/>
                  </a:cubicBezTo>
                  <a:cubicBezTo>
                    <a:pt x="4470" y="7014"/>
                    <a:pt x="4637" y="7148"/>
                    <a:pt x="4821" y="7164"/>
                  </a:cubicBezTo>
                  <a:cubicBezTo>
                    <a:pt x="4885" y="7174"/>
                    <a:pt x="4951" y="7179"/>
                    <a:pt x="5020" y="7179"/>
                  </a:cubicBezTo>
                  <a:cubicBezTo>
                    <a:pt x="5867" y="7179"/>
                    <a:pt x="7024" y="6430"/>
                    <a:pt x="7349" y="5424"/>
                  </a:cubicBezTo>
                  <a:cubicBezTo>
                    <a:pt x="7566" y="4804"/>
                    <a:pt x="7148" y="4151"/>
                    <a:pt x="6495" y="4051"/>
                  </a:cubicBezTo>
                  <a:cubicBezTo>
                    <a:pt x="5390" y="3867"/>
                    <a:pt x="3348" y="3063"/>
                    <a:pt x="2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636950" y="1772625"/>
              <a:ext cx="145650" cy="179425"/>
            </a:xfrm>
            <a:custGeom>
              <a:avLst/>
              <a:gdLst/>
              <a:ahLst/>
              <a:cxnLst/>
              <a:rect l="l" t="t" r="r" b="b"/>
              <a:pathLst>
                <a:path w="5826" h="7177" extrusionOk="0">
                  <a:moveTo>
                    <a:pt x="2411" y="0"/>
                  </a:moveTo>
                  <a:lnTo>
                    <a:pt x="1" y="3214"/>
                  </a:lnTo>
                  <a:cubicBezTo>
                    <a:pt x="2578" y="4252"/>
                    <a:pt x="3968" y="6227"/>
                    <a:pt x="4353" y="6846"/>
                  </a:cubicBezTo>
                  <a:cubicBezTo>
                    <a:pt x="4470" y="7014"/>
                    <a:pt x="4637" y="7148"/>
                    <a:pt x="4821" y="7164"/>
                  </a:cubicBezTo>
                  <a:cubicBezTo>
                    <a:pt x="4863" y="7173"/>
                    <a:pt x="4905" y="7177"/>
                    <a:pt x="4949" y="7177"/>
                  </a:cubicBezTo>
                  <a:cubicBezTo>
                    <a:pt x="4993" y="7177"/>
                    <a:pt x="5039" y="7173"/>
                    <a:pt x="5089" y="7164"/>
                  </a:cubicBezTo>
                  <a:cubicBezTo>
                    <a:pt x="5022" y="6913"/>
                    <a:pt x="4989" y="6629"/>
                    <a:pt x="4989" y="6311"/>
                  </a:cubicBezTo>
                  <a:cubicBezTo>
                    <a:pt x="4989" y="5323"/>
                    <a:pt x="5323" y="4453"/>
                    <a:pt x="5826" y="3884"/>
                  </a:cubicBezTo>
                  <a:cubicBezTo>
                    <a:pt x="4687" y="3499"/>
                    <a:pt x="3181" y="2511"/>
                    <a:pt x="241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419775" y="1620100"/>
              <a:ext cx="395050" cy="330150"/>
            </a:xfrm>
            <a:custGeom>
              <a:avLst/>
              <a:gdLst/>
              <a:ahLst/>
              <a:cxnLst/>
              <a:rect l="l" t="t" r="r" b="b"/>
              <a:pathLst>
                <a:path w="15802" h="13206" extrusionOk="0">
                  <a:moveTo>
                    <a:pt x="8772" y="0"/>
                  </a:moveTo>
                  <a:cubicBezTo>
                    <a:pt x="6513" y="0"/>
                    <a:pt x="4030" y="956"/>
                    <a:pt x="2377" y="4243"/>
                  </a:cubicBezTo>
                  <a:cubicBezTo>
                    <a:pt x="0" y="8964"/>
                    <a:pt x="4486" y="12914"/>
                    <a:pt x="6428" y="13182"/>
                  </a:cubicBezTo>
                  <a:cubicBezTo>
                    <a:pt x="6543" y="13197"/>
                    <a:pt x="6664" y="13205"/>
                    <a:pt x="6789" y="13205"/>
                  </a:cubicBezTo>
                  <a:cubicBezTo>
                    <a:pt x="8808" y="13205"/>
                    <a:pt x="12031" y="11197"/>
                    <a:pt x="13860" y="8076"/>
                  </a:cubicBezTo>
                  <a:cubicBezTo>
                    <a:pt x="15802" y="4779"/>
                    <a:pt x="15299" y="2402"/>
                    <a:pt x="13625" y="1364"/>
                  </a:cubicBezTo>
                  <a:cubicBezTo>
                    <a:pt x="12757" y="817"/>
                    <a:pt x="10861" y="0"/>
                    <a:pt x="87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476675" y="1674700"/>
              <a:ext cx="328525" cy="276025"/>
            </a:xfrm>
            <a:custGeom>
              <a:avLst/>
              <a:gdLst/>
              <a:ahLst/>
              <a:cxnLst/>
              <a:rect l="l" t="t" r="r" b="b"/>
              <a:pathLst>
                <a:path w="13141" h="11041" extrusionOk="0">
                  <a:moveTo>
                    <a:pt x="12237" y="0"/>
                  </a:moveTo>
                  <a:lnTo>
                    <a:pt x="12237" y="0"/>
                  </a:lnTo>
                  <a:cubicBezTo>
                    <a:pt x="13057" y="2545"/>
                    <a:pt x="10580" y="5725"/>
                    <a:pt x="6629" y="7131"/>
                  </a:cubicBezTo>
                  <a:cubicBezTo>
                    <a:pt x="5349" y="7587"/>
                    <a:pt x="4065" y="7804"/>
                    <a:pt x="2884" y="7804"/>
                  </a:cubicBezTo>
                  <a:cubicBezTo>
                    <a:pt x="1810" y="7804"/>
                    <a:pt x="822" y="7625"/>
                    <a:pt x="1" y="7282"/>
                  </a:cubicBezTo>
                  <a:lnTo>
                    <a:pt x="1" y="7282"/>
                  </a:lnTo>
                  <a:cubicBezTo>
                    <a:pt x="972" y="9408"/>
                    <a:pt x="3014" y="10847"/>
                    <a:pt x="4152" y="11014"/>
                  </a:cubicBezTo>
                  <a:cubicBezTo>
                    <a:pt x="4273" y="11032"/>
                    <a:pt x="4399" y="11040"/>
                    <a:pt x="4531" y="11040"/>
                  </a:cubicBezTo>
                  <a:cubicBezTo>
                    <a:pt x="6551" y="11040"/>
                    <a:pt x="9761" y="9021"/>
                    <a:pt x="11584" y="5909"/>
                  </a:cubicBezTo>
                  <a:cubicBezTo>
                    <a:pt x="13107" y="3281"/>
                    <a:pt x="13141" y="1256"/>
                    <a:pt x="12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489225" y="1627600"/>
              <a:ext cx="238975" cy="105875"/>
            </a:xfrm>
            <a:custGeom>
              <a:avLst/>
              <a:gdLst/>
              <a:ahLst/>
              <a:cxnLst/>
              <a:rect l="l" t="t" r="r" b="b"/>
              <a:pathLst>
                <a:path w="9559" h="4235" extrusionOk="0">
                  <a:moveTo>
                    <a:pt x="6053" y="0"/>
                  </a:moveTo>
                  <a:cubicBezTo>
                    <a:pt x="3925" y="0"/>
                    <a:pt x="1583" y="901"/>
                    <a:pt x="18" y="4010"/>
                  </a:cubicBezTo>
                  <a:cubicBezTo>
                    <a:pt x="18" y="4027"/>
                    <a:pt x="1" y="4060"/>
                    <a:pt x="1" y="4077"/>
                  </a:cubicBezTo>
                  <a:cubicBezTo>
                    <a:pt x="629" y="4182"/>
                    <a:pt x="1315" y="4234"/>
                    <a:pt x="2044" y="4234"/>
                  </a:cubicBezTo>
                  <a:cubicBezTo>
                    <a:pt x="2482" y="4234"/>
                    <a:pt x="2934" y="4215"/>
                    <a:pt x="3399" y="4178"/>
                  </a:cubicBezTo>
                  <a:cubicBezTo>
                    <a:pt x="6880" y="3826"/>
                    <a:pt x="9559" y="2336"/>
                    <a:pt x="9425" y="830"/>
                  </a:cubicBezTo>
                  <a:cubicBezTo>
                    <a:pt x="9425" y="796"/>
                    <a:pt x="9408" y="730"/>
                    <a:pt x="9408" y="679"/>
                  </a:cubicBezTo>
                  <a:cubicBezTo>
                    <a:pt x="8504" y="318"/>
                    <a:pt x="7316" y="0"/>
                    <a:pt x="60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39" name="Google Shape;339;p2"/>
          <p:cNvGrpSpPr/>
          <p:nvPr/>
        </p:nvGrpSpPr>
        <p:grpSpPr>
          <a:xfrm rot="-2700000">
            <a:off x="134368" y="4412315"/>
            <a:ext cx="608448" cy="494433"/>
            <a:chOff x="3883850" y="1662875"/>
            <a:chExt cx="361150" cy="293475"/>
          </a:xfrm>
        </p:grpSpPr>
        <p:sp>
          <p:nvSpPr>
            <p:cNvPr id="340" name="Google Shape;340;p2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6" name="Google Shape;366;p2"/>
          <p:cNvGrpSpPr/>
          <p:nvPr/>
        </p:nvGrpSpPr>
        <p:grpSpPr>
          <a:xfrm rot="4092362">
            <a:off x="8979810" y="3177674"/>
            <a:ext cx="260746" cy="160463"/>
            <a:chOff x="5492850" y="1205450"/>
            <a:chExt cx="260725" cy="160450"/>
          </a:xfrm>
        </p:grpSpPr>
        <p:sp>
          <p:nvSpPr>
            <p:cNvPr id="367" name="Google Shape;367;p2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3" name="Google Shape;373;p2"/>
          <p:cNvGrpSpPr/>
          <p:nvPr/>
        </p:nvGrpSpPr>
        <p:grpSpPr>
          <a:xfrm rot="1811724">
            <a:off x="843952" y="4575868"/>
            <a:ext cx="260751" cy="160466"/>
            <a:chOff x="5492850" y="1205450"/>
            <a:chExt cx="260725" cy="160450"/>
          </a:xfrm>
        </p:grpSpPr>
        <p:sp>
          <p:nvSpPr>
            <p:cNvPr id="374" name="Google Shape;374;p2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0" name="Google Shape;380;p2"/>
          <p:cNvGrpSpPr/>
          <p:nvPr/>
        </p:nvGrpSpPr>
        <p:grpSpPr>
          <a:xfrm rot="-1811716" flipH="1">
            <a:off x="693439" y="4769781"/>
            <a:ext cx="193361" cy="118994"/>
            <a:chOff x="5492850" y="1205450"/>
            <a:chExt cx="260725" cy="160450"/>
          </a:xfrm>
        </p:grpSpPr>
        <p:sp>
          <p:nvSpPr>
            <p:cNvPr id="381" name="Google Shape;381;p2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87" name="Google Shape;387;p2"/>
          <p:cNvGrpSpPr/>
          <p:nvPr/>
        </p:nvGrpSpPr>
        <p:grpSpPr>
          <a:xfrm rot="2952480">
            <a:off x="264412" y="126576"/>
            <a:ext cx="348372" cy="283092"/>
            <a:chOff x="3883850" y="1662875"/>
            <a:chExt cx="361150" cy="293475"/>
          </a:xfrm>
        </p:grpSpPr>
        <p:sp>
          <p:nvSpPr>
            <p:cNvPr id="388" name="Google Shape;388;p2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14" name="Google Shape;414;p2"/>
          <p:cNvGrpSpPr/>
          <p:nvPr/>
        </p:nvGrpSpPr>
        <p:grpSpPr>
          <a:xfrm rot="1811724">
            <a:off x="8347852" y="277318"/>
            <a:ext cx="260751" cy="160466"/>
            <a:chOff x="5492850" y="1205450"/>
            <a:chExt cx="260725" cy="160450"/>
          </a:xfrm>
        </p:grpSpPr>
        <p:sp>
          <p:nvSpPr>
            <p:cNvPr id="415" name="Google Shape;415;p2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1" name="Google Shape;421;p2"/>
          <p:cNvGrpSpPr/>
          <p:nvPr/>
        </p:nvGrpSpPr>
        <p:grpSpPr>
          <a:xfrm rot="-8873295">
            <a:off x="6637979" y="4770112"/>
            <a:ext cx="784617" cy="494768"/>
            <a:chOff x="4015675" y="2112550"/>
            <a:chExt cx="545275" cy="343875"/>
          </a:xfrm>
        </p:grpSpPr>
        <p:sp>
          <p:nvSpPr>
            <p:cNvPr id="422" name="Google Shape;422;p2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29" name="Google Shape;429;p2"/>
          <p:cNvSpPr txBox="1">
            <a:spLocks noGrp="1"/>
          </p:cNvSpPr>
          <p:nvPr>
            <p:ph type="ctrTitle"/>
          </p:nvPr>
        </p:nvSpPr>
        <p:spPr>
          <a:xfrm rot="491">
            <a:off x="713300" y="768575"/>
            <a:ext cx="4201800" cy="20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0" name="Google Shape;430;p2"/>
          <p:cNvSpPr txBox="1">
            <a:spLocks noGrp="1"/>
          </p:cNvSpPr>
          <p:nvPr>
            <p:ph type="subTitle" idx="1"/>
          </p:nvPr>
        </p:nvSpPr>
        <p:spPr>
          <a:xfrm rot="281">
            <a:off x="774637" y="4103863"/>
            <a:ext cx="3668100" cy="19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10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1" name="Google Shape;10331;p24"/>
          <p:cNvGrpSpPr/>
          <p:nvPr/>
        </p:nvGrpSpPr>
        <p:grpSpPr>
          <a:xfrm rot="-531176">
            <a:off x="3739999" y="-498576"/>
            <a:ext cx="2261708" cy="949898"/>
            <a:chOff x="1411350" y="554900"/>
            <a:chExt cx="1298300" cy="545275"/>
          </a:xfrm>
        </p:grpSpPr>
        <p:sp>
          <p:nvSpPr>
            <p:cNvPr id="10332" name="Google Shape;10332;p24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3" name="Google Shape;10333;p24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4" name="Google Shape;10334;p24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5" name="Google Shape;10335;p24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6" name="Google Shape;10336;p24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7" name="Google Shape;10337;p24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8" name="Google Shape;10338;p24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9" name="Google Shape;10339;p24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0" name="Google Shape;10340;p24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1" name="Google Shape;10341;p24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2" name="Google Shape;10342;p24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3" name="Google Shape;10343;p24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4" name="Google Shape;10344;p24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5" name="Google Shape;10345;p24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6" name="Google Shape;10346;p24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7" name="Google Shape;10347;p24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8" name="Google Shape;10348;p24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9" name="Google Shape;10349;p24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0" name="Google Shape;10350;p24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1" name="Google Shape;10351;p24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2" name="Google Shape;10352;p24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3" name="Google Shape;10353;p24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4" name="Google Shape;10354;p24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5" name="Google Shape;10355;p24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6" name="Google Shape;10356;p24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7" name="Google Shape;10357;p24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8" name="Google Shape;10358;p24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9" name="Google Shape;10359;p24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0" name="Google Shape;10360;p24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1" name="Google Shape;10361;p24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2" name="Google Shape;10362;p24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3" name="Google Shape;10363;p24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4" name="Google Shape;10364;p24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5" name="Google Shape;10365;p24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6" name="Google Shape;10366;p24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7" name="Google Shape;10367;p24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8" name="Google Shape;10368;p24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9" name="Google Shape;10369;p24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0" name="Google Shape;10370;p24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1" name="Google Shape;10371;p24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2" name="Google Shape;10372;p24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3" name="Google Shape;10373;p24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4" name="Google Shape;10374;p24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5" name="Google Shape;10375;p24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6" name="Google Shape;10376;p24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7" name="Google Shape;10377;p24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8" name="Google Shape;10378;p24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9" name="Google Shape;10379;p24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0" name="Google Shape;10380;p24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1" name="Google Shape;10381;p24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2" name="Google Shape;10382;p24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3" name="Google Shape;10383;p24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4" name="Google Shape;10384;p24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5" name="Google Shape;10385;p24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6" name="Google Shape;10386;p24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7" name="Google Shape;10387;p24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8" name="Google Shape;10388;p24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9" name="Google Shape;10389;p24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0" name="Google Shape;10390;p24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1" name="Google Shape;10391;p24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2" name="Google Shape;10392;p24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3" name="Google Shape;10393;p24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4" name="Google Shape;10394;p24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5" name="Google Shape;10395;p24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6" name="Google Shape;10396;p24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7" name="Google Shape;10397;p24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8" name="Google Shape;10398;p24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9" name="Google Shape;10399;p24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0" name="Google Shape;10400;p24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1" name="Google Shape;10401;p24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2" name="Google Shape;10402;p24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403" name="Google Shape;10403;p24"/>
          <p:cNvGrpSpPr/>
          <p:nvPr/>
        </p:nvGrpSpPr>
        <p:grpSpPr>
          <a:xfrm rot="-2378607">
            <a:off x="8096210" y="2678522"/>
            <a:ext cx="2095578" cy="1058786"/>
            <a:chOff x="1423500" y="1965000"/>
            <a:chExt cx="1202875" cy="607750"/>
          </a:xfrm>
        </p:grpSpPr>
        <p:sp>
          <p:nvSpPr>
            <p:cNvPr id="10404" name="Google Shape;10404;p24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5" name="Google Shape;10405;p24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6" name="Google Shape;10406;p24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7" name="Google Shape;10407;p24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8" name="Google Shape;10408;p24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9" name="Google Shape;10409;p24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0" name="Google Shape;10410;p24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1" name="Google Shape;10411;p24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2" name="Google Shape;10412;p24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3" name="Google Shape;10413;p24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4" name="Google Shape;10414;p24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5" name="Google Shape;10415;p24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6" name="Google Shape;10416;p24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7" name="Google Shape;10417;p24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8" name="Google Shape;10418;p24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9" name="Google Shape;10419;p24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0" name="Google Shape;10420;p24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1" name="Google Shape;10421;p24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2" name="Google Shape;10422;p24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3" name="Google Shape;10423;p24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4" name="Google Shape;10424;p24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5" name="Google Shape;10425;p24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6" name="Google Shape;10426;p24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7" name="Google Shape;10427;p24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8" name="Google Shape;10428;p24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9" name="Google Shape;10429;p24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0" name="Google Shape;10430;p24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1" name="Google Shape;10431;p24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2" name="Google Shape;10432;p24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3" name="Google Shape;10433;p24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4" name="Google Shape;10434;p24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5" name="Google Shape;10435;p24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6" name="Google Shape;10436;p24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7" name="Google Shape;10437;p24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8" name="Google Shape;10438;p24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9" name="Google Shape;10439;p24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0" name="Google Shape;10440;p24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1" name="Google Shape;10441;p24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2" name="Google Shape;10442;p24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3" name="Google Shape;10443;p24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4" name="Google Shape;10444;p24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5" name="Google Shape;10445;p24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6" name="Google Shape;10446;p24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7" name="Google Shape;10447;p24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8" name="Google Shape;10448;p24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9" name="Google Shape;10449;p24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0" name="Google Shape;10450;p24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1" name="Google Shape;10451;p24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2" name="Google Shape;10452;p24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3" name="Google Shape;10453;p24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4" name="Google Shape;10454;p24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5" name="Google Shape;10455;p24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6" name="Google Shape;10456;p24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7" name="Google Shape;10457;p24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8" name="Google Shape;10458;p24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9" name="Google Shape;10459;p24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0" name="Google Shape;10460;p24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1" name="Google Shape;10461;p24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2" name="Google Shape;10462;p24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3" name="Google Shape;10463;p24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4" name="Google Shape;10464;p24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5" name="Google Shape;10465;p24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6" name="Google Shape;10466;p24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7" name="Google Shape;10467;p24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8" name="Google Shape;10468;p24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9" name="Google Shape;10469;p24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0" name="Google Shape;10470;p24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1" name="Google Shape;10471;p24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2" name="Google Shape;10472;p24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3" name="Google Shape;10473;p24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4" name="Google Shape;10474;p24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5" name="Google Shape;10475;p24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6" name="Google Shape;10476;p24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7" name="Google Shape;10477;p24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8" name="Google Shape;10478;p24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9" name="Google Shape;10479;p24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0" name="Google Shape;10480;p24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1" name="Google Shape;10481;p24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2" name="Google Shape;10482;p24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3" name="Google Shape;10483;p24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4" name="Google Shape;10484;p24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5" name="Google Shape;10485;p24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" name="Google Shape;10486;p24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7" name="Google Shape;10487;p24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8" name="Google Shape;10488;p24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" name="Google Shape;10489;p24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" name="Google Shape;10490;p24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" name="Google Shape;10491;p24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" name="Google Shape;10492;p24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3" name="Google Shape;10493;p24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4" name="Google Shape;10494;p24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5" name="Google Shape;10495;p24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6" name="Google Shape;10496;p24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7" name="Google Shape;10497;p24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8" name="Google Shape;10498;p24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9" name="Google Shape;10499;p24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0" name="Google Shape;10500;p24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1" name="Google Shape;10501;p24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2" name="Google Shape;10502;p24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3" name="Google Shape;10503;p24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4" name="Google Shape;10504;p24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5" name="Google Shape;10505;p24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6" name="Google Shape;10506;p24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7" name="Google Shape;10507;p24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8" name="Google Shape;10508;p24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9" name="Google Shape;10509;p24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0" name="Google Shape;10510;p24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1" name="Google Shape;10511;p24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2" name="Google Shape;10512;p24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3" name="Google Shape;10513;p24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4" name="Google Shape;10514;p24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5" name="Google Shape;10515;p24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6" name="Google Shape;10516;p24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7" name="Google Shape;10517;p24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8" name="Google Shape;10518;p24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9" name="Google Shape;10519;p24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0" name="Google Shape;10520;p24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1" name="Google Shape;10521;p24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2" name="Google Shape;10522;p24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3" name="Google Shape;10523;p24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4" name="Google Shape;10524;p24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5" name="Google Shape;10525;p24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6" name="Google Shape;10526;p24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7" name="Google Shape;10527;p24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8" name="Google Shape;10528;p24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9" name="Google Shape;10529;p24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0" name="Google Shape;10530;p24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1" name="Google Shape;10531;p24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2" name="Google Shape;10532;p24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3" name="Google Shape;10533;p24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4" name="Google Shape;10534;p24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5" name="Google Shape;10535;p24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36" name="Google Shape;10536;p24"/>
          <p:cNvGrpSpPr/>
          <p:nvPr/>
        </p:nvGrpSpPr>
        <p:grpSpPr>
          <a:xfrm rot="-2700000">
            <a:off x="7849618" y="431915"/>
            <a:ext cx="608448" cy="494433"/>
            <a:chOff x="3883850" y="1662875"/>
            <a:chExt cx="361150" cy="293475"/>
          </a:xfrm>
        </p:grpSpPr>
        <p:sp>
          <p:nvSpPr>
            <p:cNvPr id="10537" name="Google Shape;10537;p24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8" name="Google Shape;10538;p24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9" name="Google Shape;10539;p24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0" name="Google Shape;10540;p24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1" name="Google Shape;10541;p24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2" name="Google Shape;10542;p24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3" name="Google Shape;10543;p24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4" name="Google Shape;10544;p24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5" name="Google Shape;10545;p24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6" name="Google Shape;10546;p24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7" name="Google Shape;10547;p24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8" name="Google Shape;10548;p24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9" name="Google Shape;10549;p24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0" name="Google Shape;10550;p24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1" name="Google Shape;10551;p24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2" name="Google Shape;10552;p24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3" name="Google Shape;10553;p24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4" name="Google Shape;10554;p24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5" name="Google Shape;10555;p24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6" name="Google Shape;10556;p24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7" name="Google Shape;10557;p24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8" name="Google Shape;10558;p24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9" name="Google Shape;10559;p24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0" name="Google Shape;10560;p24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1" name="Google Shape;10561;p24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2" name="Google Shape;10562;p24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63" name="Google Shape;10563;p24"/>
          <p:cNvGrpSpPr/>
          <p:nvPr/>
        </p:nvGrpSpPr>
        <p:grpSpPr>
          <a:xfrm rot="1811724">
            <a:off x="8559202" y="595468"/>
            <a:ext cx="260751" cy="160466"/>
            <a:chOff x="5492850" y="1205450"/>
            <a:chExt cx="260725" cy="160450"/>
          </a:xfrm>
        </p:grpSpPr>
        <p:sp>
          <p:nvSpPr>
            <p:cNvPr id="10564" name="Google Shape;10564;p24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5" name="Google Shape;10565;p24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6" name="Google Shape;10566;p24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7" name="Google Shape;10567;p24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8" name="Google Shape;10568;p24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9" name="Google Shape;10569;p24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70" name="Google Shape;10570;p24"/>
          <p:cNvGrpSpPr/>
          <p:nvPr/>
        </p:nvGrpSpPr>
        <p:grpSpPr>
          <a:xfrm rot="-1811716" flipH="1">
            <a:off x="8408689" y="789381"/>
            <a:ext cx="193361" cy="118994"/>
            <a:chOff x="5492850" y="1205450"/>
            <a:chExt cx="260725" cy="160450"/>
          </a:xfrm>
        </p:grpSpPr>
        <p:sp>
          <p:nvSpPr>
            <p:cNvPr id="10571" name="Google Shape;10571;p24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2" name="Google Shape;10572;p24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3" name="Google Shape;10573;p24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4" name="Google Shape;10574;p24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5" name="Google Shape;10575;p24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6" name="Google Shape;10576;p24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77" name="Google Shape;10577;p24"/>
          <p:cNvGrpSpPr/>
          <p:nvPr/>
        </p:nvGrpSpPr>
        <p:grpSpPr>
          <a:xfrm rot="1926705">
            <a:off x="862417" y="-250863"/>
            <a:ext cx="784617" cy="494768"/>
            <a:chOff x="4015675" y="2112550"/>
            <a:chExt cx="545275" cy="343875"/>
          </a:xfrm>
        </p:grpSpPr>
        <p:sp>
          <p:nvSpPr>
            <p:cNvPr id="10578" name="Google Shape;10578;p24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9" name="Google Shape;10579;p24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0" name="Google Shape;10580;p24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1" name="Google Shape;10581;p24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2" name="Google Shape;10582;p24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3" name="Google Shape;10583;p24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4" name="Google Shape;10584;p24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85" name="Google Shape;10585;p24"/>
          <p:cNvGrpSpPr/>
          <p:nvPr/>
        </p:nvGrpSpPr>
        <p:grpSpPr>
          <a:xfrm rot="2952480">
            <a:off x="318087" y="4571076"/>
            <a:ext cx="348372" cy="283092"/>
            <a:chOff x="3883850" y="1662875"/>
            <a:chExt cx="361150" cy="293475"/>
          </a:xfrm>
        </p:grpSpPr>
        <p:sp>
          <p:nvSpPr>
            <p:cNvPr id="10586" name="Google Shape;10586;p24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7" name="Google Shape;10587;p24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8" name="Google Shape;10588;p24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9" name="Google Shape;10589;p24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0" name="Google Shape;10590;p24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1" name="Google Shape;10591;p24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2" name="Google Shape;10592;p24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3" name="Google Shape;10593;p24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4" name="Google Shape;10594;p24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5" name="Google Shape;10595;p24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6" name="Google Shape;10596;p24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7" name="Google Shape;10597;p24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8" name="Google Shape;10598;p24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9" name="Google Shape;10599;p24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0" name="Google Shape;10600;p24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1" name="Google Shape;10601;p24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2" name="Google Shape;10602;p24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3" name="Google Shape;10603;p24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4" name="Google Shape;10604;p24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5" name="Google Shape;10605;p24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6" name="Google Shape;10606;p24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7" name="Google Shape;10607;p24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8" name="Google Shape;10608;p24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9" name="Google Shape;10609;p24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0" name="Google Shape;10610;p24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1" name="Google Shape;10611;p24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12" name="Google Shape;10612;p24"/>
          <p:cNvGrpSpPr/>
          <p:nvPr/>
        </p:nvGrpSpPr>
        <p:grpSpPr>
          <a:xfrm rot="-1811716" flipH="1">
            <a:off x="267564" y="4125706"/>
            <a:ext cx="193361" cy="118994"/>
            <a:chOff x="5492850" y="1205450"/>
            <a:chExt cx="260725" cy="160450"/>
          </a:xfrm>
        </p:grpSpPr>
        <p:sp>
          <p:nvSpPr>
            <p:cNvPr id="10613" name="Google Shape;10613;p24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4" name="Google Shape;10614;p24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5" name="Google Shape;10615;p24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6" name="Google Shape;10616;p24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7" name="Google Shape;10617;p24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8" name="Google Shape;10618;p24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619" name="Google Shape;10619;p24"/>
          <p:cNvGrpSpPr/>
          <p:nvPr/>
        </p:nvGrpSpPr>
        <p:grpSpPr>
          <a:xfrm rot="509016">
            <a:off x="5317166" y="4575523"/>
            <a:ext cx="2098792" cy="984613"/>
            <a:chOff x="1406550" y="1260600"/>
            <a:chExt cx="1204775" cy="565200"/>
          </a:xfrm>
        </p:grpSpPr>
        <p:sp>
          <p:nvSpPr>
            <p:cNvPr id="10620" name="Google Shape;10620;p24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1" name="Google Shape;10621;p24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2" name="Google Shape;10622;p24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3" name="Google Shape;10623;p24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4" name="Google Shape;10624;p24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5" name="Google Shape;10625;p24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6" name="Google Shape;10626;p24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7" name="Google Shape;10627;p24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8" name="Google Shape;10628;p24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9" name="Google Shape;10629;p24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0" name="Google Shape;10630;p24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1" name="Google Shape;10631;p24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2" name="Google Shape;10632;p24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3" name="Google Shape;10633;p24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4" name="Google Shape;10634;p24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5" name="Google Shape;10635;p24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6" name="Google Shape;10636;p24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7" name="Google Shape;10637;p24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8" name="Google Shape;10638;p24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9" name="Google Shape;10639;p24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0" name="Google Shape;10640;p24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1" name="Google Shape;10641;p24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2" name="Google Shape;10642;p24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3" name="Google Shape;10643;p24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4" name="Google Shape;10644;p24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5" name="Google Shape;10645;p24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6" name="Google Shape;10646;p24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7" name="Google Shape;10647;p24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8" name="Google Shape;10648;p24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9" name="Google Shape;10649;p24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0" name="Google Shape;10650;p24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1" name="Google Shape;10651;p24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2" name="Google Shape;10652;p24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3" name="Google Shape;10653;p24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4" name="Google Shape;10654;p24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5" name="Google Shape;10655;p24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6" name="Google Shape;10656;p24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7" name="Google Shape;10657;p24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8" name="Google Shape;10658;p24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9" name="Google Shape;10659;p24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0" name="Google Shape;10660;p24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1" name="Google Shape;10661;p24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2" name="Google Shape;10662;p24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3" name="Google Shape;10663;p24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4" name="Google Shape;10664;p24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5" name="Google Shape;10665;p24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6" name="Google Shape;10666;p24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7" name="Google Shape;10667;p24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8" name="Google Shape;10668;p24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9" name="Google Shape;10669;p24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0" name="Google Shape;10670;p24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1" name="Google Shape;10671;p24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2" name="Google Shape;10672;p24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3" name="Google Shape;10673;p24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4" name="Google Shape;10674;p24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5" name="Google Shape;10675;p24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6" name="Google Shape;10676;p24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7" name="Google Shape;10677;p24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8" name="Google Shape;10678;p24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9" name="Google Shape;10679;p24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0" name="Google Shape;10680;p24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1" name="Google Shape;10681;p24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2" name="Google Shape;10682;p24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3" name="Google Shape;10683;p24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4" name="Google Shape;10684;p24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5" name="Google Shape;10685;p24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6" name="Google Shape;10686;p24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7" name="Google Shape;10687;p24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8" name="Google Shape;10688;p24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9" name="Google Shape;10689;p24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0" name="Google Shape;10690;p24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1" name="Google Shape;10691;p24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2" name="Google Shape;10692;p24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3" name="Google Shape;10693;p24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4" name="Google Shape;10694;p24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5" name="Google Shape;10695;p24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6" name="Google Shape;10696;p24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7" name="Google Shape;10697;p24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8" name="Google Shape;10698;p24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9" name="Google Shape;10699;p24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0" name="Google Shape;10700;p24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1" name="Google Shape;10701;p24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2" name="Google Shape;10702;p24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3" name="Google Shape;10703;p24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4" name="Google Shape;10704;p24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5" name="Google Shape;10705;p24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6" name="Google Shape;10706;p24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7" name="Google Shape;10707;p24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8" name="Google Shape;10708;p24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9" name="Google Shape;10709;p24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0" name="Google Shape;10710;p24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1" name="Google Shape;10711;p24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2" name="Google Shape;10712;p24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3" name="Google Shape;10713;p24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4" name="Google Shape;10714;p24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5" name="Google Shape;10715;p24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6" name="Google Shape;10716;p24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7" name="Google Shape;10717;p24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8" name="Google Shape;10718;p24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9" name="Google Shape;10719;p24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0" name="Google Shape;10720;p24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1" name="Google Shape;10721;p24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2" name="Google Shape;10722;p24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3" name="Google Shape;10723;p24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4" name="Google Shape;10724;p24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5" name="Google Shape;10725;p24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6" name="Google Shape;10726;p24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7" name="Google Shape;10727;p24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8" name="Google Shape;10728;p24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9" name="Google Shape;10729;p24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0" name="Google Shape;10730;p24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1" name="Google Shape;10731;p24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2" name="Google Shape;10732;p24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3" name="Google Shape;10733;p24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4" name="Google Shape;10734;p24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5" name="Google Shape;10735;p24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6" name="Google Shape;10736;p24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7" name="Google Shape;10737;p24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6" name="Google Shape;1406;p5"/>
          <p:cNvGrpSpPr/>
          <p:nvPr/>
        </p:nvGrpSpPr>
        <p:grpSpPr>
          <a:xfrm rot="-531176">
            <a:off x="3739999" y="-498576"/>
            <a:ext cx="2261708" cy="949898"/>
            <a:chOff x="1411350" y="554900"/>
            <a:chExt cx="1298300" cy="545275"/>
          </a:xfrm>
        </p:grpSpPr>
        <p:sp>
          <p:nvSpPr>
            <p:cNvPr id="1407" name="Google Shape;1407;p5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8" name="Google Shape;1408;p5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9" name="Google Shape;1409;p5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0" name="Google Shape;1410;p5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1" name="Google Shape;1411;p5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2" name="Google Shape;1412;p5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3" name="Google Shape;1413;p5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4" name="Google Shape;1414;p5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5" name="Google Shape;1415;p5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6" name="Google Shape;1416;p5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7" name="Google Shape;1417;p5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8" name="Google Shape;1418;p5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9" name="Google Shape;1419;p5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0" name="Google Shape;1420;p5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1" name="Google Shape;1421;p5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2" name="Google Shape;1422;p5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3" name="Google Shape;1423;p5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4" name="Google Shape;1424;p5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5" name="Google Shape;1425;p5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6" name="Google Shape;1426;p5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7" name="Google Shape;1427;p5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8" name="Google Shape;1428;p5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9" name="Google Shape;1429;p5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0" name="Google Shape;1430;p5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1" name="Google Shape;1431;p5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2" name="Google Shape;1432;p5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3" name="Google Shape;1433;p5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4" name="Google Shape;1434;p5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6" name="Google Shape;1436;p5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8" name="Google Shape;1438;p5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0" name="Google Shape;1440;p5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2" name="Google Shape;1442;p5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4" name="Google Shape;1444;p5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5" name="Google Shape;1445;p5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6" name="Google Shape;1446;p5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7" name="Google Shape;1447;p5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8" name="Google Shape;1448;p5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9" name="Google Shape;1449;p5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0" name="Google Shape;1450;p5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1" name="Google Shape;1451;p5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2" name="Google Shape;1452;p5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3" name="Google Shape;1453;p5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4" name="Google Shape;1454;p5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5" name="Google Shape;1455;p5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6" name="Google Shape;1456;p5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7" name="Google Shape;1457;p5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8" name="Google Shape;1458;p5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9" name="Google Shape;1459;p5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0" name="Google Shape;1460;p5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1" name="Google Shape;1461;p5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2" name="Google Shape;1462;p5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3" name="Google Shape;1463;p5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4" name="Google Shape;1464;p5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5" name="Google Shape;1465;p5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6" name="Google Shape;1466;p5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7" name="Google Shape;1467;p5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8" name="Google Shape;1468;p5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9" name="Google Shape;1469;p5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0" name="Google Shape;1470;p5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1" name="Google Shape;1471;p5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2" name="Google Shape;1472;p5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3" name="Google Shape;1473;p5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4" name="Google Shape;1474;p5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5" name="Google Shape;1475;p5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6" name="Google Shape;1476;p5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7" name="Google Shape;1477;p5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478" name="Google Shape;1478;p5"/>
          <p:cNvGrpSpPr/>
          <p:nvPr/>
        </p:nvGrpSpPr>
        <p:grpSpPr>
          <a:xfrm rot="-2378607">
            <a:off x="8096210" y="2678522"/>
            <a:ext cx="2095578" cy="1058786"/>
            <a:chOff x="1423500" y="1965000"/>
            <a:chExt cx="1202875" cy="607750"/>
          </a:xfrm>
        </p:grpSpPr>
        <p:sp>
          <p:nvSpPr>
            <p:cNvPr id="1479" name="Google Shape;1479;p5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0" name="Google Shape;1480;p5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1" name="Google Shape;1481;p5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2" name="Google Shape;1482;p5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3" name="Google Shape;1483;p5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4" name="Google Shape;1484;p5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5" name="Google Shape;1485;p5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6" name="Google Shape;1486;p5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7" name="Google Shape;1487;p5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8" name="Google Shape;1488;p5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9" name="Google Shape;1489;p5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0" name="Google Shape;1490;p5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1" name="Google Shape;1491;p5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2" name="Google Shape;1492;p5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3" name="Google Shape;1493;p5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4" name="Google Shape;1494;p5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5" name="Google Shape;1495;p5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6" name="Google Shape;1496;p5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7" name="Google Shape;1497;p5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8" name="Google Shape;1498;p5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9" name="Google Shape;1499;p5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0" name="Google Shape;1500;p5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1501;p5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2" name="Google Shape;1502;p5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3" name="Google Shape;1503;p5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4" name="Google Shape;1504;p5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5" name="Google Shape;1505;p5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6" name="Google Shape;1506;p5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7" name="Google Shape;1507;p5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8" name="Google Shape;1508;p5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5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0" name="Google Shape;1510;p5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1" name="Google Shape;1511;p5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2" name="Google Shape;1512;p5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3" name="Google Shape;1513;p5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4" name="Google Shape;1514;p5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5" name="Google Shape;1515;p5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6" name="Google Shape;1516;p5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7" name="Google Shape;1517;p5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8" name="Google Shape;1518;p5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9" name="Google Shape;1519;p5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0" name="Google Shape;1520;p5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1" name="Google Shape;1521;p5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2" name="Google Shape;1522;p5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3" name="Google Shape;1523;p5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4" name="Google Shape;1524;p5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5" name="Google Shape;1525;p5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6" name="Google Shape;1526;p5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7" name="Google Shape;1527;p5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8" name="Google Shape;1528;p5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9" name="Google Shape;1529;p5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0" name="Google Shape;1530;p5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1" name="Google Shape;1531;p5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2" name="Google Shape;1532;p5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3" name="Google Shape;1533;p5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4" name="Google Shape;1534;p5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5" name="Google Shape;1535;p5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6" name="Google Shape;1536;p5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5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8" name="Google Shape;1538;p5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9" name="Google Shape;1539;p5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0" name="Google Shape;1540;p5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5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Google Shape;1542;p5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5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5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5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5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5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5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9" name="Google Shape;1549;p5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0" name="Google Shape;1550;p5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5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5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5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5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5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5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5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8" name="Google Shape;1558;p5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9" name="Google Shape;1559;p5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0" name="Google Shape;1560;p5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1" name="Google Shape;1561;p5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2" name="Google Shape;1562;p5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3" name="Google Shape;1563;p5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4" name="Google Shape;1564;p5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5" name="Google Shape;1565;p5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6" name="Google Shape;1566;p5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7" name="Google Shape;1567;p5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11" name="Google Shape;1611;p5"/>
          <p:cNvGrpSpPr/>
          <p:nvPr/>
        </p:nvGrpSpPr>
        <p:grpSpPr>
          <a:xfrm rot="-2700000">
            <a:off x="7849618" y="431915"/>
            <a:ext cx="608448" cy="494433"/>
            <a:chOff x="3883850" y="1662875"/>
            <a:chExt cx="361150" cy="293475"/>
          </a:xfrm>
        </p:grpSpPr>
        <p:sp>
          <p:nvSpPr>
            <p:cNvPr id="1612" name="Google Shape;1612;p5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5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5" name="Google Shape;1625;p5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38" name="Google Shape;1638;p5"/>
          <p:cNvGrpSpPr/>
          <p:nvPr/>
        </p:nvGrpSpPr>
        <p:grpSpPr>
          <a:xfrm rot="1811724">
            <a:off x="8559202" y="595468"/>
            <a:ext cx="260751" cy="160466"/>
            <a:chOff x="5492850" y="1205450"/>
            <a:chExt cx="260725" cy="160450"/>
          </a:xfrm>
        </p:grpSpPr>
        <p:sp>
          <p:nvSpPr>
            <p:cNvPr id="1639" name="Google Shape;1639;p5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45" name="Google Shape;1645;p5"/>
          <p:cNvGrpSpPr/>
          <p:nvPr/>
        </p:nvGrpSpPr>
        <p:grpSpPr>
          <a:xfrm rot="-1811716" flipH="1">
            <a:off x="8408689" y="789381"/>
            <a:ext cx="193361" cy="118994"/>
            <a:chOff x="5492850" y="1205450"/>
            <a:chExt cx="260725" cy="160450"/>
          </a:xfrm>
        </p:grpSpPr>
        <p:sp>
          <p:nvSpPr>
            <p:cNvPr id="1646" name="Google Shape;1646;p5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52" name="Google Shape;1652;p5"/>
          <p:cNvGrpSpPr/>
          <p:nvPr/>
        </p:nvGrpSpPr>
        <p:grpSpPr>
          <a:xfrm rot="1926705">
            <a:off x="862417" y="-250863"/>
            <a:ext cx="784617" cy="494768"/>
            <a:chOff x="4015675" y="2112550"/>
            <a:chExt cx="545275" cy="343875"/>
          </a:xfrm>
        </p:grpSpPr>
        <p:sp>
          <p:nvSpPr>
            <p:cNvPr id="1653" name="Google Shape;1653;p5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60" name="Google Shape;1660;p5"/>
          <p:cNvGrpSpPr/>
          <p:nvPr/>
        </p:nvGrpSpPr>
        <p:grpSpPr>
          <a:xfrm rot="2952480">
            <a:off x="318087" y="4571076"/>
            <a:ext cx="348372" cy="283092"/>
            <a:chOff x="3883850" y="1662875"/>
            <a:chExt cx="361150" cy="293475"/>
          </a:xfrm>
        </p:grpSpPr>
        <p:sp>
          <p:nvSpPr>
            <p:cNvPr id="1661" name="Google Shape;1661;p5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-1811716" flipH="1">
            <a:off x="267564" y="4125706"/>
            <a:ext cx="193361" cy="118994"/>
            <a:chOff x="5492850" y="1205450"/>
            <a:chExt cx="260725" cy="160450"/>
          </a:xfrm>
        </p:grpSpPr>
        <p:sp>
          <p:nvSpPr>
            <p:cNvPr id="1688" name="Google Shape;1688;p5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94" name="Google Shape;1694;p5"/>
          <p:cNvGrpSpPr/>
          <p:nvPr/>
        </p:nvGrpSpPr>
        <p:grpSpPr>
          <a:xfrm rot="509016">
            <a:off x="5317166" y="4575523"/>
            <a:ext cx="2098792" cy="984613"/>
            <a:chOff x="1406550" y="1260600"/>
            <a:chExt cx="1204775" cy="565200"/>
          </a:xfrm>
        </p:grpSpPr>
        <p:sp>
          <p:nvSpPr>
            <p:cNvPr id="1695" name="Google Shape;1695;p5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5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5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13" name="Google Shape;1813;p5"/>
          <p:cNvSpPr txBox="1">
            <a:spLocks noGrp="1"/>
          </p:cNvSpPr>
          <p:nvPr>
            <p:ph type="subTitle" idx="1"/>
          </p:nvPr>
        </p:nvSpPr>
        <p:spPr>
          <a:xfrm>
            <a:off x="1018075" y="2131775"/>
            <a:ext cx="1930500" cy="4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200" b="1">
                <a:solidFill>
                  <a:schemeClr val="accent5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4" name="Google Shape;1814;p5"/>
          <p:cNvSpPr txBox="1">
            <a:spLocks noGrp="1"/>
          </p:cNvSpPr>
          <p:nvPr>
            <p:ph type="subTitle" idx="2"/>
          </p:nvPr>
        </p:nvSpPr>
        <p:spPr>
          <a:xfrm>
            <a:off x="6195425" y="2131781"/>
            <a:ext cx="1930500" cy="4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200" b="1">
                <a:solidFill>
                  <a:schemeClr val="accent5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5" name="Google Shape;1815;p5"/>
          <p:cNvSpPr txBox="1">
            <a:spLocks noGrp="1"/>
          </p:cNvSpPr>
          <p:nvPr>
            <p:ph type="subTitle" idx="3"/>
          </p:nvPr>
        </p:nvSpPr>
        <p:spPr>
          <a:xfrm>
            <a:off x="1378975" y="2554600"/>
            <a:ext cx="15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6" name="Google Shape;1816;p5"/>
          <p:cNvSpPr txBox="1">
            <a:spLocks noGrp="1"/>
          </p:cNvSpPr>
          <p:nvPr>
            <p:ph type="subTitle" idx="4"/>
          </p:nvPr>
        </p:nvSpPr>
        <p:spPr>
          <a:xfrm>
            <a:off x="6195425" y="2554506"/>
            <a:ext cx="15696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7" name="Google Shape;1817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oogle Shape;2048;p7"/>
          <p:cNvGrpSpPr/>
          <p:nvPr/>
        </p:nvGrpSpPr>
        <p:grpSpPr>
          <a:xfrm rot="1574134">
            <a:off x="3441138" y="4663966"/>
            <a:ext cx="2261716" cy="949902"/>
            <a:chOff x="1411350" y="554900"/>
            <a:chExt cx="1298300" cy="545275"/>
          </a:xfrm>
        </p:grpSpPr>
        <p:sp>
          <p:nvSpPr>
            <p:cNvPr id="2049" name="Google Shape;2049;p7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Google Shape;2050;p7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Google Shape;2051;p7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Google Shape;2052;p7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2053;p7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4" name="Google Shape;2054;p7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5" name="Google Shape;2055;p7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Google Shape;2056;p7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2057;p7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Google Shape;2058;p7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Google Shape;2059;p7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0" name="Google Shape;2060;p7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2061;p7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2" name="Google Shape;2062;p7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Google Shape;2063;p7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4" name="Google Shape;2064;p7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2065;p7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7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7" name="Google Shape;2067;p7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8" name="Google Shape;2068;p7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2069;p7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7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1" name="Google Shape;2071;p7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2" name="Google Shape;2072;p7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2073;p7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4" name="Google Shape;2074;p7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5" name="Google Shape;2075;p7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6" name="Google Shape;2076;p7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Google Shape;2077;p7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8" name="Google Shape;2078;p7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9" name="Google Shape;2079;p7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0" name="Google Shape;2080;p7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2081;p7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2" name="Google Shape;2082;p7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3" name="Google Shape;2083;p7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4" name="Google Shape;2084;p7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Google Shape;2085;p7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6" name="Google Shape;2086;p7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7" name="Google Shape;2087;p7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8" name="Google Shape;2088;p7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Google Shape;2089;p7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0" name="Google Shape;2090;p7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1" name="Google Shape;2091;p7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2" name="Google Shape;2092;p7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3" name="Google Shape;2093;p7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Google Shape;2094;p7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Google Shape;2095;p7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6" name="Google Shape;2096;p7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Google Shape;2097;p7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8" name="Google Shape;2098;p7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2099;p7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0" name="Google Shape;2100;p7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1" name="Google Shape;2101;p7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Google Shape;2102;p7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Google Shape;2103;p7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4" name="Google Shape;2104;p7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5" name="Google Shape;2105;p7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6" name="Google Shape;2106;p7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7" name="Google Shape;2107;p7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8" name="Google Shape;2108;p7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9" name="Google Shape;2109;p7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0" name="Google Shape;2110;p7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1" name="Google Shape;2111;p7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2" name="Google Shape;2112;p7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3" name="Google Shape;2113;p7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4" name="Google Shape;2114;p7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5" name="Google Shape;2115;p7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6" name="Google Shape;2116;p7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7" name="Google Shape;2117;p7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8" name="Google Shape;2118;p7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9" name="Google Shape;2119;p7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20" name="Google Shape;2120;p7"/>
          <p:cNvGrpSpPr/>
          <p:nvPr/>
        </p:nvGrpSpPr>
        <p:grpSpPr>
          <a:xfrm rot="-820589">
            <a:off x="1593180" y="-106009"/>
            <a:ext cx="2098832" cy="984632"/>
            <a:chOff x="1406550" y="1260600"/>
            <a:chExt cx="1204775" cy="565200"/>
          </a:xfrm>
        </p:grpSpPr>
        <p:sp>
          <p:nvSpPr>
            <p:cNvPr id="2121" name="Google Shape;2121;p7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2" name="Google Shape;2122;p7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3" name="Google Shape;2123;p7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4" name="Google Shape;2124;p7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5" name="Google Shape;2125;p7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6" name="Google Shape;2126;p7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4" name="Google Shape;2184;p7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39" name="Google Shape;2239;p7"/>
          <p:cNvGrpSpPr/>
          <p:nvPr/>
        </p:nvGrpSpPr>
        <p:grpSpPr>
          <a:xfrm>
            <a:off x="7524733" y="539490"/>
            <a:ext cx="2095529" cy="1058761"/>
            <a:chOff x="1423500" y="1965000"/>
            <a:chExt cx="1202875" cy="607750"/>
          </a:xfrm>
        </p:grpSpPr>
        <p:sp>
          <p:nvSpPr>
            <p:cNvPr id="2240" name="Google Shape;2240;p7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7" name="Google Shape;2247;p7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9" name="Google Shape;2349;p7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372" name="Google Shape;2372;p7"/>
          <p:cNvGrpSpPr/>
          <p:nvPr/>
        </p:nvGrpSpPr>
        <p:grpSpPr>
          <a:xfrm rot="1865203">
            <a:off x="-704803" y="4069992"/>
            <a:ext cx="2095512" cy="1058753"/>
            <a:chOff x="1423500" y="1965000"/>
            <a:chExt cx="1202875" cy="607750"/>
          </a:xfrm>
        </p:grpSpPr>
        <p:sp>
          <p:nvSpPr>
            <p:cNvPr id="2373" name="Google Shape;2373;p7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0" name="Google Shape;2400;p7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1" name="Google Shape;2401;p7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2" name="Google Shape;2402;p7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3" name="Google Shape;2403;p7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4" name="Google Shape;2404;p7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5" name="Google Shape;2405;p7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6" name="Google Shape;2406;p7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7" name="Google Shape;2407;p7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8" name="Google Shape;2408;p7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9" name="Google Shape;2409;p7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0" name="Google Shape;2410;p7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1" name="Google Shape;2411;p7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2" name="Google Shape;2412;p7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3" name="Google Shape;2413;p7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4" name="Google Shape;2414;p7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5" name="Google Shape;2415;p7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6" name="Google Shape;2416;p7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7" name="Google Shape;2417;p7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8" name="Google Shape;2418;p7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9" name="Google Shape;2419;p7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0" name="Google Shape;2420;p7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1" name="Google Shape;2421;p7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2" name="Google Shape;2422;p7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3" name="Google Shape;2423;p7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4" name="Google Shape;2424;p7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5" name="Google Shape;2425;p7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6" name="Google Shape;2426;p7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7" name="Google Shape;2427;p7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8" name="Google Shape;2428;p7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9" name="Google Shape;2429;p7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0" name="Google Shape;2430;p7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1" name="Google Shape;2431;p7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2" name="Google Shape;2432;p7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3" name="Google Shape;2433;p7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4" name="Google Shape;2434;p7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5" name="Google Shape;2435;p7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6" name="Google Shape;2436;p7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7" name="Google Shape;2437;p7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8" name="Google Shape;2438;p7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9" name="Google Shape;2439;p7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0" name="Google Shape;2440;p7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1" name="Google Shape;2441;p7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2" name="Google Shape;2442;p7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3" name="Google Shape;2443;p7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4" name="Google Shape;2444;p7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5" name="Google Shape;2445;p7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6" name="Google Shape;2446;p7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7" name="Google Shape;2447;p7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8" name="Google Shape;2448;p7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9" name="Google Shape;2449;p7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0" name="Google Shape;2450;p7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1" name="Google Shape;2451;p7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2" name="Google Shape;2452;p7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3" name="Google Shape;2453;p7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4" name="Google Shape;2454;p7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5" name="Google Shape;2455;p7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6" name="Google Shape;2456;p7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7" name="Google Shape;2457;p7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8" name="Google Shape;2458;p7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9" name="Google Shape;2459;p7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0" name="Google Shape;2460;p7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1" name="Google Shape;2461;p7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2" name="Google Shape;2462;p7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3" name="Google Shape;2463;p7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4" name="Google Shape;2464;p7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7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6" name="Google Shape;2466;p7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Google Shape;2467;p7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8" name="Google Shape;2468;p7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9" name="Google Shape;2469;p7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0" name="Google Shape;2470;p7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1" name="Google Shape;2471;p7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2" name="Google Shape;2472;p7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3" name="Google Shape;2473;p7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4" name="Google Shape;2474;p7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5" name="Google Shape;2475;p7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6" name="Google Shape;2476;p7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7" name="Google Shape;2477;p7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8" name="Google Shape;2478;p7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Google Shape;2479;p7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0" name="Google Shape;2480;p7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1" name="Google Shape;2481;p7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2" name="Google Shape;2482;p7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3" name="Google Shape;2483;p7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4" name="Google Shape;2484;p7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5" name="Google Shape;2485;p7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6" name="Google Shape;2486;p7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7" name="Google Shape;2487;p7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8" name="Google Shape;2488;p7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9" name="Google Shape;2489;p7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0" name="Google Shape;2490;p7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1" name="Google Shape;2491;p7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2" name="Google Shape;2492;p7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3" name="Google Shape;2493;p7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4" name="Google Shape;2494;p7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5" name="Google Shape;2495;p7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6" name="Google Shape;2496;p7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7" name="Google Shape;2497;p7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8" name="Google Shape;2498;p7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9" name="Google Shape;2499;p7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0" name="Google Shape;2500;p7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1" name="Google Shape;2501;p7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2" name="Google Shape;2502;p7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3" name="Google Shape;2503;p7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4" name="Google Shape;2504;p7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05" name="Google Shape;2505;p7"/>
          <p:cNvGrpSpPr/>
          <p:nvPr/>
        </p:nvGrpSpPr>
        <p:grpSpPr>
          <a:xfrm rot="-2700000">
            <a:off x="5563618" y="139103"/>
            <a:ext cx="608448" cy="494433"/>
            <a:chOff x="3883850" y="1662875"/>
            <a:chExt cx="361150" cy="293475"/>
          </a:xfrm>
        </p:grpSpPr>
        <p:sp>
          <p:nvSpPr>
            <p:cNvPr id="2506" name="Google Shape;2506;p7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7" name="Google Shape;2507;p7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8" name="Google Shape;2508;p7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9" name="Google Shape;2509;p7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0" name="Google Shape;2510;p7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1" name="Google Shape;2511;p7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2" name="Google Shape;2512;p7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3" name="Google Shape;2513;p7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4" name="Google Shape;2514;p7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5" name="Google Shape;2515;p7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6" name="Google Shape;2516;p7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7" name="Google Shape;2517;p7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8" name="Google Shape;2518;p7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9" name="Google Shape;2519;p7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0" name="Google Shape;2520;p7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1" name="Google Shape;2521;p7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2" name="Google Shape;2522;p7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3" name="Google Shape;2523;p7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4" name="Google Shape;2524;p7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5" name="Google Shape;2525;p7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6" name="Google Shape;2526;p7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7" name="Google Shape;2527;p7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8" name="Google Shape;2528;p7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9" name="Google Shape;2529;p7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0" name="Google Shape;2530;p7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1" name="Google Shape;2531;p7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32" name="Google Shape;2532;p7"/>
          <p:cNvGrpSpPr/>
          <p:nvPr/>
        </p:nvGrpSpPr>
        <p:grpSpPr>
          <a:xfrm rot="1811724">
            <a:off x="6273202" y="302655"/>
            <a:ext cx="260751" cy="160466"/>
            <a:chOff x="5492850" y="1205450"/>
            <a:chExt cx="260725" cy="160450"/>
          </a:xfrm>
        </p:grpSpPr>
        <p:sp>
          <p:nvSpPr>
            <p:cNvPr id="2533" name="Google Shape;2533;p7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4" name="Google Shape;2534;p7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5" name="Google Shape;2535;p7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6" name="Google Shape;2536;p7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7" name="Google Shape;2537;p7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8" name="Google Shape;2538;p7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39" name="Google Shape;2539;p7"/>
          <p:cNvGrpSpPr/>
          <p:nvPr/>
        </p:nvGrpSpPr>
        <p:grpSpPr>
          <a:xfrm rot="-1811716" flipH="1">
            <a:off x="6122689" y="496568"/>
            <a:ext cx="193361" cy="118994"/>
            <a:chOff x="5492850" y="1205450"/>
            <a:chExt cx="260725" cy="160450"/>
          </a:xfrm>
        </p:grpSpPr>
        <p:sp>
          <p:nvSpPr>
            <p:cNvPr id="2540" name="Google Shape;2540;p7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1" name="Google Shape;2541;p7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2" name="Google Shape;2542;p7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3" name="Google Shape;2543;p7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4" name="Google Shape;2544;p7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5" name="Google Shape;2545;p7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46" name="Google Shape;2546;p7"/>
          <p:cNvGrpSpPr/>
          <p:nvPr/>
        </p:nvGrpSpPr>
        <p:grpSpPr>
          <a:xfrm rot="1926705">
            <a:off x="8038467" y="4445312"/>
            <a:ext cx="784617" cy="494768"/>
            <a:chOff x="4015675" y="2112550"/>
            <a:chExt cx="545275" cy="343875"/>
          </a:xfrm>
        </p:grpSpPr>
        <p:sp>
          <p:nvSpPr>
            <p:cNvPr id="2547" name="Google Shape;2547;p7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8" name="Google Shape;2548;p7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9" name="Google Shape;2549;p7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0" name="Google Shape;2550;p7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1" name="Google Shape;2551;p7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2" name="Google Shape;2552;p7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3" name="Google Shape;2553;p7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54" name="Google Shape;2554;p7"/>
          <p:cNvGrpSpPr/>
          <p:nvPr/>
        </p:nvGrpSpPr>
        <p:grpSpPr>
          <a:xfrm rot="2952480">
            <a:off x="318087" y="622301"/>
            <a:ext cx="348372" cy="283092"/>
            <a:chOff x="3883850" y="1662875"/>
            <a:chExt cx="361150" cy="293475"/>
          </a:xfrm>
        </p:grpSpPr>
        <p:sp>
          <p:nvSpPr>
            <p:cNvPr id="2555" name="Google Shape;2555;p7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6" name="Google Shape;2556;p7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7" name="Google Shape;2557;p7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8" name="Google Shape;2558;p7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9" name="Google Shape;2559;p7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0" name="Google Shape;2560;p7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1" name="Google Shape;2561;p7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2" name="Google Shape;2562;p7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3" name="Google Shape;2563;p7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81" name="Google Shape;2581;p7"/>
          <p:cNvGrpSpPr/>
          <p:nvPr/>
        </p:nvGrpSpPr>
        <p:grpSpPr>
          <a:xfrm rot="-1811716" flipH="1">
            <a:off x="8610927" y="4421831"/>
            <a:ext cx="193361" cy="118994"/>
            <a:chOff x="5492850" y="1205450"/>
            <a:chExt cx="260725" cy="160450"/>
          </a:xfrm>
        </p:grpSpPr>
        <p:sp>
          <p:nvSpPr>
            <p:cNvPr id="2582" name="Google Shape;2582;p7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588" name="Google Shape;2588;p7"/>
          <p:cNvSpPr txBox="1">
            <a:spLocks noGrp="1"/>
          </p:cNvSpPr>
          <p:nvPr>
            <p:ph type="body" idx="1"/>
          </p:nvPr>
        </p:nvSpPr>
        <p:spPr>
          <a:xfrm>
            <a:off x="884675" y="1672955"/>
            <a:ext cx="4049400" cy="22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89" name="Google Shape;2589;p7"/>
          <p:cNvSpPr txBox="1">
            <a:spLocks noGrp="1"/>
          </p:cNvSpPr>
          <p:nvPr>
            <p:ph type="title"/>
          </p:nvPr>
        </p:nvSpPr>
        <p:spPr>
          <a:xfrm>
            <a:off x="884675" y="1240345"/>
            <a:ext cx="40494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1" name="Google Shape;2591;p8"/>
          <p:cNvGrpSpPr/>
          <p:nvPr/>
        </p:nvGrpSpPr>
        <p:grpSpPr>
          <a:xfrm rot="1574134">
            <a:off x="7299913" y="3145541"/>
            <a:ext cx="2261716" cy="949902"/>
            <a:chOff x="1411350" y="554900"/>
            <a:chExt cx="1298300" cy="545275"/>
          </a:xfrm>
        </p:grpSpPr>
        <p:sp>
          <p:nvSpPr>
            <p:cNvPr id="2592" name="Google Shape;2592;p8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63" name="Google Shape;2663;p8"/>
          <p:cNvGrpSpPr/>
          <p:nvPr/>
        </p:nvGrpSpPr>
        <p:grpSpPr>
          <a:xfrm rot="-820589">
            <a:off x="463905" y="4522191"/>
            <a:ext cx="2098832" cy="984632"/>
            <a:chOff x="1406550" y="1260600"/>
            <a:chExt cx="1204775" cy="565200"/>
          </a:xfrm>
        </p:grpSpPr>
        <p:sp>
          <p:nvSpPr>
            <p:cNvPr id="2664" name="Google Shape;2664;p8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7" name="Google Shape;2677;p8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8" name="Google Shape;2678;p8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9" name="Google Shape;2679;p8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0" name="Google Shape;2680;p8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1" name="Google Shape;2681;p8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2" name="Google Shape;2682;p8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3" name="Google Shape;2683;p8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4" name="Google Shape;2684;p8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5" name="Google Shape;2685;p8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6" name="Google Shape;2686;p8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7" name="Google Shape;2687;p8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8" name="Google Shape;2688;p8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9" name="Google Shape;2689;p8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0" name="Google Shape;2690;p8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1" name="Google Shape;2691;p8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2" name="Google Shape;2692;p8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3" name="Google Shape;2693;p8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4" name="Google Shape;2694;p8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5" name="Google Shape;2695;p8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6" name="Google Shape;2696;p8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7" name="Google Shape;2697;p8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8" name="Google Shape;2698;p8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9" name="Google Shape;2699;p8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0" name="Google Shape;2700;p8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1" name="Google Shape;2701;p8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2" name="Google Shape;2702;p8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3" name="Google Shape;2703;p8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4" name="Google Shape;2704;p8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5" name="Google Shape;2705;p8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6" name="Google Shape;2706;p8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7" name="Google Shape;2707;p8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8" name="Google Shape;2708;p8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9" name="Google Shape;2709;p8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0" name="Google Shape;2710;p8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1" name="Google Shape;2711;p8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2" name="Google Shape;2712;p8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3" name="Google Shape;2713;p8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4" name="Google Shape;2714;p8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5" name="Google Shape;2715;p8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6" name="Google Shape;2716;p8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7" name="Google Shape;2717;p8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8" name="Google Shape;2718;p8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9" name="Google Shape;2719;p8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0" name="Google Shape;2720;p8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1" name="Google Shape;2721;p8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2" name="Google Shape;2722;p8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3" name="Google Shape;2723;p8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4" name="Google Shape;2724;p8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5" name="Google Shape;2725;p8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6" name="Google Shape;2726;p8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7" name="Google Shape;2727;p8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8" name="Google Shape;2728;p8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9" name="Google Shape;2729;p8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0" name="Google Shape;2730;p8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1" name="Google Shape;2731;p8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2" name="Google Shape;2732;p8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3" name="Google Shape;2733;p8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4" name="Google Shape;2734;p8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5" name="Google Shape;2735;p8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6" name="Google Shape;2736;p8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7" name="Google Shape;2737;p8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8" name="Google Shape;2738;p8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9" name="Google Shape;2739;p8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0" name="Google Shape;2740;p8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1" name="Google Shape;2741;p8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2" name="Google Shape;2742;p8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3" name="Google Shape;2743;p8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4" name="Google Shape;2744;p8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5" name="Google Shape;2745;p8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6" name="Google Shape;2746;p8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7" name="Google Shape;2747;p8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8" name="Google Shape;2748;p8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9" name="Google Shape;2749;p8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0" name="Google Shape;2750;p8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1" name="Google Shape;2751;p8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2" name="Google Shape;2752;p8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3" name="Google Shape;2753;p8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4" name="Google Shape;2754;p8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5" name="Google Shape;2755;p8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6" name="Google Shape;2756;p8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7" name="Google Shape;2757;p8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8" name="Google Shape;2758;p8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9" name="Google Shape;2759;p8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0" name="Google Shape;2760;p8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1" name="Google Shape;2761;p8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2" name="Google Shape;2762;p8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3" name="Google Shape;2763;p8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4" name="Google Shape;2764;p8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5" name="Google Shape;2765;p8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6" name="Google Shape;2766;p8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7" name="Google Shape;2767;p8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8" name="Google Shape;2768;p8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9" name="Google Shape;2769;p8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0" name="Google Shape;2770;p8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1" name="Google Shape;2771;p8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2" name="Google Shape;2772;p8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3" name="Google Shape;2773;p8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4" name="Google Shape;2774;p8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5" name="Google Shape;2775;p8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6" name="Google Shape;2776;p8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7" name="Google Shape;2777;p8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8" name="Google Shape;2778;p8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9" name="Google Shape;2779;p8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0" name="Google Shape;2780;p8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1" name="Google Shape;2781;p8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82" name="Google Shape;2782;p8"/>
          <p:cNvGrpSpPr/>
          <p:nvPr/>
        </p:nvGrpSpPr>
        <p:grpSpPr>
          <a:xfrm>
            <a:off x="1714483" y="-327710"/>
            <a:ext cx="2095529" cy="1058761"/>
            <a:chOff x="1423500" y="1965000"/>
            <a:chExt cx="1202875" cy="607750"/>
          </a:xfrm>
        </p:grpSpPr>
        <p:sp>
          <p:nvSpPr>
            <p:cNvPr id="2783" name="Google Shape;2783;p8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4" name="Google Shape;2784;p8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5" name="Google Shape;2785;p8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6" name="Google Shape;2786;p8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7" name="Google Shape;2787;p8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8" name="Google Shape;2788;p8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9" name="Google Shape;2789;p8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0" name="Google Shape;2790;p8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1" name="Google Shape;2791;p8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2" name="Google Shape;2792;p8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3" name="Google Shape;2793;p8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4" name="Google Shape;2794;p8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5" name="Google Shape;2795;p8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6" name="Google Shape;2796;p8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7" name="Google Shape;2797;p8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8" name="Google Shape;2798;p8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9" name="Google Shape;2799;p8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0" name="Google Shape;2800;p8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1" name="Google Shape;2801;p8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2" name="Google Shape;2802;p8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3" name="Google Shape;2803;p8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4" name="Google Shape;2804;p8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5" name="Google Shape;2805;p8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6" name="Google Shape;2806;p8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7" name="Google Shape;2807;p8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8" name="Google Shape;2808;p8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9" name="Google Shape;2809;p8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0" name="Google Shape;2810;p8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1" name="Google Shape;2811;p8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2" name="Google Shape;2812;p8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3" name="Google Shape;2813;p8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4" name="Google Shape;2814;p8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5" name="Google Shape;2815;p8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6" name="Google Shape;2816;p8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7" name="Google Shape;2817;p8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8" name="Google Shape;2818;p8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9" name="Google Shape;2819;p8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0" name="Google Shape;2820;p8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1" name="Google Shape;2821;p8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2" name="Google Shape;2822;p8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3" name="Google Shape;2823;p8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4" name="Google Shape;2824;p8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5" name="Google Shape;2825;p8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6" name="Google Shape;2826;p8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7" name="Google Shape;2827;p8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8" name="Google Shape;2828;p8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9" name="Google Shape;2829;p8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0" name="Google Shape;2830;p8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1" name="Google Shape;2831;p8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2" name="Google Shape;2832;p8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3" name="Google Shape;2833;p8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4" name="Google Shape;2834;p8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5" name="Google Shape;2835;p8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6" name="Google Shape;2836;p8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7" name="Google Shape;2837;p8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8" name="Google Shape;2838;p8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9" name="Google Shape;2839;p8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0" name="Google Shape;2840;p8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1" name="Google Shape;2841;p8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2" name="Google Shape;2842;p8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3" name="Google Shape;2843;p8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4" name="Google Shape;2844;p8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5" name="Google Shape;2845;p8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6" name="Google Shape;2846;p8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7" name="Google Shape;2847;p8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8" name="Google Shape;2848;p8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9" name="Google Shape;2849;p8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0" name="Google Shape;2850;p8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1" name="Google Shape;2851;p8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2" name="Google Shape;2852;p8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3" name="Google Shape;2853;p8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4" name="Google Shape;2854;p8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5" name="Google Shape;2855;p8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6" name="Google Shape;2856;p8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7" name="Google Shape;2857;p8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8" name="Google Shape;2858;p8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9" name="Google Shape;2859;p8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0" name="Google Shape;2860;p8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1" name="Google Shape;2861;p8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2" name="Google Shape;2862;p8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3" name="Google Shape;2863;p8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4" name="Google Shape;2864;p8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5" name="Google Shape;2865;p8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6" name="Google Shape;2866;p8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7" name="Google Shape;2867;p8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8" name="Google Shape;2868;p8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9" name="Google Shape;2869;p8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0" name="Google Shape;2870;p8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1" name="Google Shape;2871;p8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2" name="Google Shape;2872;p8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3" name="Google Shape;2873;p8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4" name="Google Shape;2874;p8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5" name="Google Shape;2875;p8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6" name="Google Shape;2876;p8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7" name="Google Shape;2877;p8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8" name="Google Shape;2878;p8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9" name="Google Shape;2879;p8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0" name="Google Shape;2880;p8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1" name="Google Shape;2881;p8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2" name="Google Shape;2882;p8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3" name="Google Shape;2883;p8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4" name="Google Shape;2884;p8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5" name="Google Shape;2885;p8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6" name="Google Shape;2886;p8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7" name="Google Shape;2887;p8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8" name="Google Shape;2888;p8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9" name="Google Shape;2889;p8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0" name="Google Shape;2890;p8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1" name="Google Shape;2891;p8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2" name="Google Shape;2892;p8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3" name="Google Shape;2893;p8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4" name="Google Shape;2894;p8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5" name="Google Shape;2895;p8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6" name="Google Shape;2896;p8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7" name="Google Shape;2897;p8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8" name="Google Shape;2898;p8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9" name="Google Shape;2899;p8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0" name="Google Shape;2900;p8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1" name="Google Shape;2901;p8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2" name="Google Shape;2902;p8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3" name="Google Shape;2903;p8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4" name="Google Shape;2904;p8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5" name="Google Shape;2905;p8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6" name="Google Shape;2906;p8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7" name="Google Shape;2907;p8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8" name="Google Shape;2908;p8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9" name="Google Shape;2909;p8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0" name="Google Shape;2910;p8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1" name="Google Shape;2911;p8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2" name="Google Shape;2912;p8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3" name="Google Shape;2913;p8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4" name="Google Shape;2914;p8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15" name="Google Shape;2915;p8"/>
          <p:cNvGrpSpPr/>
          <p:nvPr/>
        </p:nvGrpSpPr>
        <p:grpSpPr>
          <a:xfrm rot="1530007">
            <a:off x="4628288" y="4743524"/>
            <a:ext cx="2095539" cy="1058766"/>
            <a:chOff x="1423500" y="1965000"/>
            <a:chExt cx="1202875" cy="607750"/>
          </a:xfrm>
        </p:grpSpPr>
        <p:sp>
          <p:nvSpPr>
            <p:cNvPr id="2916" name="Google Shape;2916;p8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7" name="Google Shape;2917;p8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8" name="Google Shape;2918;p8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9" name="Google Shape;2919;p8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0" name="Google Shape;2920;p8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1" name="Google Shape;2921;p8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2" name="Google Shape;2922;p8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3" name="Google Shape;2923;p8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4" name="Google Shape;2924;p8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5" name="Google Shape;2925;p8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6" name="Google Shape;2926;p8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7" name="Google Shape;2927;p8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8" name="Google Shape;2928;p8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9" name="Google Shape;2929;p8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0" name="Google Shape;2930;p8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1" name="Google Shape;2931;p8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2" name="Google Shape;2932;p8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3" name="Google Shape;2933;p8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4" name="Google Shape;2934;p8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5" name="Google Shape;2935;p8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6" name="Google Shape;2936;p8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7" name="Google Shape;2937;p8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8" name="Google Shape;2938;p8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9" name="Google Shape;2939;p8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0" name="Google Shape;2940;p8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1" name="Google Shape;2941;p8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2" name="Google Shape;2942;p8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3" name="Google Shape;2943;p8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4" name="Google Shape;2944;p8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5" name="Google Shape;2945;p8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6" name="Google Shape;2946;p8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7" name="Google Shape;2947;p8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8" name="Google Shape;2948;p8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9" name="Google Shape;2949;p8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0" name="Google Shape;2950;p8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951;p8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952;p8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953;p8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4" name="Google Shape;2954;p8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5" name="Google Shape;2955;p8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6" name="Google Shape;2956;p8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7" name="Google Shape;2957;p8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8" name="Google Shape;2958;p8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9" name="Google Shape;2959;p8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0" name="Google Shape;2960;p8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1" name="Google Shape;2961;p8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2" name="Google Shape;2962;p8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3" name="Google Shape;2963;p8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4" name="Google Shape;2964;p8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5" name="Google Shape;2965;p8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6" name="Google Shape;2966;p8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7" name="Google Shape;2967;p8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8" name="Google Shape;2968;p8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9" name="Google Shape;2969;p8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0" name="Google Shape;2970;p8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1" name="Google Shape;2971;p8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2" name="Google Shape;2972;p8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3" name="Google Shape;2973;p8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4" name="Google Shape;2974;p8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5" name="Google Shape;2975;p8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6" name="Google Shape;2976;p8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7" name="Google Shape;2977;p8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8" name="Google Shape;2978;p8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9" name="Google Shape;2979;p8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0" name="Google Shape;2980;p8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1" name="Google Shape;2981;p8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2" name="Google Shape;2982;p8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3" name="Google Shape;2983;p8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4" name="Google Shape;2984;p8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5" name="Google Shape;2985;p8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6" name="Google Shape;2986;p8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7" name="Google Shape;2987;p8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8" name="Google Shape;2988;p8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9" name="Google Shape;2989;p8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0" name="Google Shape;2990;p8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1" name="Google Shape;2991;p8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2" name="Google Shape;2992;p8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3" name="Google Shape;2993;p8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4" name="Google Shape;2994;p8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5" name="Google Shape;2995;p8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6" name="Google Shape;2996;p8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7" name="Google Shape;2997;p8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8" name="Google Shape;2998;p8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9" name="Google Shape;2999;p8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0" name="Google Shape;3000;p8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1" name="Google Shape;3001;p8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2" name="Google Shape;3002;p8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3" name="Google Shape;3003;p8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4" name="Google Shape;3004;p8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5" name="Google Shape;3005;p8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6" name="Google Shape;3006;p8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7" name="Google Shape;3007;p8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8" name="Google Shape;3008;p8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9" name="Google Shape;3009;p8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0" name="Google Shape;3010;p8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1" name="Google Shape;3011;p8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2" name="Google Shape;3012;p8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3" name="Google Shape;3013;p8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4" name="Google Shape;3014;p8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5" name="Google Shape;3015;p8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6" name="Google Shape;3016;p8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7" name="Google Shape;3017;p8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8" name="Google Shape;3018;p8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9" name="Google Shape;3019;p8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0" name="Google Shape;3020;p8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1" name="Google Shape;3021;p8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2" name="Google Shape;3022;p8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3" name="Google Shape;3023;p8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4" name="Google Shape;3024;p8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5" name="Google Shape;3025;p8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6" name="Google Shape;3026;p8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7" name="Google Shape;3027;p8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8" name="Google Shape;3028;p8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9" name="Google Shape;3029;p8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0" name="Google Shape;3030;p8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1" name="Google Shape;3031;p8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2" name="Google Shape;3032;p8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3" name="Google Shape;3033;p8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4" name="Google Shape;3034;p8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5" name="Google Shape;3035;p8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6" name="Google Shape;3036;p8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7" name="Google Shape;3037;p8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8" name="Google Shape;3038;p8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9" name="Google Shape;3039;p8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0" name="Google Shape;3040;p8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1" name="Google Shape;3041;p8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2" name="Google Shape;3042;p8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3" name="Google Shape;3043;p8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4" name="Google Shape;3044;p8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5" name="Google Shape;3045;p8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6" name="Google Shape;3046;p8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7" name="Google Shape;3047;p8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48" name="Google Shape;3048;p8"/>
          <p:cNvGrpSpPr/>
          <p:nvPr/>
        </p:nvGrpSpPr>
        <p:grpSpPr>
          <a:xfrm rot="-2700000">
            <a:off x="259568" y="966915"/>
            <a:ext cx="608448" cy="494433"/>
            <a:chOff x="3883850" y="1662875"/>
            <a:chExt cx="361150" cy="293475"/>
          </a:xfrm>
        </p:grpSpPr>
        <p:sp>
          <p:nvSpPr>
            <p:cNvPr id="3049" name="Google Shape;3049;p8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0" name="Google Shape;3050;p8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1" name="Google Shape;3051;p8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2" name="Google Shape;3052;p8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3" name="Google Shape;3053;p8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4" name="Google Shape;3054;p8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5" name="Google Shape;3055;p8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6" name="Google Shape;3056;p8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7" name="Google Shape;3057;p8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8" name="Google Shape;3058;p8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9" name="Google Shape;3059;p8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0" name="Google Shape;3060;p8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1" name="Google Shape;3061;p8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2" name="Google Shape;3062;p8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3" name="Google Shape;3063;p8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4" name="Google Shape;3064;p8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5" name="Google Shape;3065;p8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6" name="Google Shape;3066;p8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7" name="Google Shape;3067;p8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8" name="Google Shape;3068;p8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9" name="Google Shape;3069;p8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0" name="Google Shape;3070;p8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1" name="Google Shape;3071;p8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2" name="Google Shape;3072;p8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3" name="Google Shape;3073;p8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4" name="Google Shape;3074;p8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75" name="Google Shape;3075;p8"/>
          <p:cNvGrpSpPr/>
          <p:nvPr/>
        </p:nvGrpSpPr>
        <p:grpSpPr>
          <a:xfrm rot="1811724">
            <a:off x="969152" y="1130468"/>
            <a:ext cx="260751" cy="160466"/>
            <a:chOff x="5492850" y="1205450"/>
            <a:chExt cx="260725" cy="160450"/>
          </a:xfrm>
        </p:grpSpPr>
        <p:sp>
          <p:nvSpPr>
            <p:cNvPr id="3076" name="Google Shape;3076;p8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7" name="Google Shape;3077;p8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8" name="Google Shape;3078;p8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9" name="Google Shape;3079;p8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0" name="Google Shape;3080;p8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1" name="Google Shape;3081;p8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82" name="Google Shape;3082;p8"/>
          <p:cNvGrpSpPr/>
          <p:nvPr/>
        </p:nvGrpSpPr>
        <p:grpSpPr>
          <a:xfrm rot="-1811716" flipH="1">
            <a:off x="818639" y="1324381"/>
            <a:ext cx="193361" cy="118994"/>
            <a:chOff x="5492850" y="1205450"/>
            <a:chExt cx="260725" cy="160450"/>
          </a:xfrm>
        </p:grpSpPr>
        <p:sp>
          <p:nvSpPr>
            <p:cNvPr id="3083" name="Google Shape;3083;p8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4" name="Google Shape;3084;p8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5" name="Google Shape;3085;p8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6" name="Google Shape;3086;p8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7" name="Google Shape;3087;p8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8" name="Google Shape;3088;p8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89" name="Google Shape;3089;p8"/>
          <p:cNvGrpSpPr/>
          <p:nvPr/>
        </p:nvGrpSpPr>
        <p:grpSpPr>
          <a:xfrm rot="1926705">
            <a:off x="8694204" y="1413812"/>
            <a:ext cx="784617" cy="494768"/>
            <a:chOff x="4015675" y="2112550"/>
            <a:chExt cx="545275" cy="343875"/>
          </a:xfrm>
        </p:grpSpPr>
        <p:sp>
          <p:nvSpPr>
            <p:cNvPr id="3090" name="Google Shape;3090;p8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1" name="Google Shape;3091;p8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2" name="Google Shape;3092;p8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3" name="Google Shape;3093;p8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4" name="Google Shape;3094;p8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5" name="Google Shape;3095;p8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6" name="Google Shape;3096;p8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097" name="Google Shape;3097;p8"/>
          <p:cNvGrpSpPr/>
          <p:nvPr/>
        </p:nvGrpSpPr>
        <p:grpSpPr>
          <a:xfrm rot="2952480">
            <a:off x="7189087" y="4498551"/>
            <a:ext cx="348372" cy="283092"/>
            <a:chOff x="3883850" y="1662875"/>
            <a:chExt cx="361150" cy="293475"/>
          </a:xfrm>
        </p:grpSpPr>
        <p:sp>
          <p:nvSpPr>
            <p:cNvPr id="3098" name="Google Shape;3098;p8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9" name="Google Shape;3099;p8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0" name="Google Shape;3100;p8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1" name="Google Shape;3101;p8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2" name="Google Shape;3102;p8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3" name="Google Shape;3103;p8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4" name="Google Shape;3104;p8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5" name="Google Shape;3105;p8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6" name="Google Shape;3106;p8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7" name="Google Shape;3107;p8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8" name="Google Shape;3108;p8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9" name="Google Shape;3109;p8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0" name="Google Shape;3110;p8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1" name="Google Shape;3111;p8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2" name="Google Shape;3112;p8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3" name="Google Shape;3113;p8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4" name="Google Shape;3114;p8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5" name="Google Shape;3115;p8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6" name="Google Shape;3116;p8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7" name="Google Shape;3117;p8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8" name="Google Shape;3118;p8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9" name="Google Shape;3119;p8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0" name="Google Shape;3120;p8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1" name="Google Shape;3121;p8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2" name="Google Shape;3122;p8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3" name="Google Shape;3123;p8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24" name="Google Shape;3124;p8"/>
          <p:cNvGrpSpPr/>
          <p:nvPr/>
        </p:nvGrpSpPr>
        <p:grpSpPr>
          <a:xfrm rot="-1811716" flipH="1">
            <a:off x="9266664" y="1390331"/>
            <a:ext cx="193361" cy="118994"/>
            <a:chOff x="5492850" y="1205450"/>
            <a:chExt cx="260725" cy="160450"/>
          </a:xfrm>
        </p:grpSpPr>
        <p:sp>
          <p:nvSpPr>
            <p:cNvPr id="3125" name="Google Shape;3125;p8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6" name="Google Shape;3126;p8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7" name="Google Shape;3127;p8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8" name="Google Shape;3128;p8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9" name="Google Shape;3129;p8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0" name="Google Shape;3130;p8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31" name="Google Shape;3131;p8"/>
          <p:cNvGrpSpPr/>
          <p:nvPr/>
        </p:nvGrpSpPr>
        <p:grpSpPr>
          <a:xfrm rot="-820589">
            <a:off x="5931255" y="47179"/>
            <a:ext cx="2098832" cy="984632"/>
            <a:chOff x="1406550" y="1260600"/>
            <a:chExt cx="1204775" cy="565200"/>
          </a:xfrm>
        </p:grpSpPr>
        <p:sp>
          <p:nvSpPr>
            <p:cNvPr id="3132" name="Google Shape;3132;p8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3" name="Google Shape;3133;p8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4" name="Google Shape;3134;p8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5" name="Google Shape;3135;p8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6" name="Google Shape;3136;p8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7" name="Google Shape;3137;p8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8" name="Google Shape;3138;p8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9" name="Google Shape;3139;p8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0" name="Google Shape;3140;p8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1" name="Google Shape;3141;p8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2" name="Google Shape;3142;p8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3" name="Google Shape;3143;p8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4" name="Google Shape;3144;p8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5" name="Google Shape;3145;p8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6" name="Google Shape;3146;p8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7" name="Google Shape;3147;p8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8" name="Google Shape;3148;p8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9" name="Google Shape;3149;p8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0" name="Google Shape;3150;p8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1" name="Google Shape;3151;p8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2" name="Google Shape;3152;p8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3" name="Google Shape;3153;p8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4" name="Google Shape;3154;p8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5" name="Google Shape;3155;p8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6" name="Google Shape;3156;p8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7" name="Google Shape;3157;p8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8" name="Google Shape;3158;p8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9" name="Google Shape;3159;p8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0" name="Google Shape;3160;p8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1" name="Google Shape;3161;p8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2" name="Google Shape;3162;p8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3" name="Google Shape;3163;p8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4" name="Google Shape;3164;p8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5" name="Google Shape;3165;p8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6" name="Google Shape;3166;p8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7" name="Google Shape;3167;p8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8" name="Google Shape;3168;p8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9" name="Google Shape;3169;p8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0" name="Google Shape;3170;p8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1" name="Google Shape;3171;p8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2" name="Google Shape;3172;p8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3" name="Google Shape;3173;p8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4" name="Google Shape;3174;p8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5" name="Google Shape;3175;p8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6" name="Google Shape;3176;p8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7" name="Google Shape;3177;p8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8" name="Google Shape;3178;p8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9" name="Google Shape;3179;p8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0" name="Google Shape;3180;p8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1" name="Google Shape;3181;p8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2" name="Google Shape;3182;p8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3" name="Google Shape;3183;p8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4" name="Google Shape;3184;p8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5" name="Google Shape;3185;p8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6" name="Google Shape;3186;p8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7" name="Google Shape;3187;p8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8" name="Google Shape;3188;p8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9" name="Google Shape;3189;p8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0" name="Google Shape;3190;p8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1" name="Google Shape;3191;p8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2" name="Google Shape;3192;p8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3" name="Google Shape;3193;p8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4" name="Google Shape;3194;p8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5" name="Google Shape;3195;p8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6" name="Google Shape;3196;p8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7" name="Google Shape;3197;p8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8" name="Google Shape;3198;p8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9" name="Google Shape;3199;p8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0" name="Google Shape;3200;p8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1" name="Google Shape;3201;p8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2" name="Google Shape;3202;p8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3" name="Google Shape;3203;p8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4" name="Google Shape;3204;p8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5" name="Google Shape;3205;p8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6" name="Google Shape;3206;p8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7" name="Google Shape;3207;p8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8" name="Google Shape;3208;p8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9" name="Google Shape;3209;p8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0" name="Google Shape;3210;p8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1" name="Google Shape;3211;p8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2" name="Google Shape;3212;p8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3" name="Google Shape;3213;p8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4" name="Google Shape;3214;p8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5" name="Google Shape;3215;p8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6" name="Google Shape;3216;p8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7" name="Google Shape;3217;p8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8" name="Google Shape;3218;p8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9" name="Google Shape;3219;p8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0" name="Google Shape;3220;p8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1" name="Google Shape;3221;p8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2" name="Google Shape;3222;p8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3" name="Google Shape;3223;p8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4" name="Google Shape;3224;p8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5" name="Google Shape;3225;p8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6" name="Google Shape;3226;p8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7" name="Google Shape;3227;p8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8" name="Google Shape;3228;p8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9" name="Google Shape;3229;p8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0" name="Google Shape;3230;p8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1" name="Google Shape;3231;p8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2" name="Google Shape;3232;p8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3" name="Google Shape;3233;p8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4" name="Google Shape;3234;p8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5" name="Google Shape;3235;p8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6" name="Google Shape;3236;p8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7" name="Google Shape;3237;p8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8" name="Google Shape;3238;p8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9" name="Google Shape;3239;p8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0" name="Google Shape;3240;p8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1" name="Google Shape;3241;p8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2" name="Google Shape;3242;p8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3" name="Google Shape;3243;p8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4" name="Google Shape;3244;p8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5" name="Google Shape;3245;p8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6" name="Google Shape;3246;p8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7" name="Google Shape;3247;p8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8" name="Google Shape;3248;p8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9" name="Google Shape;3249;p8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50" name="Google Shape;3250;p8"/>
          <p:cNvGrpSpPr/>
          <p:nvPr/>
        </p:nvGrpSpPr>
        <p:grpSpPr>
          <a:xfrm rot="1574134">
            <a:off x="-567062" y="2471078"/>
            <a:ext cx="2261716" cy="949902"/>
            <a:chOff x="1411350" y="554900"/>
            <a:chExt cx="1298300" cy="545275"/>
          </a:xfrm>
        </p:grpSpPr>
        <p:sp>
          <p:nvSpPr>
            <p:cNvPr id="3251" name="Google Shape;3251;p8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2" name="Google Shape;3252;p8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3" name="Google Shape;3253;p8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4" name="Google Shape;3254;p8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5" name="Google Shape;3255;p8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6" name="Google Shape;3256;p8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7" name="Google Shape;3257;p8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8" name="Google Shape;3258;p8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9" name="Google Shape;3259;p8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0" name="Google Shape;3260;p8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1" name="Google Shape;3261;p8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2" name="Google Shape;3262;p8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3" name="Google Shape;3263;p8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4" name="Google Shape;3264;p8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5" name="Google Shape;3265;p8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6" name="Google Shape;3266;p8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7" name="Google Shape;3267;p8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8" name="Google Shape;3268;p8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9" name="Google Shape;3269;p8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0" name="Google Shape;3270;p8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1" name="Google Shape;3271;p8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2" name="Google Shape;3272;p8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3" name="Google Shape;3273;p8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4" name="Google Shape;3274;p8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5" name="Google Shape;3275;p8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6" name="Google Shape;3276;p8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7" name="Google Shape;3277;p8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8" name="Google Shape;3278;p8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9" name="Google Shape;3279;p8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0" name="Google Shape;3280;p8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1" name="Google Shape;3281;p8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2" name="Google Shape;3282;p8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3" name="Google Shape;3283;p8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4" name="Google Shape;3284;p8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5" name="Google Shape;3285;p8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6" name="Google Shape;3286;p8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7" name="Google Shape;3287;p8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8" name="Google Shape;3288;p8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9" name="Google Shape;3289;p8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0" name="Google Shape;3290;p8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1" name="Google Shape;3291;p8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2" name="Google Shape;3292;p8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3" name="Google Shape;3293;p8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4" name="Google Shape;3294;p8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5" name="Google Shape;3295;p8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6" name="Google Shape;3296;p8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7" name="Google Shape;3297;p8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8" name="Google Shape;3298;p8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9" name="Google Shape;3299;p8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0" name="Google Shape;3300;p8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1" name="Google Shape;3301;p8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2" name="Google Shape;3302;p8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3" name="Google Shape;3303;p8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4" name="Google Shape;3304;p8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5" name="Google Shape;3305;p8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6" name="Google Shape;3306;p8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7" name="Google Shape;3307;p8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8" name="Google Shape;3308;p8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9" name="Google Shape;3309;p8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0" name="Google Shape;3310;p8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1" name="Google Shape;3311;p8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2" name="Google Shape;3312;p8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3" name="Google Shape;3313;p8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4" name="Google Shape;3314;p8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5" name="Google Shape;3315;p8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6" name="Google Shape;3316;p8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7" name="Google Shape;3317;p8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8" name="Google Shape;3318;p8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9" name="Google Shape;3319;p8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0" name="Google Shape;3320;p8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1" name="Google Shape;3321;p8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22" name="Google Shape;3322;p8"/>
          <p:cNvSpPr txBox="1">
            <a:spLocks noGrp="1"/>
          </p:cNvSpPr>
          <p:nvPr>
            <p:ph type="title"/>
          </p:nvPr>
        </p:nvSpPr>
        <p:spPr>
          <a:xfrm>
            <a:off x="1863450" y="1415100"/>
            <a:ext cx="5417100" cy="23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5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5" name="Google Shape;5275;p13"/>
          <p:cNvGrpSpPr/>
          <p:nvPr/>
        </p:nvGrpSpPr>
        <p:grpSpPr>
          <a:xfrm rot="-531176">
            <a:off x="3739999" y="-498576"/>
            <a:ext cx="2261708" cy="949898"/>
            <a:chOff x="1411350" y="554900"/>
            <a:chExt cx="1298300" cy="545275"/>
          </a:xfrm>
        </p:grpSpPr>
        <p:sp>
          <p:nvSpPr>
            <p:cNvPr id="5276" name="Google Shape;5276;p13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7" name="Google Shape;5277;p13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8" name="Google Shape;5278;p13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9" name="Google Shape;5279;p13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0" name="Google Shape;5280;p13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1" name="Google Shape;5281;p13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2" name="Google Shape;5282;p13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3" name="Google Shape;5283;p13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4" name="Google Shape;5284;p13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5" name="Google Shape;5285;p13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6" name="Google Shape;5286;p13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7" name="Google Shape;5287;p13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8" name="Google Shape;5288;p13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9" name="Google Shape;5289;p13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0" name="Google Shape;5290;p13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1" name="Google Shape;5291;p13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2" name="Google Shape;5292;p13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3" name="Google Shape;5293;p13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4" name="Google Shape;5294;p13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5" name="Google Shape;5295;p13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6" name="Google Shape;5296;p13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7" name="Google Shape;5297;p13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8" name="Google Shape;5298;p13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9" name="Google Shape;5299;p13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0" name="Google Shape;5300;p13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1" name="Google Shape;5301;p13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2" name="Google Shape;5302;p13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3" name="Google Shape;5303;p13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4" name="Google Shape;5304;p13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5" name="Google Shape;5305;p13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6" name="Google Shape;5306;p13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7" name="Google Shape;5307;p13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8" name="Google Shape;5308;p13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9" name="Google Shape;5309;p13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0" name="Google Shape;5310;p13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1" name="Google Shape;5311;p13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2" name="Google Shape;5312;p13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3" name="Google Shape;5313;p13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4" name="Google Shape;5314;p13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5" name="Google Shape;5315;p13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6" name="Google Shape;5316;p13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7" name="Google Shape;5317;p13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8" name="Google Shape;5318;p13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9" name="Google Shape;5319;p13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0" name="Google Shape;5320;p13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1" name="Google Shape;5321;p13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2" name="Google Shape;5322;p13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3" name="Google Shape;5323;p13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4" name="Google Shape;5324;p13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5" name="Google Shape;5325;p13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6" name="Google Shape;5326;p13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7" name="Google Shape;5327;p13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8" name="Google Shape;5328;p13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9" name="Google Shape;5329;p13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0" name="Google Shape;5330;p13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1" name="Google Shape;5331;p13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2" name="Google Shape;5332;p13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3" name="Google Shape;5333;p13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4" name="Google Shape;5334;p13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5" name="Google Shape;5335;p13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6" name="Google Shape;5336;p13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7" name="Google Shape;5337;p13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8" name="Google Shape;5338;p13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9" name="Google Shape;5339;p13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0" name="Google Shape;5340;p13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1" name="Google Shape;5341;p13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2" name="Google Shape;5342;p13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3" name="Google Shape;5343;p13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4" name="Google Shape;5344;p13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5" name="Google Shape;5345;p13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6" name="Google Shape;5346;p13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347" name="Google Shape;5347;p13"/>
          <p:cNvGrpSpPr/>
          <p:nvPr/>
        </p:nvGrpSpPr>
        <p:grpSpPr>
          <a:xfrm rot="-2378607">
            <a:off x="8096210" y="2678522"/>
            <a:ext cx="2095578" cy="1058786"/>
            <a:chOff x="1423500" y="1965000"/>
            <a:chExt cx="1202875" cy="607750"/>
          </a:xfrm>
        </p:grpSpPr>
        <p:sp>
          <p:nvSpPr>
            <p:cNvPr id="5348" name="Google Shape;5348;p13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9" name="Google Shape;5349;p13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0" name="Google Shape;5350;p13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1" name="Google Shape;5351;p13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2" name="Google Shape;5352;p13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3" name="Google Shape;5353;p13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4" name="Google Shape;5354;p13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5" name="Google Shape;5355;p13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6" name="Google Shape;5356;p13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7" name="Google Shape;5357;p13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8" name="Google Shape;5358;p13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9" name="Google Shape;5359;p13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0" name="Google Shape;5360;p13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1" name="Google Shape;5361;p13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2" name="Google Shape;5362;p13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3" name="Google Shape;5363;p13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4" name="Google Shape;5364;p13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5" name="Google Shape;5365;p13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6" name="Google Shape;5366;p13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7" name="Google Shape;5367;p13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8" name="Google Shape;5368;p13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9" name="Google Shape;5369;p13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0" name="Google Shape;5370;p13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1" name="Google Shape;5371;p13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2" name="Google Shape;5372;p13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3" name="Google Shape;5373;p13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4" name="Google Shape;5374;p13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5" name="Google Shape;5375;p13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6" name="Google Shape;5376;p13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7" name="Google Shape;5377;p13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8" name="Google Shape;5378;p13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9" name="Google Shape;5379;p13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0" name="Google Shape;5380;p13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1" name="Google Shape;5381;p13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2" name="Google Shape;5382;p13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3" name="Google Shape;5383;p13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4" name="Google Shape;5384;p13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5" name="Google Shape;5385;p13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6" name="Google Shape;5386;p13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7" name="Google Shape;5387;p13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8" name="Google Shape;5388;p13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9" name="Google Shape;5389;p13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0" name="Google Shape;5390;p13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1" name="Google Shape;5391;p13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2" name="Google Shape;5392;p13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3" name="Google Shape;5393;p13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4" name="Google Shape;5394;p13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5" name="Google Shape;5395;p13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6" name="Google Shape;5396;p13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7" name="Google Shape;5397;p13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8" name="Google Shape;5398;p13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9" name="Google Shape;5399;p13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0" name="Google Shape;5400;p13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1" name="Google Shape;5401;p13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2" name="Google Shape;5402;p13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3" name="Google Shape;5403;p13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4" name="Google Shape;5404;p13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5" name="Google Shape;5405;p13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6" name="Google Shape;5406;p13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7" name="Google Shape;5407;p13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8" name="Google Shape;5408;p13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9" name="Google Shape;5409;p13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0" name="Google Shape;5410;p13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1" name="Google Shape;5411;p13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2" name="Google Shape;5412;p13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3" name="Google Shape;5413;p13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4" name="Google Shape;5414;p13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5" name="Google Shape;5415;p13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6" name="Google Shape;5416;p13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7" name="Google Shape;5417;p13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8" name="Google Shape;5418;p13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9" name="Google Shape;5419;p13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0" name="Google Shape;5420;p13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1" name="Google Shape;5421;p13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2" name="Google Shape;5422;p13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3" name="Google Shape;5423;p13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4" name="Google Shape;5424;p13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5" name="Google Shape;5425;p13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6" name="Google Shape;5426;p13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7" name="Google Shape;5427;p13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8" name="Google Shape;5428;p13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9" name="Google Shape;5429;p13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0" name="Google Shape;5430;p13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1" name="Google Shape;5431;p13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2" name="Google Shape;5432;p13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3" name="Google Shape;5433;p13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4" name="Google Shape;5434;p13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5" name="Google Shape;5435;p13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6" name="Google Shape;5436;p13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7" name="Google Shape;5437;p13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8" name="Google Shape;5438;p13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9" name="Google Shape;5439;p13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0" name="Google Shape;5440;p13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1" name="Google Shape;5441;p13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2" name="Google Shape;5442;p13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3" name="Google Shape;5443;p13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4" name="Google Shape;5444;p13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5" name="Google Shape;5445;p13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6" name="Google Shape;5446;p13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7" name="Google Shape;5447;p13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8" name="Google Shape;5448;p13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9" name="Google Shape;5449;p13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0" name="Google Shape;5450;p13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1" name="Google Shape;5451;p13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2" name="Google Shape;5452;p13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3" name="Google Shape;5453;p13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4" name="Google Shape;5454;p13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5" name="Google Shape;5455;p13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6" name="Google Shape;5456;p13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7" name="Google Shape;5457;p13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8" name="Google Shape;5458;p13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9" name="Google Shape;5459;p13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0" name="Google Shape;5460;p13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1" name="Google Shape;5461;p13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2" name="Google Shape;5462;p13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3" name="Google Shape;5463;p13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4" name="Google Shape;5464;p13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5" name="Google Shape;5465;p13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6" name="Google Shape;5466;p13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7" name="Google Shape;5467;p13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8" name="Google Shape;5468;p13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9" name="Google Shape;5469;p13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0" name="Google Shape;5470;p13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1" name="Google Shape;5471;p13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2" name="Google Shape;5472;p13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3" name="Google Shape;5473;p13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4" name="Google Shape;5474;p13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5" name="Google Shape;5475;p13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6" name="Google Shape;5476;p13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7" name="Google Shape;5477;p13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8" name="Google Shape;5478;p13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9" name="Google Shape;5479;p13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80" name="Google Shape;5480;p13"/>
          <p:cNvGrpSpPr/>
          <p:nvPr/>
        </p:nvGrpSpPr>
        <p:grpSpPr>
          <a:xfrm rot="-1303462">
            <a:off x="8014210" y="144243"/>
            <a:ext cx="608451" cy="494435"/>
            <a:chOff x="3883850" y="1662875"/>
            <a:chExt cx="361150" cy="293475"/>
          </a:xfrm>
        </p:grpSpPr>
        <p:sp>
          <p:nvSpPr>
            <p:cNvPr id="5481" name="Google Shape;5481;p13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2" name="Google Shape;5482;p13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3" name="Google Shape;5483;p13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4" name="Google Shape;5484;p13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5" name="Google Shape;5485;p13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6" name="Google Shape;5486;p13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7" name="Google Shape;5487;p13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8" name="Google Shape;5488;p13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9" name="Google Shape;5489;p13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0" name="Google Shape;5490;p13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1" name="Google Shape;5491;p13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2" name="Google Shape;5492;p13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3" name="Google Shape;5493;p13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4" name="Google Shape;5494;p13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5" name="Google Shape;5495;p13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6" name="Google Shape;5496;p13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7" name="Google Shape;5497;p13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8" name="Google Shape;5498;p13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9" name="Google Shape;5499;p13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0" name="Google Shape;5500;p13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1" name="Google Shape;5501;p13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2" name="Google Shape;5502;p13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3" name="Google Shape;5503;p13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4" name="Google Shape;5504;p13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5" name="Google Shape;5505;p13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6" name="Google Shape;5506;p13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07" name="Google Shape;5507;p13"/>
          <p:cNvGrpSpPr/>
          <p:nvPr/>
        </p:nvGrpSpPr>
        <p:grpSpPr>
          <a:xfrm rot="3208156">
            <a:off x="8681654" y="519614"/>
            <a:ext cx="260745" cy="160462"/>
            <a:chOff x="5492850" y="1205450"/>
            <a:chExt cx="260725" cy="160450"/>
          </a:xfrm>
        </p:grpSpPr>
        <p:sp>
          <p:nvSpPr>
            <p:cNvPr id="5508" name="Google Shape;5508;p13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9" name="Google Shape;5509;p13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0" name="Google Shape;5510;p13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1" name="Google Shape;5511;p13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2" name="Google Shape;5512;p13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3" name="Google Shape;5513;p13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14" name="Google Shape;5514;p13"/>
          <p:cNvGrpSpPr/>
          <p:nvPr/>
        </p:nvGrpSpPr>
        <p:grpSpPr>
          <a:xfrm rot="-414966" flipH="1">
            <a:off x="8477649" y="626539"/>
            <a:ext cx="193353" cy="118989"/>
            <a:chOff x="5492850" y="1205450"/>
            <a:chExt cx="260725" cy="160450"/>
          </a:xfrm>
        </p:grpSpPr>
        <p:sp>
          <p:nvSpPr>
            <p:cNvPr id="5515" name="Google Shape;5515;p13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6" name="Google Shape;5516;p13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7" name="Google Shape;5517;p13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8" name="Google Shape;5518;p13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9" name="Google Shape;5519;p13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0" name="Google Shape;5520;p13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21" name="Google Shape;5521;p13"/>
          <p:cNvGrpSpPr/>
          <p:nvPr/>
        </p:nvGrpSpPr>
        <p:grpSpPr>
          <a:xfrm rot="1926705">
            <a:off x="862417" y="-250863"/>
            <a:ext cx="784617" cy="494768"/>
            <a:chOff x="4015675" y="2112550"/>
            <a:chExt cx="545275" cy="343875"/>
          </a:xfrm>
        </p:grpSpPr>
        <p:sp>
          <p:nvSpPr>
            <p:cNvPr id="5522" name="Google Shape;5522;p13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3" name="Google Shape;5523;p13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4" name="Google Shape;5524;p13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5" name="Google Shape;5525;p13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6" name="Google Shape;5526;p13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7" name="Google Shape;5527;p13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8" name="Google Shape;5528;p13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29" name="Google Shape;5529;p13"/>
          <p:cNvGrpSpPr/>
          <p:nvPr/>
        </p:nvGrpSpPr>
        <p:grpSpPr>
          <a:xfrm rot="2952480">
            <a:off x="318087" y="4571076"/>
            <a:ext cx="348372" cy="283092"/>
            <a:chOff x="3883850" y="1662875"/>
            <a:chExt cx="361150" cy="293475"/>
          </a:xfrm>
        </p:grpSpPr>
        <p:sp>
          <p:nvSpPr>
            <p:cNvPr id="5530" name="Google Shape;5530;p13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1" name="Google Shape;5531;p13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2" name="Google Shape;5532;p13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3" name="Google Shape;5533;p13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4" name="Google Shape;5534;p13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5" name="Google Shape;5535;p13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6" name="Google Shape;5536;p13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7" name="Google Shape;5537;p13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8" name="Google Shape;5538;p13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9" name="Google Shape;5539;p13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0" name="Google Shape;5540;p13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1" name="Google Shape;5541;p13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2" name="Google Shape;5542;p13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3" name="Google Shape;5543;p13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4" name="Google Shape;5544;p13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5" name="Google Shape;5545;p13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6" name="Google Shape;5546;p13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7" name="Google Shape;5547;p13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8" name="Google Shape;5548;p13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49" name="Google Shape;5549;p13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0" name="Google Shape;5550;p13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1" name="Google Shape;5551;p13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2" name="Google Shape;5552;p13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3" name="Google Shape;5553;p13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4" name="Google Shape;5554;p13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5" name="Google Shape;5555;p13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556" name="Google Shape;5556;p13"/>
          <p:cNvGrpSpPr/>
          <p:nvPr/>
        </p:nvGrpSpPr>
        <p:grpSpPr>
          <a:xfrm rot="-1811716" flipH="1">
            <a:off x="267564" y="4125706"/>
            <a:ext cx="193361" cy="118994"/>
            <a:chOff x="5492850" y="1205450"/>
            <a:chExt cx="260725" cy="160450"/>
          </a:xfrm>
        </p:grpSpPr>
        <p:sp>
          <p:nvSpPr>
            <p:cNvPr id="5557" name="Google Shape;5557;p13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8" name="Google Shape;5558;p13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59" name="Google Shape;5559;p13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0" name="Google Shape;5560;p13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1" name="Google Shape;5561;p13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62" name="Google Shape;5562;p13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63" name="Google Shape;5563;p13"/>
          <p:cNvSpPr txBox="1">
            <a:spLocks noGrp="1"/>
          </p:cNvSpPr>
          <p:nvPr>
            <p:ph type="title"/>
          </p:nvPr>
        </p:nvSpPr>
        <p:spPr>
          <a:xfrm>
            <a:off x="1690644" y="1254800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64" name="Google Shape;5564;p13"/>
          <p:cNvSpPr txBox="1">
            <a:spLocks noGrp="1"/>
          </p:cNvSpPr>
          <p:nvPr>
            <p:ph type="title" idx="2" hasCustomPrompt="1"/>
          </p:nvPr>
        </p:nvSpPr>
        <p:spPr>
          <a:xfrm>
            <a:off x="916631" y="1378025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65" name="Google Shape;5565;p13"/>
          <p:cNvSpPr txBox="1">
            <a:spLocks noGrp="1"/>
          </p:cNvSpPr>
          <p:nvPr>
            <p:ph type="subTitle" idx="1"/>
          </p:nvPr>
        </p:nvSpPr>
        <p:spPr>
          <a:xfrm>
            <a:off x="1690644" y="1558548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6" name="Google Shape;5566;p13"/>
          <p:cNvSpPr txBox="1">
            <a:spLocks noGrp="1"/>
          </p:cNvSpPr>
          <p:nvPr>
            <p:ph type="title" idx="3"/>
          </p:nvPr>
        </p:nvSpPr>
        <p:spPr>
          <a:xfrm>
            <a:off x="713225" y="539500"/>
            <a:ext cx="7717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67" name="Google Shape;5567;p13"/>
          <p:cNvSpPr txBox="1">
            <a:spLocks noGrp="1"/>
          </p:cNvSpPr>
          <p:nvPr>
            <p:ph type="title" idx="4"/>
          </p:nvPr>
        </p:nvSpPr>
        <p:spPr>
          <a:xfrm>
            <a:off x="1690644" y="3810875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68" name="Google Shape;5568;p13"/>
          <p:cNvSpPr txBox="1">
            <a:spLocks noGrp="1"/>
          </p:cNvSpPr>
          <p:nvPr>
            <p:ph type="title" idx="5" hasCustomPrompt="1"/>
          </p:nvPr>
        </p:nvSpPr>
        <p:spPr>
          <a:xfrm>
            <a:off x="916631" y="3934100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69" name="Google Shape;5569;p13"/>
          <p:cNvSpPr txBox="1">
            <a:spLocks noGrp="1"/>
          </p:cNvSpPr>
          <p:nvPr>
            <p:ph type="subTitle" idx="6"/>
          </p:nvPr>
        </p:nvSpPr>
        <p:spPr>
          <a:xfrm>
            <a:off x="1690644" y="4114623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0" name="Google Shape;5570;p13"/>
          <p:cNvSpPr txBox="1">
            <a:spLocks noGrp="1"/>
          </p:cNvSpPr>
          <p:nvPr>
            <p:ph type="title" idx="7"/>
          </p:nvPr>
        </p:nvSpPr>
        <p:spPr>
          <a:xfrm>
            <a:off x="1690644" y="2532838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71" name="Google Shape;5571;p13"/>
          <p:cNvSpPr txBox="1">
            <a:spLocks noGrp="1"/>
          </p:cNvSpPr>
          <p:nvPr>
            <p:ph type="title" idx="8" hasCustomPrompt="1"/>
          </p:nvPr>
        </p:nvSpPr>
        <p:spPr>
          <a:xfrm>
            <a:off x="916631" y="2656063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72" name="Google Shape;5572;p13"/>
          <p:cNvSpPr txBox="1">
            <a:spLocks noGrp="1"/>
          </p:cNvSpPr>
          <p:nvPr>
            <p:ph type="subTitle" idx="9"/>
          </p:nvPr>
        </p:nvSpPr>
        <p:spPr>
          <a:xfrm>
            <a:off x="1690644" y="2836585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3" name="Google Shape;5573;p13"/>
          <p:cNvSpPr txBox="1">
            <a:spLocks noGrp="1"/>
          </p:cNvSpPr>
          <p:nvPr>
            <p:ph type="title" idx="13"/>
          </p:nvPr>
        </p:nvSpPr>
        <p:spPr>
          <a:xfrm>
            <a:off x="5565469" y="1254800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74" name="Google Shape;5574;p13"/>
          <p:cNvSpPr txBox="1">
            <a:spLocks noGrp="1"/>
          </p:cNvSpPr>
          <p:nvPr>
            <p:ph type="title" idx="14" hasCustomPrompt="1"/>
          </p:nvPr>
        </p:nvSpPr>
        <p:spPr>
          <a:xfrm>
            <a:off x="4791456" y="1378025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75" name="Google Shape;5575;p13"/>
          <p:cNvSpPr txBox="1">
            <a:spLocks noGrp="1"/>
          </p:cNvSpPr>
          <p:nvPr>
            <p:ph type="subTitle" idx="15"/>
          </p:nvPr>
        </p:nvSpPr>
        <p:spPr>
          <a:xfrm>
            <a:off x="5565469" y="1558548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6" name="Google Shape;5576;p13"/>
          <p:cNvSpPr txBox="1">
            <a:spLocks noGrp="1"/>
          </p:cNvSpPr>
          <p:nvPr>
            <p:ph type="title" idx="16"/>
          </p:nvPr>
        </p:nvSpPr>
        <p:spPr>
          <a:xfrm>
            <a:off x="5565469" y="3810875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77" name="Google Shape;5577;p13"/>
          <p:cNvSpPr txBox="1">
            <a:spLocks noGrp="1"/>
          </p:cNvSpPr>
          <p:nvPr>
            <p:ph type="title" idx="17" hasCustomPrompt="1"/>
          </p:nvPr>
        </p:nvSpPr>
        <p:spPr>
          <a:xfrm>
            <a:off x="4791456" y="3934100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78" name="Google Shape;5578;p13"/>
          <p:cNvSpPr txBox="1">
            <a:spLocks noGrp="1"/>
          </p:cNvSpPr>
          <p:nvPr>
            <p:ph type="subTitle" idx="18"/>
          </p:nvPr>
        </p:nvSpPr>
        <p:spPr>
          <a:xfrm>
            <a:off x="5565469" y="4114623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9" name="Google Shape;5579;p13"/>
          <p:cNvSpPr txBox="1">
            <a:spLocks noGrp="1"/>
          </p:cNvSpPr>
          <p:nvPr>
            <p:ph type="title" idx="19"/>
          </p:nvPr>
        </p:nvSpPr>
        <p:spPr>
          <a:xfrm>
            <a:off x="5565469" y="2532838"/>
            <a:ext cx="2661900" cy="392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580" name="Google Shape;5580;p13"/>
          <p:cNvSpPr txBox="1">
            <a:spLocks noGrp="1"/>
          </p:cNvSpPr>
          <p:nvPr>
            <p:ph type="title" idx="20" hasCustomPrompt="1"/>
          </p:nvPr>
        </p:nvSpPr>
        <p:spPr>
          <a:xfrm>
            <a:off x="4791456" y="2656063"/>
            <a:ext cx="6762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81" name="Google Shape;5581;p13"/>
          <p:cNvSpPr txBox="1">
            <a:spLocks noGrp="1"/>
          </p:cNvSpPr>
          <p:nvPr>
            <p:ph type="subTitle" idx="21"/>
          </p:nvPr>
        </p:nvSpPr>
        <p:spPr>
          <a:xfrm>
            <a:off x="5565469" y="2836585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spTree>
      <p:nvGrpSpPr>
        <p:cNvPr id="1" name="Shape 6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5" name="Google Shape;6425;p16"/>
          <p:cNvGrpSpPr/>
          <p:nvPr/>
        </p:nvGrpSpPr>
        <p:grpSpPr>
          <a:xfrm rot="1574134">
            <a:off x="3441138" y="4663966"/>
            <a:ext cx="2261716" cy="949902"/>
            <a:chOff x="1411350" y="554900"/>
            <a:chExt cx="1298300" cy="545275"/>
          </a:xfrm>
        </p:grpSpPr>
        <p:sp>
          <p:nvSpPr>
            <p:cNvPr id="6426" name="Google Shape;6426;p16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7" name="Google Shape;6427;p16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8" name="Google Shape;6428;p16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9" name="Google Shape;6429;p16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0" name="Google Shape;6430;p16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1" name="Google Shape;6431;p16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2" name="Google Shape;6432;p16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3" name="Google Shape;6433;p16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4" name="Google Shape;6434;p16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5" name="Google Shape;6435;p16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6" name="Google Shape;6436;p16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7" name="Google Shape;6437;p16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8" name="Google Shape;6438;p16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9" name="Google Shape;6439;p16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0" name="Google Shape;6440;p16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1" name="Google Shape;6441;p16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2" name="Google Shape;6442;p16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3" name="Google Shape;6443;p16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4" name="Google Shape;6444;p16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5" name="Google Shape;6445;p16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6" name="Google Shape;6446;p16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7" name="Google Shape;6447;p16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8" name="Google Shape;6448;p16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9" name="Google Shape;6449;p16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0" name="Google Shape;6450;p16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1" name="Google Shape;6451;p16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2" name="Google Shape;6452;p16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3" name="Google Shape;6453;p16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4" name="Google Shape;6454;p16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5" name="Google Shape;6455;p16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6" name="Google Shape;6456;p16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7" name="Google Shape;6457;p16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8" name="Google Shape;6458;p16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9" name="Google Shape;6459;p16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0" name="Google Shape;6460;p16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1" name="Google Shape;6461;p16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2" name="Google Shape;6462;p16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3" name="Google Shape;6463;p16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4" name="Google Shape;6464;p16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5" name="Google Shape;6465;p16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6" name="Google Shape;6466;p16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7" name="Google Shape;6467;p16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8" name="Google Shape;6468;p16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9" name="Google Shape;6469;p16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0" name="Google Shape;6470;p16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1" name="Google Shape;6471;p16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2" name="Google Shape;6472;p16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3" name="Google Shape;6473;p16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4" name="Google Shape;6474;p16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5" name="Google Shape;6475;p16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6" name="Google Shape;6476;p16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7" name="Google Shape;6477;p16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8" name="Google Shape;6478;p16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9" name="Google Shape;6479;p16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0" name="Google Shape;6480;p16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1" name="Google Shape;6481;p16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2" name="Google Shape;6482;p16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3" name="Google Shape;6483;p16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4" name="Google Shape;6484;p16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5" name="Google Shape;6485;p16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6" name="Google Shape;6486;p16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7" name="Google Shape;6487;p16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8" name="Google Shape;6488;p16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9" name="Google Shape;6489;p16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0" name="Google Shape;6490;p16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1" name="Google Shape;6491;p16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2" name="Google Shape;6492;p16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3" name="Google Shape;6493;p16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4" name="Google Shape;6494;p16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5" name="Google Shape;6495;p16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6" name="Google Shape;6496;p16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497" name="Google Shape;6497;p16"/>
          <p:cNvGrpSpPr/>
          <p:nvPr/>
        </p:nvGrpSpPr>
        <p:grpSpPr>
          <a:xfrm rot="-820589">
            <a:off x="1593180" y="-106009"/>
            <a:ext cx="2098832" cy="984632"/>
            <a:chOff x="1406550" y="1260600"/>
            <a:chExt cx="1204775" cy="565200"/>
          </a:xfrm>
        </p:grpSpPr>
        <p:sp>
          <p:nvSpPr>
            <p:cNvPr id="6498" name="Google Shape;6498;p16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9" name="Google Shape;6499;p16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0" name="Google Shape;6500;p16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1" name="Google Shape;6501;p16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2" name="Google Shape;6502;p16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3" name="Google Shape;6503;p16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4" name="Google Shape;6504;p16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5" name="Google Shape;6505;p16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6" name="Google Shape;6506;p16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7" name="Google Shape;6507;p16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8" name="Google Shape;6508;p16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9" name="Google Shape;6509;p16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0" name="Google Shape;6510;p16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1" name="Google Shape;6511;p16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2" name="Google Shape;6512;p16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3" name="Google Shape;6513;p16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4" name="Google Shape;6514;p16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5" name="Google Shape;6515;p16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6" name="Google Shape;6516;p16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7" name="Google Shape;6517;p16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8" name="Google Shape;6518;p16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9" name="Google Shape;6519;p16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0" name="Google Shape;6520;p16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1" name="Google Shape;6521;p16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2" name="Google Shape;6522;p16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3" name="Google Shape;6523;p16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4" name="Google Shape;6524;p16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5" name="Google Shape;6525;p16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6" name="Google Shape;6526;p16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7" name="Google Shape;6527;p16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8" name="Google Shape;6528;p16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9" name="Google Shape;6529;p16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0" name="Google Shape;6530;p16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1" name="Google Shape;6531;p16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2" name="Google Shape;6532;p16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3" name="Google Shape;6533;p16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4" name="Google Shape;6534;p16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5" name="Google Shape;6535;p16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6" name="Google Shape;6536;p16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7" name="Google Shape;6537;p16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8" name="Google Shape;6538;p16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9" name="Google Shape;6539;p16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0" name="Google Shape;6540;p16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1" name="Google Shape;6541;p16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2" name="Google Shape;6542;p16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3" name="Google Shape;6543;p16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4" name="Google Shape;6544;p16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5" name="Google Shape;6545;p16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6" name="Google Shape;6546;p16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7" name="Google Shape;6547;p16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8" name="Google Shape;6548;p16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9" name="Google Shape;6549;p16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0" name="Google Shape;6550;p16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1" name="Google Shape;6551;p16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2" name="Google Shape;6552;p16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3" name="Google Shape;6553;p16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4" name="Google Shape;6554;p16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5" name="Google Shape;6555;p16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6" name="Google Shape;6556;p16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7" name="Google Shape;6557;p16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8" name="Google Shape;6558;p16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59" name="Google Shape;6559;p16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0" name="Google Shape;6560;p16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1" name="Google Shape;6561;p16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2" name="Google Shape;6562;p16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3" name="Google Shape;6563;p16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4" name="Google Shape;6564;p16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5" name="Google Shape;6565;p16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6" name="Google Shape;6566;p16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7" name="Google Shape;6567;p16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8" name="Google Shape;6568;p16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9" name="Google Shape;6569;p16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0" name="Google Shape;6570;p16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1" name="Google Shape;6571;p16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2" name="Google Shape;6572;p16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3" name="Google Shape;6573;p16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4" name="Google Shape;6574;p16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5" name="Google Shape;6575;p16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6" name="Google Shape;6576;p16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7" name="Google Shape;6577;p16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8" name="Google Shape;6578;p16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79" name="Google Shape;6579;p16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0" name="Google Shape;6580;p16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1" name="Google Shape;6581;p16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2" name="Google Shape;6582;p16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3" name="Google Shape;6583;p16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4" name="Google Shape;6584;p16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5" name="Google Shape;6585;p16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6" name="Google Shape;6586;p16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7" name="Google Shape;6587;p16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8" name="Google Shape;6588;p16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89" name="Google Shape;6589;p16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0" name="Google Shape;6590;p16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1" name="Google Shape;6591;p16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2" name="Google Shape;6592;p16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3" name="Google Shape;6593;p16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4" name="Google Shape;6594;p16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5" name="Google Shape;6595;p16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6" name="Google Shape;6596;p16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7" name="Google Shape;6597;p16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8" name="Google Shape;6598;p16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99" name="Google Shape;6599;p16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0" name="Google Shape;6600;p16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1" name="Google Shape;6601;p16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2" name="Google Shape;6602;p16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3" name="Google Shape;6603;p16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4" name="Google Shape;6604;p16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5" name="Google Shape;6605;p16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6" name="Google Shape;6606;p16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7" name="Google Shape;6607;p16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8" name="Google Shape;6608;p16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09" name="Google Shape;6609;p16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0" name="Google Shape;6610;p16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1" name="Google Shape;6611;p16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2" name="Google Shape;6612;p16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3" name="Google Shape;6613;p16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4" name="Google Shape;6614;p16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5" name="Google Shape;6615;p16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616" name="Google Shape;6616;p16"/>
          <p:cNvGrpSpPr/>
          <p:nvPr/>
        </p:nvGrpSpPr>
        <p:grpSpPr>
          <a:xfrm>
            <a:off x="7524733" y="539490"/>
            <a:ext cx="2095529" cy="1058761"/>
            <a:chOff x="1423500" y="1965000"/>
            <a:chExt cx="1202875" cy="607750"/>
          </a:xfrm>
        </p:grpSpPr>
        <p:sp>
          <p:nvSpPr>
            <p:cNvPr id="6617" name="Google Shape;6617;p16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8" name="Google Shape;6618;p16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9" name="Google Shape;6619;p16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0" name="Google Shape;6620;p16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1" name="Google Shape;6621;p16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2" name="Google Shape;6622;p16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3" name="Google Shape;6623;p16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4" name="Google Shape;6624;p16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5" name="Google Shape;6625;p16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6" name="Google Shape;6626;p16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7" name="Google Shape;6627;p16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8" name="Google Shape;6628;p16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29" name="Google Shape;6629;p16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0" name="Google Shape;6630;p16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1" name="Google Shape;6631;p16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2" name="Google Shape;6632;p16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3" name="Google Shape;6633;p16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4" name="Google Shape;6634;p16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5" name="Google Shape;6635;p16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6" name="Google Shape;6636;p16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7" name="Google Shape;6637;p16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8" name="Google Shape;6638;p16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39" name="Google Shape;6639;p16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0" name="Google Shape;6640;p16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1" name="Google Shape;6641;p16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2" name="Google Shape;6642;p16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3" name="Google Shape;6643;p16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4" name="Google Shape;6644;p16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5" name="Google Shape;6645;p16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6" name="Google Shape;6646;p16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7" name="Google Shape;6647;p16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8" name="Google Shape;6648;p16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49" name="Google Shape;6649;p16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0" name="Google Shape;6650;p16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1" name="Google Shape;6651;p16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2" name="Google Shape;6652;p16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3" name="Google Shape;6653;p16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4" name="Google Shape;6654;p16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5" name="Google Shape;6655;p16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6" name="Google Shape;6656;p16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7" name="Google Shape;6657;p16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8" name="Google Shape;6658;p16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59" name="Google Shape;6659;p16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0" name="Google Shape;6660;p16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1" name="Google Shape;6661;p16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2" name="Google Shape;6662;p16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3" name="Google Shape;6663;p16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4" name="Google Shape;6664;p16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5" name="Google Shape;6665;p16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6" name="Google Shape;6666;p16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7" name="Google Shape;6667;p16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8" name="Google Shape;6668;p16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9" name="Google Shape;6669;p16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0" name="Google Shape;6670;p16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1" name="Google Shape;6671;p16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2" name="Google Shape;6672;p16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3" name="Google Shape;6673;p16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4" name="Google Shape;6674;p16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5" name="Google Shape;6675;p16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6" name="Google Shape;6676;p16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7" name="Google Shape;6677;p16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8" name="Google Shape;6678;p16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79" name="Google Shape;6679;p16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0" name="Google Shape;6680;p16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1" name="Google Shape;6681;p16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2" name="Google Shape;6682;p16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3" name="Google Shape;6683;p16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4" name="Google Shape;6684;p16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5" name="Google Shape;6685;p16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6" name="Google Shape;6686;p16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7" name="Google Shape;6687;p16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8" name="Google Shape;6688;p16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89" name="Google Shape;6689;p16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0" name="Google Shape;6690;p16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1" name="Google Shape;6691;p16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2" name="Google Shape;6692;p16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3" name="Google Shape;6693;p16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4" name="Google Shape;6694;p16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5" name="Google Shape;6695;p16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6" name="Google Shape;6696;p16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7" name="Google Shape;6697;p16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8" name="Google Shape;6698;p16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9" name="Google Shape;6699;p16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0" name="Google Shape;6700;p16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1" name="Google Shape;6701;p16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2" name="Google Shape;6702;p16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3" name="Google Shape;6703;p16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4" name="Google Shape;6704;p16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5" name="Google Shape;6705;p16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6" name="Google Shape;6706;p16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7" name="Google Shape;6707;p16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8" name="Google Shape;6708;p16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9" name="Google Shape;6709;p16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0" name="Google Shape;6710;p16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1" name="Google Shape;6711;p16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2" name="Google Shape;6712;p16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3" name="Google Shape;6713;p16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4" name="Google Shape;6714;p16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5" name="Google Shape;6715;p16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6" name="Google Shape;6716;p16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7" name="Google Shape;6717;p16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8" name="Google Shape;6718;p16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9" name="Google Shape;6719;p16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0" name="Google Shape;6720;p16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1" name="Google Shape;6721;p16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2" name="Google Shape;6722;p16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3" name="Google Shape;6723;p16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4" name="Google Shape;6724;p16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5" name="Google Shape;6725;p16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6" name="Google Shape;6726;p16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7" name="Google Shape;6727;p16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8" name="Google Shape;6728;p16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9" name="Google Shape;6729;p16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0" name="Google Shape;6730;p16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1" name="Google Shape;6731;p16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2" name="Google Shape;6732;p16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3" name="Google Shape;6733;p16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4" name="Google Shape;6734;p16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5" name="Google Shape;6735;p16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6" name="Google Shape;6736;p16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7" name="Google Shape;6737;p16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8" name="Google Shape;6738;p16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9" name="Google Shape;6739;p16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0" name="Google Shape;6740;p16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1" name="Google Shape;6741;p16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2" name="Google Shape;6742;p16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3" name="Google Shape;6743;p16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4" name="Google Shape;6744;p16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5" name="Google Shape;6745;p16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6" name="Google Shape;6746;p16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7" name="Google Shape;6747;p16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8" name="Google Shape;6748;p16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49" name="Google Shape;6749;p16"/>
          <p:cNvGrpSpPr/>
          <p:nvPr/>
        </p:nvGrpSpPr>
        <p:grpSpPr>
          <a:xfrm rot="1865203">
            <a:off x="-704803" y="4069992"/>
            <a:ext cx="2095512" cy="1058753"/>
            <a:chOff x="1423500" y="1965000"/>
            <a:chExt cx="1202875" cy="607750"/>
          </a:xfrm>
        </p:grpSpPr>
        <p:sp>
          <p:nvSpPr>
            <p:cNvPr id="6750" name="Google Shape;6750;p16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1" name="Google Shape;6751;p16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2" name="Google Shape;6752;p16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3" name="Google Shape;6753;p16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4" name="Google Shape;6754;p16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5" name="Google Shape;6755;p16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6" name="Google Shape;6756;p16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7" name="Google Shape;6757;p16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8" name="Google Shape;6758;p16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9" name="Google Shape;6759;p16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0" name="Google Shape;6760;p16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1" name="Google Shape;6761;p16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2" name="Google Shape;6762;p16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3" name="Google Shape;6763;p16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4" name="Google Shape;6764;p16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5" name="Google Shape;6765;p16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6" name="Google Shape;6766;p16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7" name="Google Shape;6767;p16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8" name="Google Shape;6768;p16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9" name="Google Shape;6769;p16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0" name="Google Shape;6770;p16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1" name="Google Shape;6771;p16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2" name="Google Shape;6772;p16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3" name="Google Shape;6773;p16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4" name="Google Shape;6774;p16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5" name="Google Shape;6775;p16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6" name="Google Shape;6776;p16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7" name="Google Shape;6777;p16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8" name="Google Shape;6778;p16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9" name="Google Shape;6779;p16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0" name="Google Shape;6780;p16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1" name="Google Shape;6781;p16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2" name="Google Shape;6782;p16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3" name="Google Shape;6783;p16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4" name="Google Shape;6784;p16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5" name="Google Shape;6785;p16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6" name="Google Shape;6786;p16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7" name="Google Shape;6787;p16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8" name="Google Shape;6788;p16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9" name="Google Shape;6789;p16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0" name="Google Shape;6790;p16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1" name="Google Shape;6791;p16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2" name="Google Shape;6792;p16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3" name="Google Shape;6793;p16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4" name="Google Shape;6794;p16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5" name="Google Shape;6795;p16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6" name="Google Shape;6796;p16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7" name="Google Shape;6797;p16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8" name="Google Shape;6798;p16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9" name="Google Shape;6799;p16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0" name="Google Shape;6800;p16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1" name="Google Shape;6801;p16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2" name="Google Shape;6802;p16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3" name="Google Shape;6803;p16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4" name="Google Shape;6804;p16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5" name="Google Shape;6805;p16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6" name="Google Shape;6806;p16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7" name="Google Shape;6807;p16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8" name="Google Shape;6808;p16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9" name="Google Shape;6809;p16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0" name="Google Shape;6810;p16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1" name="Google Shape;6811;p16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2" name="Google Shape;6812;p16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3" name="Google Shape;6813;p16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4" name="Google Shape;6814;p16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5" name="Google Shape;6815;p16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6" name="Google Shape;6816;p16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7" name="Google Shape;6817;p16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8" name="Google Shape;6818;p16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9" name="Google Shape;6819;p16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0" name="Google Shape;6820;p16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1" name="Google Shape;6821;p16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2" name="Google Shape;6822;p16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3" name="Google Shape;6823;p16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4" name="Google Shape;6824;p16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5" name="Google Shape;6825;p16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6" name="Google Shape;6826;p16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7" name="Google Shape;6827;p16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8" name="Google Shape;6828;p16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9" name="Google Shape;6829;p16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0" name="Google Shape;6830;p16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1" name="Google Shape;6831;p16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2" name="Google Shape;6832;p16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3" name="Google Shape;6833;p16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4" name="Google Shape;6834;p16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5" name="Google Shape;6835;p16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6" name="Google Shape;6836;p16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7" name="Google Shape;6837;p16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8" name="Google Shape;6838;p16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9" name="Google Shape;6839;p16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0" name="Google Shape;6840;p16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1" name="Google Shape;6841;p16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2" name="Google Shape;6842;p16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3" name="Google Shape;6843;p16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4" name="Google Shape;6844;p16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5" name="Google Shape;6845;p16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6" name="Google Shape;6846;p16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7" name="Google Shape;6847;p16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8" name="Google Shape;6848;p16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9" name="Google Shape;6849;p16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0" name="Google Shape;6850;p16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1" name="Google Shape;6851;p16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2" name="Google Shape;6852;p16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3" name="Google Shape;6853;p16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4" name="Google Shape;6854;p16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5" name="Google Shape;6855;p16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6" name="Google Shape;6856;p16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7" name="Google Shape;6857;p16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8" name="Google Shape;6858;p16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9" name="Google Shape;6859;p16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0" name="Google Shape;6860;p16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1" name="Google Shape;6861;p16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2" name="Google Shape;6862;p16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3" name="Google Shape;6863;p16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4" name="Google Shape;6864;p16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5" name="Google Shape;6865;p16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6" name="Google Shape;6866;p16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7" name="Google Shape;6867;p16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8" name="Google Shape;6868;p16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9" name="Google Shape;6869;p16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0" name="Google Shape;6870;p16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1" name="Google Shape;6871;p16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2" name="Google Shape;6872;p16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3" name="Google Shape;6873;p16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4" name="Google Shape;6874;p16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5" name="Google Shape;6875;p16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6" name="Google Shape;6876;p16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7" name="Google Shape;6877;p16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8" name="Google Shape;6878;p16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9" name="Google Shape;6879;p16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0" name="Google Shape;6880;p16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1" name="Google Shape;6881;p16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882" name="Google Shape;6882;p16"/>
          <p:cNvGrpSpPr/>
          <p:nvPr/>
        </p:nvGrpSpPr>
        <p:grpSpPr>
          <a:xfrm rot="-2700000">
            <a:off x="5563618" y="139103"/>
            <a:ext cx="608448" cy="494433"/>
            <a:chOff x="3883850" y="1662875"/>
            <a:chExt cx="361150" cy="293475"/>
          </a:xfrm>
        </p:grpSpPr>
        <p:sp>
          <p:nvSpPr>
            <p:cNvPr id="6883" name="Google Shape;6883;p16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4" name="Google Shape;6884;p16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5" name="Google Shape;6885;p16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6" name="Google Shape;6886;p16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7" name="Google Shape;6887;p16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8" name="Google Shape;6888;p16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9" name="Google Shape;6889;p16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0" name="Google Shape;6890;p16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1" name="Google Shape;6891;p16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2" name="Google Shape;6892;p16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3" name="Google Shape;6893;p16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4" name="Google Shape;6894;p16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5" name="Google Shape;6895;p16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6" name="Google Shape;6896;p16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7" name="Google Shape;6897;p16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8" name="Google Shape;6898;p16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9" name="Google Shape;6899;p16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0" name="Google Shape;6900;p16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1" name="Google Shape;6901;p16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2" name="Google Shape;6902;p16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3" name="Google Shape;6903;p16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4" name="Google Shape;6904;p16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5" name="Google Shape;6905;p16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6" name="Google Shape;6906;p16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7" name="Google Shape;6907;p16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8" name="Google Shape;6908;p16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09" name="Google Shape;6909;p16"/>
          <p:cNvGrpSpPr/>
          <p:nvPr/>
        </p:nvGrpSpPr>
        <p:grpSpPr>
          <a:xfrm rot="1811724">
            <a:off x="6273202" y="302655"/>
            <a:ext cx="260751" cy="160466"/>
            <a:chOff x="5492850" y="1205450"/>
            <a:chExt cx="260725" cy="160450"/>
          </a:xfrm>
        </p:grpSpPr>
        <p:sp>
          <p:nvSpPr>
            <p:cNvPr id="6910" name="Google Shape;6910;p16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1" name="Google Shape;6911;p16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2" name="Google Shape;6912;p16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3" name="Google Shape;6913;p16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4" name="Google Shape;6914;p16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5" name="Google Shape;6915;p16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16" name="Google Shape;6916;p16"/>
          <p:cNvGrpSpPr/>
          <p:nvPr/>
        </p:nvGrpSpPr>
        <p:grpSpPr>
          <a:xfrm rot="-1811716" flipH="1">
            <a:off x="6122689" y="496568"/>
            <a:ext cx="193361" cy="118994"/>
            <a:chOff x="5492850" y="1205450"/>
            <a:chExt cx="260725" cy="160450"/>
          </a:xfrm>
        </p:grpSpPr>
        <p:sp>
          <p:nvSpPr>
            <p:cNvPr id="6917" name="Google Shape;6917;p16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8" name="Google Shape;6918;p16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9" name="Google Shape;6919;p16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0" name="Google Shape;6920;p16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1" name="Google Shape;6921;p16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2" name="Google Shape;6922;p16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23" name="Google Shape;6923;p16"/>
          <p:cNvGrpSpPr/>
          <p:nvPr/>
        </p:nvGrpSpPr>
        <p:grpSpPr>
          <a:xfrm rot="1926705">
            <a:off x="8038467" y="4445312"/>
            <a:ext cx="784617" cy="494768"/>
            <a:chOff x="4015675" y="2112550"/>
            <a:chExt cx="545275" cy="343875"/>
          </a:xfrm>
        </p:grpSpPr>
        <p:sp>
          <p:nvSpPr>
            <p:cNvPr id="6924" name="Google Shape;6924;p16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5" name="Google Shape;6925;p16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6" name="Google Shape;6926;p16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7" name="Google Shape;6927;p16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8" name="Google Shape;6928;p16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9" name="Google Shape;6929;p16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0" name="Google Shape;6930;p16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31" name="Google Shape;6931;p16"/>
          <p:cNvGrpSpPr/>
          <p:nvPr/>
        </p:nvGrpSpPr>
        <p:grpSpPr>
          <a:xfrm rot="2952480">
            <a:off x="318087" y="622301"/>
            <a:ext cx="348372" cy="283092"/>
            <a:chOff x="3883850" y="1662875"/>
            <a:chExt cx="361150" cy="293475"/>
          </a:xfrm>
        </p:grpSpPr>
        <p:sp>
          <p:nvSpPr>
            <p:cNvPr id="6932" name="Google Shape;6932;p16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3" name="Google Shape;6933;p16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4" name="Google Shape;6934;p16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5" name="Google Shape;6935;p16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6" name="Google Shape;6936;p16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7" name="Google Shape;6937;p16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8" name="Google Shape;6938;p16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9" name="Google Shape;6939;p16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0" name="Google Shape;6940;p16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1" name="Google Shape;6941;p16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2" name="Google Shape;6942;p16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3" name="Google Shape;6943;p16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4" name="Google Shape;6944;p16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5" name="Google Shape;6945;p16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6" name="Google Shape;6946;p16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7" name="Google Shape;6947;p16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8" name="Google Shape;6948;p16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9" name="Google Shape;6949;p16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0" name="Google Shape;6950;p16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1" name="Google Shape;6951;p16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2" name="Google Shape;6952;p16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3" name="Google Shape;6953;p16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4" name="Google Shape;6954;p16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5" name="Google Shape;6955;p16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6" name="Google Shape;6956;p16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7" name="Google Shape;6957;p16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958" name="Google Shape;6958;p16"/>
          <p:cNvGrpSpPr/>
          <p:nvPr/>
        </p:nvGrpSpPr>
        <p:grpSpPr>
          <a:xfrm rot="-1811716" flipH="1">
            <a:off x="8610927" y="4421831"/>
            <a:ext cx="193361" cy="118994"/>
            <a:chOff x="5492850" y="1205450"/>
            <a:chExt cx="260725" cy="160450"/>
          </a:xfrm>
        </p:grpSpPr>
        <p:sp>
          <p:nvSpPr>
            <p:cNvPr id="6959" name="Google Shape;6959;p16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0" name="Google Shape;6960;p16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1" name="Google Shape;6961;p16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2" name="Google Shape;6962;p16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3" name="Google Shape;6963;p16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4" name="Google Shape;6964;p16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65" name="Google Shape;6965;p16"/>
          <p:cNvSpPr txBox="1">
            <a:spLocks noGrp="1"/>
          </p:cNvSpPr>
          <p:nvPr>
            <p:ph type="title"/>
          </p:nvPr>
        </p:nvSpPr>
        <p:spPr>
          <a:xfrm>
            <a:off x="1552050" y="1843575"/>
            <a:ext cx="3298800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66" name="Google Shape;6966;p16"/>
          <p:cNvSpPr txBox="1">
            <a:spLocks noGrp="1"/>
          </p:cNvSpPr>
          <p:nvPr>
            <p:ph type="subTitle" idx="1"/>
          </p:nvPr>
        </p:nvSpPr>
        <p:spPr>
          <a:xfrm>
            <a:off x="1552038" y="2334375"/>
            <a:ext cx="3298800" cy="9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3" name="Google Shape;7813;p19"/>
          <p:cNvGrpSpPr/>
          <p:nvPr/>
        </p:nvGrpSpPr>
        <p:grpSpPr>
          <a:xfrm rot="1574134">
            <a:off x="3441138" y="4663966"/>
            <a:ext cx="2261716" cy="949902"/>
            <a:chOff x="1411350" y="554900"/>
            <a:chExt cx="1298300" cy="545275"/>
          </a:xfrm>
        </p:grpSpPr>
        <p:sp>
          <p:nvSpPr>
            <p:cNvPr id="7814" name="Google Shape;7814;p19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5" name="Google Shape;7815;p19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6" name="Google Shape;7816;p19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7" name="Google Shape;7817;p19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8" name="Google Shape;7818;p19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9" name="Google Shape;7819;p19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0" name="Google Shape;7820;p19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1" name="Google Shape;7821;p19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2" name="Google Shape;7822;p19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3" name="Google Shape;7823;p19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4" name="Google Shape;7824;p19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5" name="Google Shape;7825;p19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6" name="Google Shape;7826;p19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7" name="Google Shape;7827;p19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8" name="Google Shape;7828;p19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9" name="Google Shape;7829;p19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0" name="Google Shape;7830;p19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1" name="Google Shape;7831;p19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2" name="Google Shape;7832;p19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3" name="Google Shape;7833;p19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4" name="Google Shape;7834;p19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5" name="Google Shape;7835;p19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6" name="Google Shape;7836;p19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7" name="Google Shape;7837;p19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8" name="Google Shape;7838;p19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9" name="Google Shape;7839;p19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0" name="Google Shape;7840;p19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1" name="Google Shape;7841;p19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2" name="Google Shape;7842;p19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3" name="Google Shape;7843;p19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4" name="Google Shape;7844;p19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5" name="Google Shape;7845;p19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6" name="Google Shape;7846;p19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7" name="Google Shape;7847;p19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8" name="Google Shape;7848;p19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9" name="Google Shape;7849;p19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0" name="Google Shape;7850;p19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1" name="Google Shape;7851;p19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2" name="Google Shape;7852;p19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3" name="Google Shape;7853;p19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4" name="Google Shape;7854;p19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5" name="Google Shape;7855;p19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6" name="Google Shape;7856;p19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7" name="Google Shape;7857;p19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8" name="Google Shape;7858;p19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9" name="Google Shape;7859;p19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0" name="Google Shape;7860;p19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1" name="Google Shape;7861;p19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2" name="Google Shape;7862;p19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3" name="Google Shape;7863;p19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4" name="Google Shape;7864;p19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5" name="Google Shape;7865;p19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6" name="Google Shape;7866;p19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7" name="Google Shape;7867;p19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8" name="Google Shape;7868;p19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9" name="Google Shape;7869;p19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0" name="Google Shape;7870;p19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1" name="Google Shape;7871;p19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2" name="Google Shape;7872;p19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3" name="Google Shape;7873;p19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4" name="Google Shape;7874;p19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5" name="Google Shape;7875;p19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6" name="Google Shape;7876;p19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7" name="Google Shape;7877;p19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8" name="Google Shape;7878;p19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9" name="Google Shape;7879;p19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0" name="Google Shape;7880;p19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1" name="Google Shape;7881;p19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2" name="Google Shape;7882;p19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3" name="Google Shape;7883;p19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4" name="Google Shape;7884;p19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885" name="Google Shape;7885;p19"/>
          <p:cNvGrpSpPr/>
          <p:nvPr/>
        </p:nvGrpSpPr>
        <p:grpSpPr>
          <a:xfrm rot="-820589">
            <a:off x="1600230" y="-843809"/>
            <a:ext cx="2098832" cy="984632"/>
            <a:chOff x="1406550" y="1260600"/>
            <a:chExt cx="1204775" cy="565200"/>
          </a:xfrm>
        </p:grpSpPr>
        <p:sp>
          <p:nvSpPr>
            <p:cNvPr id="7886" name="Google Shape;7886;p19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7" name="Google Shape;7887;p19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8" name="Google Shape;7888;p19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9" name="Google Shape;7889;p19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0" name="Google Shape;7890;p19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1" name="Google Shape;7891;p19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2" name="Google Shape;7892;p19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3" name="Google Shape;7893;p19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4" name="Google Shape;7894;p19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5" name="Google Shape;7895;p19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6" name="Google Shape;7896;p19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7" name="Google Shape;7897;p19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8" name="Google Shape;7898;p19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9" name="Google Shape;7899;p19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0" name="Google Shape;7900;p19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1" name="Google Shape;7901;p19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2" name="Google Shape;7902;p19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3" name="Google Shape;7903;p19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4" name="Google Shape;7904;p19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5" name="Google Shape;7905;p19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6" name="Google Shape;7906;p19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7" name="Google Shape;7907;p19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8" name="Google Shape;7908;p19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9" name="Google Shape;7909;p19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0" name="Google Shape;7910;p19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1" name="Google Shape;7911;p19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2" name="Google Shape;7912;p19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3" name="Google Shape;7913;p19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4" name="Google Shape;7914;p19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5" name="Google Shape;7915;p19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6" name="Google Shape;7916;p19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7" name="Google Shape;7917;p19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8" name="Google Shape;7918;p19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9" name="Google Shape;7919;p19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0" name="Google Shape;7920;p19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1" name="Google Shape;7921;p19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2" name="Google Shape;7922;p19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3" name="Google Shape;7923;p19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4" name="Google Shape;7924;p19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5" name="Google Shape;7925;p19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6" name="Google Shape;7926;p19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7" name="Google Shape;7927;p19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8" name="Google Shape;7928;p19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9" name="Google Shape;7929;p19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0" name="Google Shape;7930;p19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1" name="Google Shape;7931;p19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2" name="Google Shape;7932;p19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3" name="Google Shape;7933;p19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4" name="Google Shape;7934;p19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5" name="Google Shape;7935;p19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6" name="Google Shape;7936;p19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7" name="Google Shape;7937;p19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8" name="Google Shape;7938;p19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9" name="Google Shape;7939;p19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0" name="Google Shape;7940;p19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1" name="Google Shape;7941;p19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2" name="Google Shape;7942;p19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3" name="Google Shape;7943;p19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4" name="Google Shape;7944;p19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5" name="Google Shape;7945;p19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6" name="Google Shape;7946;p19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7" name="Google Shape;7947;p19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8" name="Google Shape;7948;p19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9" name="Google Shape;7949;p19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0" name="Google Shape;7950;p19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1" name="Google Shape;7951;p19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2" name="Google Shape;7952;p19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3" name="Google Shape;7953;p19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4" name="Google Shape;7954;p19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5" name="Google Shape;7955;p19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6" name="Google Shape;7956;p19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7" name="Google Shape;7957;p19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8" name="Google Shape;7958;p19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9" name="Google Shape;7959;p19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0" name="Google Shape;7960;p19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1" name="Google Shape;7961;p19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2" name="Google Shape;7962;p19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3" name="Google Shape;7963;p19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4" name="Google Shape;7964;p19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5" name="Google Shape;7965;p19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6" name="Google Shape;7966;p19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7" name="Google Shape;7967;p19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8" name="Google Shape;7968;p19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9" name="Google Shape;7969;p19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0" name="Google Shape;7970;p19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1" name="Google Shape;7971;p19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2" name="Google Shape;7972;p19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3" name="Google Shape;7973;p19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4" name="Google Shape;7974;p19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5" name="Google Shape;7975;p19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6" name="Google Shape;7976;p19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7" name="Google Shape;7977;p19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8" name="Google Shape;7978;p19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9" name="Google Shape;7979;p19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0" name="Google Shape;7980;p19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1" name="Google Shape;7981;p19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2" name="Google Shape;7982;p19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3" name="Google Shape;7983;p19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4" name="Google Shape;7984;p19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5" name="Google Shape;7985;p19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6" name="Google Shape;7986;p19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7" name="Google Shape;7987;p19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8" name="Google Shape;7988;p19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9" name="Google Shape;7989;p19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0" name="Google Shape;7990;p19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1" name="Google Shape;7991;p19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2" name="Google Shape;7992;p19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3" name="Google Shape;7993;p19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4" name="Google Shape;7994;p19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5" name="Google Shape;7995;p19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6" name="Google Shape;7996;p19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7" name="Google Shape;7997;p19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8" name="Google Shape;7998;p19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9" name="Google Shape;7999;p19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0" name="Google Shape;8000;p19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1" name="Google Shape;8001;p19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2" name="Google Shape;8002;p19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3" name="Google Shape;8003;p19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04" name="Google Shape;8004;p19"/>
          <p:cNvGrpSpPr/>
          <p:nvPr/>
        </p:nvGrpSpPr>
        <p:grpSpPr>
          <a:xfrm>
            <a:off x="7524733" y="539490"/>
            <a:ext cx="2095529" cy="1058761"/>
            <a:chOff x="1423500" y="1965000"/>
            <a:chExt cx="1202875" cy="607750"/>
          </a:xfrm>
        </p:grpSpPr>
        <p:sp>
          <p:nvSpPr>
            <p:cNvPr id="8005" name="Google Shape;8005;p19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6" name="Google Shape;8006;p19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7" name="Google Shape;8007;p19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8" name="Google Shape;8008;p19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9" name="Google Shape;8009;p19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0" name="Google Shape;8010;p19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1" name="Google Shape;8011;p19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2" name="Google Shape;8012;p19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3" name="Google Shape;8013;p19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4" name="Google Shape;8014;p19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5" name="Google Shape;8015;p19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6" name="Google Shape;8016;p19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7" name="Google Shape;8017;p19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8" name="Google Shape;8018;p19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9" name="Google Shape;8019;p19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0" name="Google Shape;8020;p19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1" name="Google Shape;8021;p19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2" name="Google Shape;8022;p19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3" name="Google Shape;8023;p19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4" name="Google Shape;8024;p19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5" name="Google Shape;8025;p19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6" name="Google Shape;8026;p19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7" name="Google Shape;8027;p19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8" name="Google Shape;8028;p19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9" name="Google Shape;8029;p19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0" name="Google Shape;8030;p19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1" name="Google Shape;8031;p19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2" name="Google Shape;8032;p19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3" name="Google Shape;8033;p19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4" name="Google Shape;8034;p19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5" name="Google Shape;8035;p19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6" name="Google Shape;8036;p19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7" name="Google Shape;8037;p19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8" name="Google Shape;8038;p19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9" name="Google Shape;8039;p19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0" name="Google Shape;8040;p19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1" name="Google Shape;8041;p19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2" name="Google Shape;8042;p19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3" name="Google Shape;8043;p19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4" name="Google Shape;8044;p19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5" name="Google Shape;8045;p19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6" name="Google Shape;8046;p19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7" name="Google Shape;8047;p19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8" name="Google Shape;8048;p19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9" name="Google Shape;8049;p19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0" name="Google Shape;8050;p19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1" name="Google Shape;8051;p19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2" name="Google Shape;8052;p19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3" name="Google Shape;8053;p19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4" name="Google Shape;8054;p19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5" name="Google Shape;8055;p19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6" name="Google Shape;8056;p19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7" name="Google Shape;8057;p19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8" name="Google Shape;8058;p19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9" name="Google Shape;8059;p19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0" name="Google Shape;8060;p19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1" name="Google Shape;8061;p19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2" name="Google Shape;8062;p19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3" name="Google Shape;8063;p19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4" name="Google Shape;8064;p19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5" name="Google Shape;8065;p19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6" name="Google Shape;8066;p19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7" name="Google Shape;8067;p19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8" name="Google Shape;8068;p19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9" name="Google Shape;8069;p19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0" name="Google Shape;8070;p19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1" name="Google Shape;8071;p19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2" name="Google Shape;8072;p19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3" name="Google Shape;8073;p19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4" name="Google Shape;8074;p19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5" name="Google Shape;8075;p19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6" name="Google Shape;8076;p19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7" name="Google Shape;8077;p19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8" name="Google Shape;8078;p19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9" name="Google Shape;8079;p19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0" name="Google Shape;8080;p19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1" name="Google Shape;8081;p19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2" name="Google Shape;8082;p19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3" name="Google Shape;8083;p19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4" name="Google Shape;8084;p19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5" name="Google Shape;8085;p19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6" name="Google Shape;8086;p19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7" name="Google Shape;8087;p19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8" name="Google Shape;8088;p19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9" name="Google Shape;8089;p19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0" name="Google Shape;8090;p19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1" name="Google Shape;8091;p19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2" name="Google Shape;8092;p19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3" name="Google Shape;8093;p19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4" name="Google Shape;8094;p19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5" name="Google Shape;8095;p19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6" name="Google Shape;8096;p19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7" name="Google Shape;8097;p19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8" name="Google Shape;8098;p19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9" name="Google Shape;8099;p19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0" name="Google Shape;8100;p19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1" name="Google Shape;8101;p19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2" name="Google Shape;8102;p19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3" name="Google Shape;8103;p19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4" name="Google Shape;8104;p19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5" name="Google Shape;8105;p19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6" name="Google Shape;8106;p19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7" name="Google Shape;8107;p19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8" name="Google Shape;8108;p19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9" name="Google Shape;8109;p19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0" name="Google Shape;8110;p19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1" name="Google Shape;8111;p19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2" name="Google Shape;8112;p19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3" name="Google Shape;8113;p19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4" name="Google Shape;8114;p19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5" name="Google Shape;8115;p19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6" name="Google Shape;8116;p19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7" name="Google Shape;8117;p19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8" name="Google Shape;8118;p19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9" name="Google Shape;8119;p19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0" name="Google Shape;8120;p19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1" name="Google Shape;8121;p19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2" name="Google Shape;8122;p19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3" name="Google Shape;8123;p19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4" name="Google Shape;8124;p19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5" name="Google Shape;8125;p19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6" name="Google Shape;8126;p19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7" name="Google Shape;8127;p19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8" name="Google Shape;8128;p19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9" name="Google Shape;8129;p19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0" name="Google Shape;8130;p19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1" name="Google Shape;8131;p19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2" name="Google Shape;8132;p19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3" name="Google Shape;8133;p19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4" name="Google Shape;8134;p19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5" name="Google Shape;8135;p19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6" name="Google Shape;8136;p19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137" name="Google Shape;8137;p19"/>
          <p:cNvGrpSpPr/>
          <p:nvPr/>
        </p:nvGrpSpPr>
        <p:grpSpPr>
          <a:xfrm rot="1865203">
            <a:off x="-704803" y="4069992"/>
            <a:ext cx="2095512" cy="1058753"/>
            <a:chOff x="1423500" y="1965000"/>
            <a:chExt cx="1202875" cy="607750"/>
          </a:xfrm>
        </p:grpSpPr>
        <p:sp>
          <p:nvSpPr>
            <p:cNvPr id="8138" name="Google Shape;8138;p19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9" name="Google Shape;8139;p19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0" name="Google Shape;8140;p19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1" name="Google Shape;8141;p19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2" name="Google Shape;8142;p19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3" name="Google Shape;8143;p19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4" name="Google Shape;8144;p19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5" name="Google Shape;8145;p19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6" name="Google Shape;8146;p19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7" name="Google Shape;8147;p19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8" name="Google Shape;8148;p19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9" name="Google Shape;8149;p19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0" name="Google Shape;8150;p19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1" name="Google Shape;8151;p19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2" name="Google Shape;8152;p19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3" name="Google Shape;8153;p19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4" name="Google Shape;8154;p19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5" name="Google Shape;8155;p19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6" name="Google Shape;8156;p19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7" name="Google Shape;8157;p19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8" name="Google Shape;8158;p19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9" name="Google Shape;8159;p19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0" name="Google Shape;8160;p19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1" name="Google Shape;8161;p19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2" name="Google Shape;8162;p19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3" name="Google Shape;8163;p19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4" name="Google Shape;8164;p19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5" name="Google Shape;8165;p19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6" name="Google Shape;8166;p19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7" name="Google Shape;8167;p19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8" name="Google Shape;8168;p19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9" name="Google Shape;8169;p19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0" name="Google Shape;8170;p19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1" name="Google Shape;8171;p19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2" name="Google Shape;8172;p19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3" name="Google Shape;8173;p19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4" name="Google Shape;8174;p19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5" name="Google Shape;8175;p19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6" name="Google Shape;8176;p19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7" name="Google Shape;8177;p19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8" name="Google Shape;8178;p19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9" name="Google Shape;8179;p19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0" name="Google Shape;8180;p19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1" name="Google Shape;8181;p19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2" name="Google Shape;8182;p19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3" name="Google Shape;8183;p19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4" name="Google Shape;8184;p19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5" name="Google Shape;8185;p19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6" name="Google Shape;8186;p19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7" name="Google Shape;8187;p19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8" name="Google Shape;8188;p19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89" name="Google Shape;8189;p19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0" name="Google Shape;8190;p19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1" name="Google Shape;8191;p19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2" name="Google Shape;8192;p19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3" name="Google Shape;8193;p19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4" name="Google Shape;8194;p19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5" name="Google Shape;8195;p19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6" name="Google Shape;8196;p19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7" name="Google Shape;8197;p19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8" name="Google Shape;8198;p19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99" name="Google Shape;8199;p19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0" name="Google Shape;8200;p19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1" name="Google Shape;8201;p19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2" name="Google Shape;8202;p19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3" name="Google Shape;8203;p19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4" name="Google Shape;8204;p19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5" name="Google Shape;8205;p19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6" name="Google Shape;8206;p19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7" name="Google Shape;8207;p19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8" name="Google Shape;8208;p19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09" name="Google Shape;8209;p19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0" name="Google Shape;8210;p19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1" name="Google Shape;8211;p19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2" name="Google Shape;8212;p19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3" name="Google Shape;8213;p19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4" name="Google Shape;8214;p19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5" name="Google Shape;8215;p19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6" name="Google Shape;8216;p19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7" name="Google Shape;8217;p19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8" name="Google Shape;8218;p19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19" name="Google Shape;8219;p19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0" name="Google Shape;8220;p19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1" name="Google Shape;8221;p19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2" name="Google Shape;8222;p19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3" name="Google Shape;8223;p19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4" name="Google Shape;8224;p19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5" name="Google Shape;8225;p19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6" name="Google Shape;8226;p19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7" name="Google Shape;8227;p19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8" name="Google Shape;8228;p19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29" name="Google Shape;8229;p19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0" name="Google Shape;8230;p19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1" name="Google Shape;8231;p19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2" name="Google Shape;8232;p19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3" name="Google Shape;8233;p19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4" name="Google Shape;8234;p19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5" name="Google Shape;8235;p19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6" name="Google Shape;8236;p19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7" name="Google Shape;8237;p19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8" name="Google Shape;8238;p19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39" name="Google Shape;8239;p19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0" name="Google Shape;8240;p19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1" name="Google Shape;8241;p19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2" name="Google Shape;8242;p19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3" name="Google Shape;8243;p19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4" name="Google Shape;8244;p19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5" name="Google Shape;8245;p19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6" name="Google Shape;8246;p19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7" name="Google Shape;8247;p19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8" name="Google Shape;8248;p19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9" name="Google Shape;8249;p19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0" name="Google Shape;8250;p19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1" name="Google Shape;8251;p19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2" name="Google Shape;8252;p19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3" name="Google Shape;8253;p19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4" name="Google Shape;8254;p19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5" name="Google Shape;8255;p19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6" name="Google Shape;8256;p19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7" name="Google Shape;8257;p19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8" name="Google Shape;8258;p19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9" name="Google Shape;8259;p19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0" name="Google Shape;8260;p19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1" name="Google Shape;8261;p19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2" name="Google Shape;8262;p19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3" name="Google Shape;8263;p19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4" name="Google Shape;8264;p19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5" name="Google Shape;8265;p19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6" name="Google Shape;8266;p19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7" name="Google Shape;8267;p19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8" name="Google Shape;8268;p19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9" name="Google Shape;8269;p19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270" name="Google Shape;8270;p19"/>
          <p:cNvGrpSpPr/>
          <p:nvPr/>
        </p:nvGrpSpPr>
        <p:grpSpPr>
          <a:xfrm rot="-2700000">
            <a:off x="5563618" y="139103"/>
            <a:ext cx="608448" cy="494433"/>
            <a:chOff x="3883850" y="1662875"/>
            <a:chExt cx="361150" cy="293475"/>
          </a:xfrm>
        </p:grpSpPr>
        <p:sp>
          <p:nvSpPr>
            <p:cNvPr id="8271" name="Google Shape;8271;p19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2" name="Google Shape;8272;p19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3" name="Google Shape;8273;p19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4" name="Google Shape;8274;p19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5" name="Google Shape;8275;p19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6" name="Google Shape;8276;p19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7" name="Google Shape;8277;p19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8" name="Google Shape;8278;p19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9" name="Google Shape;8279;p19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0" name="Google Shape;8280;p19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1" name="Google Shape;8281;p19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2" name="Google Shape;8282;p19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3" name="Google Shape;8283;p19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4" name="Google Shape;8284;p19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5" name="Google Shape;8285;p19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6" name="Google Shape;8286;p19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7" name="Google Shape;8287;p19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8" name="Google Shape;8288;p19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9" name="Google Shape;8289;p19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0" name="Google Shape;8290;p19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1" name="Google Shape;8291;p19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2" name="Google Shape;8292;p19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3" name="Google Shape;8293;p19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4" name="Google Shape;8294;p19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5" name="Google Shape;8295;p19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6" name="Google Shape;8296;p19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297" name="Google Shape;8297;p19"/>
          <p:cNvGrpSpPr/>
          <p:nvPr/>
        </p:nvGrpSpPr>
        <p:grpSpPr>
          <a:xfrm rot="1811724">
            <a:off x="6273202" y="302655"/>
            <a:ext cx="260751" cy="160466"/>
            <a:chOff x="5492850" y="1205450"/>
            <a:chExt cx="260725" cy="160450"/>
          </a:xfrm>
        </p:grpSpPr>
        <p:sp>
          <p:nvSpPr>
            <p:cNvPr id="8298" name="Google Shape;8298;p19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9" name="Google Shape;8299;p19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0" name="Google Shape;8300;p19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1" name="Google Shape;8301;p19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2" name="Google Shape;8302;p19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3" name="Google Shape;8303;p19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04" name="Google Shape;8304;p19"/>
          <p:cNvGrpSpPr/>
          <p:nvPr/>
        </p:nvGrpSpPr>
        <p:grpSpPr>
          <a:xfrm rot="-1811716" flipH="1">
            <a:off x="6122689" y="496568"/>
            <a:ext cx="193361" cy="118994"/>
            <a:chOff x="5492850" y="1205450"/>
            <a:chExt cx="260725" cy="160450"/>
          </a:xfrm>
        </p:grpSpPr>
        <p:sp>
          <p:nvSpPr>
            <p:cNvPr id="8305" name="Google Shape;8305;p19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6" name="Google Shape;8306;p19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7" name="Google Shape;8307;p19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8" name="Google Shape;8308;p19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9" name="Google Shape;8309;p19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0" name="Google Shape;8310;p19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11" name="Google Shape;8311;p19"/>
          <p:cNvGrpSpPr/>
          <p:nvPr/>
        </p:nvGrpSpPr>
        <p:grpSpPr>
          <a:xfrm rot="1926705">
            <a:off x="8038467" y="4445312"/>
            <a:ext cx="784617" cy="494768"/>
            <a:chOff x="4015675" y="2112550"/>
            <a:chExt cx="545275" cy="343875"/>
          </a:xfrm>
        </p:grpSpPr>
        <p:sp>
          <p:nvSpPr>
            <p:cNvPr id="8312" name="Google Shape;8312;p19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3" name="Google Shape;8313;p19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4" name="Google Shape;8314;p19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5" name="Google Shape;8315;p19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6" name="Google Shape;8316;p19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7" name="Google Shape;8317;p19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8" name="Google Shape;8318;p19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19" name="Google Shape;8319;p19"/>
          <p:cNvGrpSpPr/>
          <p:nvPr/>
        </p:nvGrpSpPr>
        <p:grpSpPr>
          <a:xfrm rot="2952480">
            <a:off x="318087" y="622301"/>
            <a:ext cx="348372" cy="283092"/>
            <a:chOff x="3883850" y="1662875"/>
            <a:chExt cx="361150" cy="293475"/>
          </a:xfrm>
        </p:grpSpPr>
        <p:sp>
          <p:nvSpPr>
            <p:cNvPr id="8320" name="Google Shape;8320;p19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1" name="Google Shape;8321;p19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2" name="Google Shape;8322;p19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3" name="Google Shape;8323;p19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4" name="Google Shape;8324;p19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5" name="Google Shape;8325;p19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6" name="Google Shape;8326;p19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7" name="Google Shape;8327;p19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8" name="Google Shape;8328;p19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9" name="Google Shape;8329;p19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0" name="Google Shape;8330;p19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1" name="Google Shape;8331;p19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2" name="Google Shape;8332;p19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3" name="Google Shape;8333;p19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4" name="Google Shape;8334;p19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5" name="Google Shape;8335;p19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6" name="Google Shape;8336;p19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7" name="Google Shape;8337;p19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8" name="Google Shape;8338;p19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9" name="Google Shape;8339;p19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0" name="Google Shape;8340;p19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1" name="Google Shape;8341;p19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2" name="Google Shape;8342;p19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3" name="Google Shape;8343;p19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4" name="Google Shape;8344;p19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5" name="Google Shape;8345;p19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346" name="Google Shape;8346;p19"/>
          <p:cNvGrpSpPr/>
          <p:nvPr/>
        </p:nvGrpSpPr>
        <p:grpSpPr>
          <a:xfrm rot="-1811716" flipH="1">
            <a:off x="8610927" y="4421831"/>
            <a:ext cx="193361" cy="118994"/>
            <a:chOff x="5492850" y="1205450"/>
            <a:chExt cx="260725" cy="160450"/>
          </a:xfrm>
        </p:grpSpPr>
        <p:sp>
          <p:nvSpPr>
            <p:cNvPr id="8347" name="Google Shape;8347;p19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8" name="Google Shape;8348;p19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9" name="Google Shape;8349;p19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0" name="Google Shape;8350;p19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1" name="Google Shape;8351;p19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2" name="Google Shape;8352;p19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353" name="Google Shape;8353;p19"/>
          <p:cNvSpPr txBox="1">
            <a:spLocks noGrp="1"/>
          </p:cNvSpPr>
          <p:nvPr>
            <p:ph type="title"/>
          </p:nvPr>
        </p:nvSpPr>
        <p:spPr>
          <a:xfrm>
            <a:off x="713225" y="1520300"/>
            <a:ext cx="16230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354" name="Google Shape;8354;p19"/>
          <p:cNvSpPr txBox="1">
            <a:spLocks noGrp="1"/>
          </p:cNvSpPr>
          <p:nvPr>
            <p:ph type="subTitle" idx="1"/>
          </p:nvPr>
        </p:nvSpPr>
        <p:spPr>
          <a:xfrm>
            <a:off x="713225" y="1955900"/>
            <a:ext cx="1623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5" name="Google Shape;8355;p19"/>
          <p:cNvSpPr txBox="1">
            <a:spLocks noGrp="1"/>
          </p:cNvSpPr>
          <p:nvPr>
            <p:ph type="title" idx="2"/>
          </p:nvPr>
        </p:nvSpPr>
        <p:spPr>
          <a:xfrm>
            <a:off x="2949000" y="1520300"/>
            <a:ext cx="162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356" name="Google Shape;8356;p19"/>
          <p:cNvSpPr txBox="1">
            <a:spLocks noGrp="1"/>
          </p:cNvSpPr>
          <p:nvPr>
            <p:ph type="subTitle" idx="3"/>
          </p:nvPr>
        </p:nvSpPr>
        <p:spPr>
          <a:xfrm>
            <a:off x="2949001" y="1955900"/>
            <a:ext cx="1623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7" name="Google Shape;8357;p19"/>
          <p:cNvSpPr txBox="1">
            <a:spLocks noGrp="1"/>
          </p:cNvSpPr>
          <p:nvPr>
            <p:ph type="title" idx="4"/>
          </p:nvPr>
        </p:nvSpPr>
        <p:spPr>
          <a:xfrm>
            <a:off x="713225" y="3028150"/>
            <a:ext cx="16209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358" name="Google Shape;8358;p19"/>
          <p:cNvSpPr txBox="1">
            <a:spLocks noGrp="1"/>
          </p:cNvSpPr>
          <p:nvPr>
            <p:ph type="subTitle" idx="5"/>
          </p:nvPr>
        </p:nvSpPr>
        <p:spPr>
          <a:xfrm>
            <a:off x="713225" y="3461950"/>
            <a:ext cx="1623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9" name="Google Shape;8359;p19"/>
          <p:cNvSpPr txBox="1">
            <a:spLocks noGrp="1"/>
          </p:cNvSpPr>
          <p:nvPr>
            <p:ph type="title" idx="6"/>
          </p:nvPr>
        </p:nvSpPr>
        <p:spPr>
          <a:xfrm>
            <a:off x="2949000" y="3028149"/>
            <a:ext cx="1620900" cy="43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2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360" name="Google Shape;8360;p19"/>
          <p:cNvSpPr txBox="1">
            <a:spLocks noGrp="1"/>
          </p:cNvSpPr>
          <p:nvPr>
            <p:ph type="subTitle" idx="7"/>
          </p:nvPr>
        </p:nvSpPr>
        <p:spPr>
          <a:xfrm>
            <a:off x="2949001" y="3461950"/>
            <a:ext cx="1623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61" name="Google Shape;8361;p19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9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0" name="Google Shape;9790;p23"/>
          <p:cNvGrpSpPr/>
          <p:nvPr/>
        </p:nvGrpSpPr>
        <p:grpSpPr>
          <a:xfrm rot="1574134">
            <a:off x="3441138" y="4663966"/>
            <a:ext cx="2261716" cy="949902"/>
            <a:chOff x="1411350" y="554900"/>
            <a:chExt cx="1298300" cy="545275"/>
          </a:xfrm>
        </p:grpSpPr>
        <p:sp>
          <p:nvSpPr>
            <p:cNvPr id="9791" name="Google Shape;9791;p23"/>
            <p:cNvSpPr/>
            <p:nvPr/>
          </p:nvSpPr>
          <p:spPr>
            <a:xfrm>
              <a:off x="1411350" y="555300"/>
              <a:ext cx="1298300" cy="544875"/>
            </a:xfrm>
            <a:custGeom>
              <a:avLst/>
              <a:gdLst/>
              <a:ahLst/>
              <a:cxnLst/>
              <a:rect l="l" t="t" r="r" b="b"/>
              <a:pathLst>
                <a:path w="51932" h="21795" extrusionOk="0">
                  <a:moveTo>
                    <a:pt x="21160" y="685"/>
                  </a:moveTo>
                  <a:cubicBezTo>
                    <a:pt x="11439" y="685"/>
                    <a:pt x="0" y="6642"/>
                    <a:pt x="695" y="11818"/>
                  </a:cubicBezTo>
                  <a:cubicBezTo>
                    <a:pt x="1515" y="17928"/>
                    <a:pt x="11441" y="21794"/>
                    <a:pt x="26305" y="21794"/>
                  </a:cubicBezTo>
                  <a:cubicBezTo>
                    <a:pt x="39612" y="21794"/>
                    <a:pt x="51932" y="12588"/>
                    <a:pt x="47664" y="6295"/>
                  </a:cubicBezTo>
                  <a:cubicBezTo>
                    <a:pt x="43395" y="1"/>
                    <a:pt x="37219" y="4353"/>
                    <a:pt x="26171" y="1306"/>
                  </a:cubicBezTo>
                  <a:cubicBezTo>
                    <a:pt x="24611" y="879"/>
                    <a:pt x="22914" y="685"/>
                    <a:pt x="21160" y="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2" name="Google Shape;9792;p23"/>
            <p:cNvSpPr/>
            <p:nvPr/>
          </p:nvSpPr>
          <p:spPr>
            <a:xfrm>
              <a:off x="1451675" y="627700"/>
              <a:ext cx="1206100" cy="430725"/>
            </a:xfrm>
            <a:custGeom>
              <a:avLst/>
              <a:gdLst/>
              <a:ahLst/>
              <a:cxnLst/>
              <a:rect l="l" t="t" r="r" b="b"/>
              <a:pathLst>
                <a:path w="48244" h="17229" extrusionOk="0">
                  <a:moveTo>
                    <a:pt x="20236" y="218"/>
                  </a:moveTo>
                  <a:cubicBezTo>
                    <a:pt x="10022" y="218"/>
                    <a:pt x="0" y="3725"/>
                    <a:pt x="773" y="8604"/>
                  </a:cubicBezTo>
                  <a:cubicBezTo>
                    <a:pt x="1610" y="13906"/>
                    <a:pt x="10561" y="17228"/>
                    <a:pt x="23915" y="17228"/>
                  </a:cubicBezTo>
                  <a:cubicBezTo>
                    <a:pt x="24178" y="17228"/>
                    <a:pt x="24443" y="17227"/>
                    <a:pt x="24709" y="17225"/>
                  </a:cubicBezTo>
                  <a:cubicBezTo>
                    <a:pt x="37062" y="17124"/>
                    <a:pt x="48243" y="8939"/>
                    <a:pt x="44293" y="3332"/>
                  </a:cubicBezTo>
                  <a:cubicBezTo>
                    <a:pt x="41950" y="1"/>
                    <a:pt x="34032" y="1122"/>
                    <a:pt x="23437" y="335"/>
                  </a:cubicBezTo>
                  <a:cubicBezTo>
                    <a:pt x="22376" y="256"/>
                    <a:pt x="21305" y="218"/>
                    <a:pt x="20236" y="2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3" name="Google Shape;9793;p23"/>
            <p:cNvSpPr/>
            <p:nvPr/>
          </p:nvSpPr>
          <p:spPr>
            <a:xfrm>
              <a:off x="1421225" y="554900"/>
              <a:ext cx="1204325" cy="288750"/>
            </a:xfrm>
            <a:custGeom>
              <a:avLst/>
              <a:gdLst/>
              <a:ahLst/>
              <a:cxnLst/>
              <a:rect l="l" t="t" r="r" b="b"/>
              <a:pathLst>
                <a:path w="48173" h="11550" extrusionOk="0">
                  <a:moveTo>
                    <a:pt x="20753" y="698"/>
                  </a:moveTo>
                  <a:cubicBezTo>
                    <a:pt x="11203" y="698"/>
                    <a:pt x="1" y="6446"/>
                    <a:pt x="284" y="11550"/>
                  </a:cubicBezTo>
                  <a:cubicBezTo>
                    <a:pt x="523" y="6533"/>
                    <a:pt x="11450" y="1054"/>
                    <a:pt x="20773" y="1054"/>
                  </a:cubicBezTo>
                  <a:cubicBezTo>
                    <a:pt x="22525" y="1054"/>
                    <a:pt x="24220" y="1248"/>
                    <a:pt x="25776" y="1674"/>
                  </a:cubicBezTo>
                  <a:cubicBezTo>
                    <a:pt x="36824" y="4720"/>
                    <a:pt x="43000" y="368"/>
                    <a:pt x="47269" y="6662"/>
                  </a:cubicBezTo>
                  <a:cubicBezTo>
                    <a:pt x="47821" y="7482"/>
                    <a:pt x="48089" y="8336"/>
                    <a:pt x="48122" y="9223"/>
                  </a:cubicBezTo>
                  <a:cubicBezTo>
                    <a:pt x="48173" y="8219"/>
                    <a:pt x="47905" y="7231"/>
                    <a:pt x="47269" y="6311"/>
                  </a:cubicBezTo>
                  <a:cubicBezTo>
                    <a:pt x="43000" y="0"/>
                    <a:pt x="36857" y="4352"/>
                    <a:pt x="25776" y="1322"/>
                  </a:cubicBezTo>
                  <a:cubicBezTo>
                    <a:pt x="24213" y="893"/>
                    <a:pt x="22511" y="698"/>
                    <a:pt x="20753" y="6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4" name="Google Shape;9794;p23"/>
            <p:cNvSpPr/>
            <p:nvPr/>
          </p:nvSpPr>
          <p:spPr>
            <a:xfrm>
              <a:off x="1429550" y="748225"/>
              <a:ext cx="1234450" cy="351525"/>
            </a:xfrm>
            <a:custGeom>
              <a:avLst/>
              <a:gdLst/>
              <a:ahLst/>
              <a:cxnLst/>
              <a:rect l="l" t="t" r="r" b="b"/>
              <a:pathLst>
                <a:path w="49378" h="14061" extrusionOk="0">
                  <a:moveTo>
                    <a:pt x="47605" y="0"/>
                  </a:moveTo>
                  <a:lnTo>
                    <a:pt x="47605" y="0"/>
                  </a:lnTo>
                  <a:cubicBezTo>
                    <a:pt x="48576" y="6093"/>
                    <a:pt x="37411" y="13508"/>
                    <a:pt x="25460" y="13508"/>
                  </a:cubicBezTo>
                  <a:cubicBezTo>
                    <a:pt x="11266" y="13508"/>
                    <a:pt x="1557" y="9960"/>
                    <a:pt x="1" y="4302"/>
                  </a:cubicBezTo>
                  <a:lnTo>
                    <a:pt x="1" y="4302"/>
                  </a:lnTo>
                  <a:cubicBezTo>
                    <a:pt x="1055" y="10278"/>
                    <a:pt x="10898" y="14061"/>
                    <a:pt x="25577" y="14061"/>
                  </a:cubicBezTo>
                  <a:cubicBezTo>
                    <a:pt x="25590" y="14061"/>
                    <a:pt x="25603" y="14061"/>
                    <a:pt x="25616" y="14061"/>
                  </a:cubicBezTo>
                  <a:cubicBezTo>
                    <a:pt x="37921" y="14061"/>
                    <a:pt x="49378" y="6170"/>
                    <a:pt x="476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5" name="Google Shape;9795;p23"/>
            <p:cNvSpPr/>
            <p:nvPr/>
          </p:nvSpPr>
          <p:spPr>
            <a:xfrm>
              <a:off x="1450650" y="624525"/>
              <a:ext cx="1121325" cy="423400"/>
            </a:xfrm>
            <a:custGeom>
              <a:avLst/>
              <a:gdLst/>
              <a:ahLst/>
              <a:cxnLst/>
              <a:rect l="l" t="t" r="r" b="b"/>
              <a:pathLst>
                <a:path w="44853" h="16936" extrusionOk="0">
                  <a:moveTo>
                    <a:pt x="17938" y="1"/>
                  </a:moveTo>
                  <a:cubicBezTo>
                    <a:pt x="10036" y="1"/>
                    <a:pt x="5951" y="1695"/>
                    <a:pt x="2990" y="6472"/>
                  </a:cubicBezTo>
                  <a:cubicBezTo>
                    <a:pt x="1" y="11312"/>
                    <a:pt x="11439" y="16936"/>
                    <a:pt x="22282" y="16936"/>
                  </a:cubicBezTo>
                  <a:cubicBezTo>
                    <a:pt x="23401" y="16936"/>
                    <a:pt x="24514" y="16876"/>
                    <a:pt x="25604" y="16749"/>
                  </a:cubicBezTo>
                  <a:cubicBezTo>
                    <a:pt x="38643" y="15243"/>
                    <a:pt x="44234" y="10840"/>
                    <a:pt x="44552" y="5986"/>
                  </a:cubicBezTo>
                  <a:cubicBezTo>
                    <a:pt x="44853" y="1132"/>
                    <a:pt x="30458" y="462"/>
                    <a:pt x="21084" y="77"/>
                  </a:cubicBezTo>
                  <a:cubicBezTo>
                    <a:pt x="19973" y="27"/>
                    <a:pt x="18926" y="1"/>
                    <a:pt x="179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6" name="Google Shape;9796;p23"/>
            <p:cNvSpPr/>
            <p:nvPr/>
          </p:nvSpPr>
          <p:spPr>
            <a:xfrm>
              <a:off x="1462975" y="628300"/>
              <a:ext cx="1104000" cy="405800"/>
            </a:xfrm>
            <a:custGeom>
              <a:avLst/>
              <a:gdLst/>
              <a:ahLst/>
              <a:cxnLst/>
              <a:rect l="l" t="t" r="r" b="b"/>
              <a:pathLst>
                <a:path w="44160" h="16232" extrusionOk="0">
                  <a:moveTo>
                    <a:pt x="17957" y="1"/>
                  </a:moveTo>
                  <a:cubicBezTo>
                    <a:pt x="10003" y="1"/>
                    <a:pt x="5931" y="1618"/>
                    <a:pt x="2982" y="6237"/>
                  </a:cubicBezTo>
                  <a:cubicBezTo>
                    <a:pt x="0" y="10899"/>
                    <a:pt x="11200" y="16232"/>
                    <a:pt x="21849" y="16232"/>
                  </a:cubicBezTo>
                  <a:cubicBezTo>
                    <a:pt x="22976" y="16232"/>
                    <a:pt x="24097" y="16172"/>
                    <a:pt x="25194" y="16046"/>
                  </a:cubicBezTo>
                  <a:cubicBezTo>
                    <a:pt x="38033" y="14573"/>
                    <a:pt x="43523" y="10355"/>
                    <a:pt x="43841" y="5701"/>
                  </a:cubicBezTo>
                  <a:cubicBezTo>
                    <a:pt x="44159" y="1048"/>
                    <a:pt x="29998" y="445"/>
                    <a:pt x="20792" y="60"/>
                  </a:cubicBezTo>
                  <a:cubicBezTo>
                    <a:pt x="19795" y="21"/>
                    <a:pt x="18852" y="1"/>
                    <a:pt x="17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7" name="Google Shape;9797;p23"/>
            <p:cNvSpPr/>
            <p:nvPr/>
          </p:nvSpPr>
          <p:spPr>
            <a:xfrm>
              <a:off x="1473400" y="636425"/>
              <a:ext cx="1075575" cy="406650"/>
            </a:xfrm>
            <a:custGeom>
              <a:avLst/>
              <a:gdLst/>
              <a:ahLst/>
              <a:cxnLst/>
              <a:rect l="l" t="t" r="r" b="b"/>
              <a:pathLst>
                <a:path w="43023" h="16266" extrusionOk="0">
                  <a:moveTo>
                    <a:pt x="17301" y="1"/>
                  </a:moveTo>
                  <a:cubicBezTo>
                    <a:pt x="9665" y="1"/>
                    <a:pt x="5750" y="1617"/>
                    <a:pt x="2900" y="6213"/>
                  </a:cubicBezTo>
                  <a:cubicBezTo>
                    <a:pt x="0" y="10874"/>
                    <a:pt x="10982" y="16265"/>
                    <a:pt x="21405" y="16265"/>
                  </a:cubicBezTo>
                  <a:cubicBezTo>
                    <a:pt x="22473" y="16265"/>
                    <a:pt x="23536" y="16209"/>
                    <a:pt x="24576" y="16089"/>
                  </a:cubicBezTo>
                  <a:cubicBezTo>
                    <a:pt x="37063" y="14633"/>
                    <a:pt x="42420" y="10431"/>
                    <a:pt x="42738" y="5761"/>
                  </a:cubicBezTo>
                  <a:cubicBezTo>
                    <a:pt x="43022" y="1125"/>
                    <a:pt x="29247" y="472"/>
                    <a:pt x="20258" y="70"/>
                  </a:cubicBezTo>
                  <a:cubicBezTo>
                    <a:pt x="19214" y="25"/>
                    <a:pt x="18230" y="1"/>
                    <a:pt x="173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8" name="Google Shape;9798;p23"/>
            <p:cNvSpPr/>
            <p:nvPr/>
          </p:nvSpPr>
          <p:spPr>
            <a:xfrm>
              <a:off x="1904500" y="714125"/>
              <a:ext cx="508725" cy="158650"/>
            </a:xfrm>
            <a:custGeom>
              <a:avLst/>
              <a:gdLst/>
              <a:ahLst/>
              <a:cxnLst/>
              <a:rect l="l" t="t" r="r" b="b"/>
              <a:pathLst>
                <a:path w="20349" h="6346" extrusionOk="0">
                  <a:moveTo>
                    <a:pt x="2195" y="1"/>
                  </a:moveTo>
                  <a:cubicBezTo>
                    <a:pt x="1938" y="1"/>
                    <a:pt x="1660" y="100"/>
                    <a:pt x="1323" y="360"/>
                  </a:cubicBezTo>
                  <a:cubicBezTo>
                    <a:pt x="1" y="1381"/>
                    <a:pt x="2060" y="1348"/>
                    <a:pt x="4939" y="1465"/>
                  </a:cubicBezTo>
                  <a:cubicBezTo>
                    <a:pt x="9408" y="1649"/>
                    <a:pt x="6696" y="5900"/>
                    <a:pt x="11300" y="6302"/>
                  </a:cubicBezTo>
                  <a:cubicBezTo>
                    <a:pt x="11621" y="6331"/>
                    <a:pt x="11942" y="6345"/>
                    <a:pt x="12261" y="6345"/>
                  </a:cubicBezTo>
                  <a:cubicBezTo>
                    <a:pt x="16517" y="6345"/>
                    <a:pt x="20349" y="3876"/>
                    <a:pt x="17141" y="2318"/>
                  </a:cubicBezTo>
                  <a:cubicBezTo>
                    <a:pt x="13693" y="645"/>
                    <a:pt x="6596" y="1214"/>
                    <a:pt x="4822" y="1013"/>
                  </a:cubicBezTo>
                  <a:cubicBezTo>
                    <a:pt x="3512" y="851"/>
                    <a:pt x="2946" y="1"/>
                    <a:pt x="2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9" name="Google Shape;9799;p23"/>
            <p:cNvSpPr/>
            <p:nvPr/>
          </p:nvSpPr>
          <p:spPr>
            <a:xfrm>
              <a:off x="1582800" y="653175"/>
              <a:ext cx="473325" cy="208975"/>
            </a:xfrm>
            <a:custGeom>
              <a:avLst/>
              <a:gdLst/>
              <a:ahLst/>
              <a:cxnLst/>
              <a:rect l="l" t="t" r="r" b="b"/>
              <a:pathLst>
                <a:path w="18933" h="8359" extrusionOk="0">
                  <a:moveTo>
                    <a:pt x="10267" y="0"/>
                  </a:moveTo>
                  <a:cubicBezTo>
                    <a:pt x="4054" y="0"/>
                    <a:pt x="1" y="4130"/>
                    <a:pt x="566" y="6765"/>
                  </a:cubicBezTo>
                  <a:cubicBezTo>
                    <a:pt x="812" y="7927"/>
                    <a:pt x="1246" y="8358"/>
                    <a:pt x="1632" y="8358"/>
                  </a:cubicBezTo>
                  <a:cubicBezTo>
                    <a:pt x="2192" y="8358"/>
                    <a:pt x="2653" y="7455"/>
                    <a:pt x="2307" y="6564"/>
                  </a:cubicBezTo>
                  <a:cubicBezTo>
                    <a:pt x="1201" y="3860"/>
                    <a:pt x="3990" y="1996"/>
                    <a:pt x="7269" y="1996"/>
                  </a:cubicBezTo>
                  <a:cubicBezTo>
                    <a:pt x="7663" y="1996"/>
                    <a:pt x="8064" y="2023"/>
                    <a:pt x="8467" y="2078"/>
                  </a:cubicBezTo>
                  <a:cubicBezTo>
                    <a:pt x="9081" y="2171"/>
                    <a:pt x="9834" y="2213"/>
                    <a:pt x="10620" y="2213"/>
                  </a:cubicBezTo>
                  <a:cubicBezTo>
                    <a:pt x="14392" y="2213"/>
                    <a:pt x="18933" y="1242"/>
                    <a:pt x="12685" y="204"/>
                  </a:cubicBezTo>
                  <a:cubicBezTo>
                    <a:pt x="11849" y="64"/>
                    <a:pt x="11041" y="0"/>
                    <a:pt x="1026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0" name="Google Shape;9800;p23"/>
            <p:cNvSpPr/>
            <p:nvPr/>
          </p:nvSpPr>
          <p:spPr>
            <a:xfrm>
              <a:off x="1634175" y="667600"/>
              <a:ext cx="907275" cy="341575"/>
            </a:xfrm>
            <a:custGeom>
              <a:avLst/>
              <a:gdLst/>
              <a:ahLst/>
              <a:cxnLst/>
              <a:rect l="l" t="t" r="r" b="b"/>
              <a:pathLst>
                <a:path w="36291" h="13663" extrusionOk="0">
                  <a:moveTo>
                    <a:pt x="19173" y="0"/>
                  </a:moveTo>
                  <a:cubicBezTo>
                    <a:pt x="17448" y="0"/>
                    <a:pt x="16147" y="196"/>
                    <a:pt x="15651" y="698"/>
                  </a:cubicBezTo>
                  <a:cubicBezTo>
                    <a:pt x="15024" y="1325"/>
                    <a:pt x="16741" y="1386"/>
                    <a:pt x="19202" y="1386"/>
                  </a:cubicBezTo>
                  <a:cubicBezTo>
                    <a:pt x="19801" y="1386"/>
                    <a:pt x="20443" y="1383"/>
                    <a:pt x="21107" y="1383"/>
                  </a:cubicBezTo>
                  <a:cubicBezTo>
                    <a:pt x="23905" y="1383"/>
                    <a:pt x="27076" y="1447"/>
                    <a:pt x="28892" y="2121"/>
                  </a:cubicBezTo>
                  <a:cubicBezTo>
                    <a:pt x="32892" y="3594"/>
                    <a:pt x="32641" y="11544"/>
                    <a:pt x="23100" y="12331"/>
                  </a:cubicBezTo>
                  <a:cubicBezTo>
                    <a:pt x="22050" y="12416"/>
                    <a:pt x="21014" y="12455"/>
                    <a:pt x="20003" y="12455"/>
                  </a:cubicBezTo>
                  <a:cubicBezTo>
                    <a:pt x="11829" y="12455"/>
                    <a:pt x="5342" y="9895"/>
                    <a:pt x="7115" y="8197"/>
                  </a:cubicBezTo>
                  <a:cubicBezTo>
                    <a:pt x="7806" y="7534"/>
                    <a:pt x="8580" y="7336"/>
                    <a:pt x="9426" y="7336"/>
                  </a:cubicBezTo>
                  <a:cubicBezTo>
                    <a:pt x="10691" y="7336"/>
                    <a:pt x="12117" y="7781"/>
                    <a:pt x="13666" y="7781"/>
                  </a:cubicBezTo>
                  <a:cubicBezTo>
                    <a:pt x="14063" y="7781"/>
                    <a:pt x="14468" y="7751"/>
                    <a:pt x="14881" y="7678"/>
                  </a:cubicBezTo>
                  <a:cubicBezTo>
                    <a:pt x="17439" y="7230"/>
                    <a:pt x="13747" y="4324"/>
                    <a:pt x="9007" y="4324"/>
                  </a:cubicBezTo>
                  <a:cubicBezTo>
                    <a:pt x="8256" y="4324"/>
                    <a:pt x="7479" y="4397"/>
                    <a:pt x="6696" y="4564"/>
                  </a:cubicBezTo>
                  <a:cubicBezTo>
                    <a:pt x="1" y="6004"/>
                    <a:pt x="3282" y="10105"/>
                    <a:pt x="6428" y="11578"/>
                  </a:cubicBezTo>
                  <a:cubicBezTo>
                    <a:pt x="9625" y="13081"/>
                    <a:pt x="13323" y="13662"/>
                    <a:pt x="16915" y="13662"/>
                  </a:cubicBezTo>
                  <a:cubicBezTo>
                    <a:pt x="23799" y="13662"/>
                    <a:pt x="30290" y="11529"/>
                    <a:pt x="32105" y="9670"/>
                  </a:cubicBezTo>
                  <a:cubicBezTo>
                    <a:pt x="34851" y="6841"/>
                    <a:pt x="36290" y="2288"/>
                    <a:pt x="30616" y="1300"/>
                  </a:cubicBezTo>
                  <a:cubicBezTo>
                    <a:pt x="26942" y="661"/>
                    <a:pt x="22341" y="0"/>
                    <a:pt x="1917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1" name="Google Shape;9801;p23"/>
            <p:cNvSpPr/>
            <p:nvPr/>
          </p:nvSpPr>
          <p:spPr>
            <a:xfrm>
              <a:off x="2119175" y="674975"/>
              <a:ext cx="163225" cy="58225"/>
            </a:xfrm>
            <a:custGeom>
              <a:avLst/>
              <a:gdLst/>
              <a:ahLst/>
              <a:cxnLst/>
              <a:rect l="l" t="t" r="r" b="b"/>
              <a:pathLst>
                <a:path w="6529" h="2329" extrusionOk="0">
                  <a:moveTo>
                    <a:pt x="3352" y="1"/>
                  </a:moveTo>
                  <a:cubicBezTo>
                    <a:pt x="3323" y="1"/>
                    <a:pt x="3294" y="1"/>
                    <a:pt x="3265" y="1"/>
                  </a:cubicBezTo>
                  <a:cubicBezTo>
                    <a:pt x="1457" y="18"/>
                    <a:pt x="1" y="570"/>
                    <a:pt x="1" y="1189"/>
                  </a:cubicBezTo>
                  <a:cubicBezTo>
                    <a:pt x="1" y="1832"/>
                    <a:pt x="1410" y="2328"/>
                    <a:pt x="3177" y="2328"/>
                  </a:cubicBezTo>
                  <a:cubicBezTo>
                    <a:pt x="3206" y="2328"/>
                    <a:pt x="3236" y="2328"/>
                    <a:pt x="3265" y="2328"/>
                  </a:cubicBezTo>
                  <a:cubicBezTo>
                    <a:pt x="5056" y="2328"/>
                    <a:pt x="6529" y="1775"/>
                    <a:pt x="6529" y="1123"/>
                  </a:cubicBezTo>
                  <a:cubicBezTo>
                    <a:pt x="6529" y="497"/>
                    <a:pt x="5103" y="1"/>
                    <a:pt x="33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2" name="Google Shape;9802;p23"/>
            <p:cNvSpPr/>
            <p:nvPr/>
          </p:nvSpPr>
          <p:spPr>
            <a:xfrm>
              <a:off x="2124200" y="685925"/>
              <a:ext cx="161150" cy="42225"/>
            </a:xfrm>
            <a:custGeom>
              <a:avLst/>
              <a:gdLst/>
              <a:ahLst/>
              <a:cxnLst/>
              <a:rect l="l" t="t" r="r" b="b"/>
              <a:pathLst>
                <a:path w="6446" h="1689" extrusionOk="0">
                  <a:moveTo>
                    <a:pt x="1428" y="0"/>
                  </a:moveTo>
                  <a:cubicBezTo>
                    <a:pt x="630" y="0"/>
                    <a:pt x="1" y="342"/>
                    <a:pt x="1" y="685"/>
                  </a:cubicBezTo>
                  <a:cubicBezTo>
                    <a:pt x="1" y="1254"/>
                    <a:pt x="1306" y="1689"/>
                    <a:pt x="2913" y="1689"/>
                  </a:cubicBezTo>
                  <a:cubicBezTo>
                    <a:pt x="4520" y="1655"/>
                    <a:pt x="6445" y="1070"/>
                    <a:pt x="5893" y="1003"/>
                  </a:cubicBezTo>
                  <a:cubicBezTo>
                    <a:pt x="5769" y="991"/>
                    <a:pt x="5635" y="988"/>
                    <a:pt x="5491" y="988"/>
                  </a:cubicBezTo>
                  <a:cubicBezTo>
                    <a:pt x="5372" y="988"/>
                    <a:pt x="5246" y="990"/>
                    <a:pt x="5115" y="990"/>
                  </a:cubicBezTo>
                  <a:cubicBezTo>
                    <a:pt x="4486" y="990"/>
                    <a:pt x="3737" y="949"/>
                    <a:pt x="2980" y="467"/>
                  </a:cubicBezTo>
                  <a:cubicBezTo>
                    <a:pt x="2471" y="129"/>
                    <a:pt x="1917" y="0"/>
                    <a:pt x="1428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3" name="Google Shape;9803;p23"/>
            <p:cNvSpPr/>
            <p:nvPr/>
          </p:nvSpPr>
          <p:spPr>
            <a:xfrm>
              <a:off x="2210825" y="681675"/>
              <a:ext cx="31400" cy="11750"/>
            </a:xfrm>
            <a:custGeom>
              <a:avLst/>
              <a:gdLst/>
              <a:ahLst/>
              <a:cxnLst/>
              <a:rect l="l" t="t" r="r" b="b"/>
              <a:pathLst>
                <a:path w="1256" h="470" extrusionOk="0">
                  <a:moveTo>
                    <a:pt x="620" y="1"/>
                  </a:moveTo>
                  <a:cubicBezTo>
                    <a:pt x="268" y="1"/>
                    <a:pt x="1" y="101"/>
                    <a:pt x="1" y="235"/>
                  </a:cubicBezTo>
                  <a:cubicBezTo>
                    <a:pt x="1" y="352"/>
                    <a:pt x="268" y="470"/>
                    <a:pt x="620" y="470"/>
                  </a:cubicBezTo>
                  <a:cubicBezTo>
                    <a:pt x="955" y="470"/>
                    <a:pt x="1256" y="352"/>
                    <a:pt x="1256" y="235"/>
                  </a:cubicBezTo>
                  <a:cubicBezTo>
                    <a:pt x="1256" y="101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4" name="Google Shape;9804;p23"/>
            <p:cNvSpPr/>
            <p:nvPr/>
          </p:nvSpPr>
          <p:spPr>
            <a:xfrm>
              <a:off x="2195350" y="706800"/>
              <a:ext cx="31400" cy="11725"/>
            </a:xfrm>
            <a:custGeom>
              <a:avLst/>
              <a:gdLst/>
              <a:ahLst/>
              <a:cxnLst/>
              <a:rect l="l" t="t" r="r" b="b"/>
              <a:pathLst>
                <a:path w="1256" h="469" extrusionOk="0">
                  <a:moveTo>
                    <a:pt x="636" y="0"/>
                  </a:moveTo>
                  <a:cubicBezTo>
                    <a:pt x="285" y="0"/>
                    <a:pt x="0" y="101"/>
                    <a:pt x="0" y="235"/>
                  </a:cubicBezTo>
                  <a:cubicBezTo>
                    <a:pt x="0" y="352"/>
                    <a:pt x="285" y="469"/>
                    <a:pt x="636" y="469"/>
                  </a:cubicBezTo>
                  <a:cubicBezTo>
                    <a:pt x="988" y="469"/>
                    <a:pt x="1256" y="352"/>
                    <a:pt x="1256" y="235"/>
                  </a:cubicBezTo>
                  <a:cubicBezTo>
                    <a:pt x="1256" y="101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5" name="Google Shape;9805;p23"/>
            <p:cNvSpPr/>
            <p:nvPr/>
          </p:nvSpPr>
          <p:spPr>
            <a:xfrm>
              <a:off x="1992400" y="935275"/>
              <a:ext cx="185400" cy="58600"/>
            </a:xfrm>
            <a:custGeom>
              <a:avLst/>
              <a:gdLst/>
              <a:ahLst/>
              <a:cxnLst/>
              <a:rect l="l" t="t" r="r" b="b"/>
              <a:pathLst>
                <a:path w="7416" h="2344" extrusionOk="0">
                  <a:moveTo>
                    <a:pt x="3716" y="0"/>
                  </a:moveTo>
                  <a:cubicBezTo>
                    <a:pt x="1657" y="0"/>
                    <a:pt x="0" y="536"/>
                    <a:pt x="0" y="1172"/>
                  </a:cubicBezTo>
                  <a:cubicBezTo>
                    <a:pt x="0" y="1825"/>
                    <a:pt x="1657" y="2344"/>
                    <a:pt x="3716" y="2344"/>
                  </a:cubicBezTo>
                  <a:cubicBezTo>
                    <a:pt x="5758" y="2344"/>
                    <a:pt x="7415" y="1825"/>
                    <a:pt x="7415" y="1172"/>
                  </a:cubicBezTo>
                  <a:cubicBezTo>
                    <a:pt x="7415" y="536"/>
                    <a:pt x="5758" y="0"/>
                    <a:pt x="3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6" name="Google Shape;9806;p23"/>
            <p:cNvSpPr/>
            <p:nvPr/>
          </p:nvSpPr>
          <p:spPr>
            <a:xfrm>
              <a:off x="1946350" y="800100"/>
              <a:ext cx="185425" cy="58200"/>
            </a:xfrm>
            <a:custGeom>
              <a:avLst/>
              <a:gdLst/>
              <a:ahLst/>
              <a:cxnLst/>
              <a:rect l="l" t="t" r="r" b="b"/>
              <a:pathLst>
                <a:path w="7417" h="2328" extrusionOk="0">
                  <a:moveTo>
                    <a:pt x="3700" y="1"/>
                  </a:moveTo>
                  <a:cubicBezTo>
                    <a:pt x="1658" y="1"/>
                    <a:pt x="1" y="520"/>
                    <a:pt x="1" y="1173"/>
                  </a:cubicBezTo>
                  <a:cubicBezTo>
                    <a:pt x="1" y="1809"/>
                    <a:pt x="1658" y="2328"/>
                    <a:pt x="3700" y="2328"/>
                  </a:cubicBezTo>
                  <a:cubicBezTo>
                    <a:pt x="5759" y="2328"/>
                    <a:pt x="7416" y="1809"/>
                    <a:pt x="7416" y="1173"/>
                  </a:cubicBezTo>
                  <a:cubicBezTo>
                    <a:pt x="7416" y="520"/>
                    <a:pt x="5759" y="1"/>
                    <a:pt x="3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7" name="Google Shape;9807;p23"/>
            <p:cNvSpPr/>
            <p:nvPr/>
          </p:nvSpPr>
          <p:spPr>
            <a:xfrm>
              <a:off x="2266075" y="794650"/>
              <a:ext cx="166575" cy="64625"/>
            </a:xfrm>
            <a:custGeom>
              <a:avLst/>
              <a:gdLst/>
              <a:ahLst/>
              <a:cxnLst/>
              <a:rect l="l" t="t" r="r" b="b"/>
              <a:pathLst>
                <a:path w="6663" h="2585" extrusionOk="0">
                  <a:moveTo>
                    <a:pt x="3499" y="1"/>
                  </a:moveTo>
                  <a:cubicBezTo>
                    <a:pt x="1875" y="1"/>
                    <a:pt x="432" y="481"/>
                    <a:pt x="234" y="1140"/>
                  </a:cubicBezTo>
                  <a:cubicBezTo>
                    <a:pt x="0" y="1843"/>
                    <a:pt x="1255" y="2512"/>
                    <a:pt x="3113" y="2579"/>
                  </a:cubicBezTo>
                  <a:cubicBezTo>
                    <a:pt x="3212" y="2583"/>
                    <a:pt x="3311" y="2584"/>
                    <a:pt x="3408" y="2584"/>
                  </a:cubicBezTo>
                  <a:cubicBezTo>
                    <a:pt x="5169" y="2584"/>
                    <a:pt x="6613" y="2021"/>
                    <a:pt x="6629" y="1307"/>
                  </a:cubicBezTo>
                  <a:cubicBezTo>
                    <a:pt x="6662" y="587"/>
                    <a:pt x="5273" y="18"/>
                    <a:pt x="3582" y="1"/>
                  </a:cubicBezTo>
                  <a:cubicBezTo>
                    <a:pt x="3554" y="1"/>
                    <a:pt x="3527" y="1"/>
                    <a:pt x="34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8" name="Google Shape;9808;p23"/>
            <p:cNvSpPr/>
            <p:nvPr/>
          </p:nvSpPr>
          <p:spPr>
            <a:xfrm>
              <a:off x="2280700" y="737125"/>
              <a:ext cx="104650" cy="41075"/>
            </a:xfrm>
            <a:custGeom>
              <a:avLst/>
              <a:gdLst/>
              <a:ahLst/>
              <a:cxnLst/>
              <a:rect l="l" t="t" r="r" b="b"/>
              <a:pathLst>
                <a:path w="4186" h="1643" extrusionOk="0">
                  <a:moveTo>
                    <a:pt x="1900" y="0"/>
                  </a:moveTo>
                  <a:cubicBezTo>
                    <a:pt x="925" y="0"/>
                    <a:pt x="129" y="299"/>
                    <a:pt x="68" y="695"/>
                  </a:cubicBezTo>
                  <a:cubicBezTo>
                    <a:pt x="1" y="1147"/>
                    <a:pt x="855" y="1566"/>
                    <a:pt x="1993" y="1633"/>
                  </a:cubicBezTo>
                  <a:cubicBezTo>
                    <a:pt x="2098" y="1639"/>
                    <a:pt x="2201" y="1642"/>
                    <a:pt x="2303" y="1642"/>
                  </a:cubicBezTo>
                  <a:cubicBezTo>
                    <a:pt x="3288" y="1642"/>
                    <a:pt x="4088" y="1356"/>
                    <a:pt x="4119" y="946"/>
                  </a:cubicBezTo>
                  <a:cubicBezTo>
                    <a:pt x="4186" y="478"/>
                    <a:pt x="3332" y="59"/>
                    <a:pt x="2194" y="9"/>
                  </a:cubicBezTo>
                  <a:cubicBezTo>
                    <a:pt x="2095" y="3"/>
                    <a:pt x="199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9" name="Google Shape;9809;p23"/>
            <p:cNvSpPr/>
            <p:nvPr/>
          </p:nvSpPr>
          <p:spPr>
            <a:xfrm>
              <a:off x="2193325" y="934275"/>
              <a:ext cx="68925" cy="31225"/>
            </a:xfrm>
            <a:custGeom>
              <a:avLst/>
              <a:gdLst/>
              <a:ahLst/>
              <a:cxnLst/>
              <a:rect l="l" t="t" r="r" b="b"/>
              <a:pathLst>
                <a:path w="2757" h="1249" extrusionOk="0">
                  <a:moveTo>
                    <a:pt x="1636" y="1"/>
                  </a:moveTo>
                  <a:cubicBezTo>
                    <a:pt x="1577" y="1"/>
                    <a:pt x="1516" y="3"/>
                    <a:pt x="1454" y="7"/>
                  </a:cubicBezTo>
                  <a:cubicBezTo>
                    <a:pt x="701" y="40"/>
                    <a:pt x="65" y="358"/>
                    <a:pt x="48" y="693"/>
                  </a:cubicBezTo>
                  <a:cubicBezTo>
                    <a:pt x="1" y="1008"/>
                    <a:pt x="515" y="1249"/>
                    <a:pt x="1189" y="1249"/>
                  </a:cubicBezTo>
                  <a:cubicBezTo>
                    <a:pt x="1232" y="1249"/>
                    <a:pt x="1276" y="1248"/>
                    <a:pt x="1320" y="1246"/>
                  </a:cubicBezTo>
                  <a:cubicBezTo>
                    <a:pt x="2056" y="1195"/>
                    <a:pt x="2676" y="911"/>
                    <a:pt x="2726" y="543"/>
                  </a:cubicBezTo>
                  <a:cubicBezTo>
                    <a:pt x="2757" y="237"/>
                    <a:pt x="227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0" name="Google Shape;9810;p23"/>
            <p:cNvSpPr/>
            <p:nvPr/>
          </p:nvSpPr>
          <p:spPr>
            <a:xfrm>
              <a:off x="2257325" y="908050"/>
              <a:ext cx="37625" cy="16925"/>
            </a:xfrm>
            <a:custGeom>
              <a:avLst/>
              <a:gdLst/>
              <a:ahLst/>
              <a:cxnLst/>
              <a:rect l="l" t="t" r="r" b="b"/>
              <a:pathLst>
                <a:path w="1505" h="677" extrusionOk="0">
                  <a:moveTo>
                    <a:pt x="853" y="0"/>
                  </a:moveTo>
                  <a:cubicBezTo>
                    <a:pt x="831" y="0"/>
                    <a:pt x="808" y="0"/>
                    <a:pt x="785" y="1"/>
                  </a:cubicBezTo>
                  <a:cubicBezTo>
                    <a:pt x="400" y="18"/>
                    <a:pt x="32" y="202"/>
                    <a:pt x="15" y="386"/>
                  </a:cubicBezTo>
                  <a:cubicBezTo>
                    <a:pt x="0" y="551"/>
                    <a:pt x="254" y="676"/>
                    <a:pt x="584" y="676"/>
                  </a:cubicBezTo>
                  <a:cubicBezTo>
                    <a:pt x="622" y="676"/>
                    <a:pt x="662" y="674"/>
                    <a:pt x="702" y="671"/>
                  </a:cubicBezTo>
                  <a:cubicBezTo>
                    <a:pt x="1120" y="654"/>
                    <a:pt x="1488" y="487"/>
                    <a:pt x="1488" y="303"/>
                  </a:cubicBezTo>
                  <a:cubicBezTo>
                    <a:pt x="1504" y="129"/>
                    <a:pt x="1222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1" name="Google Shape;9811;p23"/>
            <p:cNvSpPr/>
            <p:nvPr/>
          </p:nvSpPr>
          <p:spPr>
            <a:xfrm>
              <a:off x="2088675" y="875300"/>
              <a:ext cx="37600" cy="16925"/>
            </a:xfrm>
            <a:custGeom>
              <a:avLst/>
              <a:gdLst/>
              <a:ahLst/>
              <a:cxnLst/>
              <a:rect l="l" t="t" r="r" b="b"/>
              <a:pathLst>
                <a:path w="1504" h="677" extrusionOk="0">
                  <a:moveTo>
                    <a:pt x="924" y="1"/>
                  </a:moveTo>
                  <a:cubicBezTo>
                    <a:pt x="885" y="1"/>
                    <a:pt x="844" y="2"/>
                    <a:pt x="802" y="6"/>
                  </a:cubicBezTo>
                  <a:cubicBezTo>
                    <a:pt x="401" y="23"/>
                    <a:pt x="49" y="190"/>
                    <a:pt x="32" y="374"/>
                  </a:cubicBezTo>
                  <a:cubicBezTo>
                    <a:pt x="1" y="548"/>
                    <a:pt x="282" y="677"/>
                    <a:pt x="651" y="677"/>
                  </a:cubicBezTo>
                  <a:cubicBezTo>
                    <a:pt x="673" y="677"/>
                    <a:pt x="696" y="676"/>
                    <a:pt x="719" y="675"/>
                  </a:cubicBezTo>
                  <a:cubicBezTo>
                    <a:pt x="1137" y="642"/>
                    <a:pt x="1472" y="475"/>
                    <a:pt x="1489" y="290"/>
                  </a:cubicBezTo>
                  <a:cubicBezTo>
                    <a:pt x="1504" y="125"/>
                    <a:pt x="1263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2" name="Google Shape;9812;p23"/>
            <p:cNvSpPr/>
            <p:nvPr/>
          </p:nvSpPr>
          <p:spPr>
            <a:xfrm>
              <a:off x="2028375" y="714525"/>
              <a:ext cx="54000" cy="21300"/>
            </a:xfrm>
            <a:custGeom>
              <a:avLst/>
              <a:gdLst/>
              <a:ahLst/>
              <a:cxnLst/>
              <a:rect l="l" t="t" r="r" b="b"/>
              <a:pathLst>
                <a:path w="2160" h="852" extrusionOk="0">
                  <a:moveTo>
                    <a:pt x="932" y="0"/>
                  </a:moveTo>
                  <a:cubicBezTo>
                    <a:pt x="439" y="0"/>
                    <a:pt x="49" y="155"/>
                    <a:pt x="34" y="361"/>
                  </a:cubicBezTo>
                  <a:cubicBezTo>
                    <a:pt x="1" y="595"/>
                    <a:pt x="453" y="829"/>
                    <a:pt x="1038" y="846"/>
                  </a:cubicBezTo>
                  <a:cubicBezTo>
                    <a:pt x="1098" y="850"/>
                    <a:pt x="1156" y="851"/>
                    <a:pt x="1213" y="851"/>
                  </a:cubicBezTo>
                  <a:cubicBezTo>
                    <a:pt x="1718" y="851"/>
                    <a:pt x="2113" y="720"/>
                    <a:pt x="2143" y="495"/>
                  </a:cubicBezTo>
                  <a:cubicBezTo>
                    <a:pt x="2160" y="260"/>
                    <a:pt x="1725" y="26"/>
                    <a:pt x="1139" y="9"/>
                  </a:cubicBezTo>
                  <a:cubicBezTo>
                    <a:pt x="1068" y="3"/>
                    <a:pt x="999" y="0"/>
                    <a:pt x="9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3" name="Google Shape;9813;p23"/>
            <p:cNvSpPr/>
            <p:nvPr/>
          </p:nvSpPr>
          <p:spPr>
            <a:xfrm>
              <a:off x="1656775" y="734625"/>
              <a:ext cx="42725" cy="28200"/>
            </a:xfrm>
            <a:custGeom>
              <a:avLst/>
              <a:gdLst/>
              <a:ahLst/>
              <a:cxnLst/>
              <a:rect l="l" t="t" r="r" b="b"/>
              <a:pathLst>
                <a:path w="1709" h="1128" extrusionOk="0">
                  <a:moveTo>
                    <a:pt x="1155" y="0"/>
                  </a:moveTo>
                  <a:cubicBezTo>
                    <a:pt x="988" y="0"/>
                    <a:pt x="796" y="46"/>
                    <a:pt x="603" y="143"/>
                  </a:cubicBezTo>
                  <a:cubicBezTo>
                    <a:pt x="185" y="377"/>
                    <a:pt x="1" y="779"/>
                    <a:pt x="235" y="996"/>
                  </a:cubicBezTo>
                  <a:cubicBezTo>
                    <a:pt x="339" y="1086"/>
                    <a:pt x="479" y="1127"/>
                    <a:pt x="632" y="1127"/>
                  </a:cubicBezTo>
                  <a:cubicBezTo>
                    <a:pt x="850" y="1127"/>
                    <a:pt x="1093" y="1043"/>
                    <a:pt x="1290" y="896"/>
                  </a:cubicBezTo>
                  <a:cubicBezTo>
                    <a:pt x="1608" y="661"/>
                    <a:pt x="1708" y="360"/>
                    <a:pt x="1574" y="159"/>
                  </a:cubicBezTo>
                  <a:cubicBezTo>
                    <a:pt x="1487" y="55"/>
                    <a:pt x="1336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4" name="Google Shape;9814;p23"/>
            <p:cNvSpPr/>
            <p:nvPr/>
          </p:nvSpPr>
          <p:spPr>
            <a:xfrm>
              <a:off x="1874375" y="871275"/>
              <a:ext cx="34350" cy="16750"/>
            </a:xfrm>
            <a:custGeom>
              <a:avLst/>
              <a:gdLst/>
              <a:ahLst/>
              <a:cxnLst/>
              <a:rect l="l" t="t" r="r" b="b"/>
              <a:pathLst>
                <a:path w="1374" h="670" extrusionOk="0">
                  <a:moveTo>
                    <a:pt x="715" y="1"/>
                  </a:moveTo>
                  <a:cubicBezTo>
                    <a:pt x="575" y="1"/>
                    <a:pt x="433" y="30"/>
                    <a:pt x="319" y="83"/>
                  </a:cubicBezTo>
                  <a:cubicBezTo>
                    <a:pt x="84" y="184"/>
                    <a:pt x="1" y="351"/>
                    <a:pt x="118" y="502"/>
                  </a:cubicBezTo>
                  <a:cubicBezTo>
                    <a:pt x="215" y="598"/>
                    <a:pt x="417" y="669"/>
                    <a:pt x="629" y="669"/>
                  </a:cubicBezTo>
                  <a:cubicBezTo>
                    <a:pt x="710" y="669"/>
                    <a:pt x="792" y="659"/>
                    <a:pt x="871" y="636"/>
                  </a:cubicBezTo>
                  <a:cubicBezTo>
                    <a:pt x="1239" y="552"/>
                    <a:pt x="1373" y="301"/>
                    <a:pt x="1156" y="133"/>
                  </a:cubicBezTo>
                  <a:cubicBezTo>
                    <a:pt x="1046" y="42"/>
                    <a:pt x="882" y="1"/>
                    <a:pt x="715" y="1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5" name="Google Shape;9815;p23"/>
            <p:cNvSpPr/>
            <p:nvPr/>
          </p:nvSpPr>
          <p:spPr>
            <a:xfrm>
              <a:off x="1896975" y="793875"/>
              <a:ext cx="34350" cy="16725"/>
            </a:xfrm>
            <a:custGeom>
              <a:avLst/>
              <a:gdLst/>
              <a:ahLst/>
              <a:cxnLst/>
              <a:rect l="l" t="t" r="r" b="b"/>
              <a:pathLst>
                <a:path w="1374" h="669" extrusionOk="0">
                  <a:moveTo>
                    <a:pt x="704" y="0"/>
                  </a:moveTo>
                  <a:cubicBezTo>
                    <a:pt x="562" y="0"/>
                    <a:pt x="416" y="29"/>
                    <a:pt x="302" y="82"/>
                  </a:cubicBezTo>
                  <a:cubicBezTo>
                    <a:pt x="84" y="183"/>
                    <a:pt x="1" y="350"/>
                    <a:pt x="118" y="501"/>
                  </a:cubicBezTo>
                  <a:cubicBezTo>
                    <a:pt x="203" y="598"/>
                    <a:pt x="392" y="668"/>
                    <a:pt x="611" y="668"/>
                  </a:cubicBezTo>
                  <a:cubicBezTo>
                    <a:pt x="695" y="668"/>
                    <a:pt x="783" y="658"/>
                    <a:pt x="871" y="635"/>
                  </a:cubicBezTo>
                  <a:cubicBezTo>
                    <a:pt x="1223" y="551"/>
                    <a:pt x="1373" y="300"/>
                    <a:pt x="1139" y="133"/>
                  </a:cubicBezTo>
                  <a:cubicBezTo>
                    <a:pt x="1039" y="42"/>
                    <a:pt x="874" y="0"/>
                    <a:pt x="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6" name="Google Shape;9816;p23"/>
            <p:cNvSpPr/>
            <p:nvPr/>
          </p:nvSpPr>
          <p:spPr>
            <a:xfrm>
              <a:off x="2138850" y="700100"/>
              <a:ext cx="23050" cy="8400"/>
            </a:xfrm>
            <a:custGeom>
              <a:avLst/>
              <a:gdLst/>
              <a:ahLst/>
              <a:cxnLst/>
              <a:rect l="l" t="t" r="r" b="b"/>
              <a:pathLst>
                <a:path w="922" h="336" extrusionOk="0">
                  <a:moveTo>
                    <a:pt x="469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35"/>
                    <a:pt x="469" y="335"/>
                  </a:cubicBezTo>
                  <a:cubicBezTo>
                    <a:pt x="720" y="335"/>
                    <a:pt x="921" y="251"/>
                    <a:pt x="921" y="168"/>
                  </a:cubicBezTo>
                  <a:cubicBezTo>
                    <a:pt x="921" y="84"/>
                    <a:pt x="720" y="0"/>
                    <a:pt x="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7" name="Google Shape;9817;p23"/>
            <p:cNvSpPr/>
            <p:nvPr/>
          </p:nvSpPr>
          <p:spPr>
            <a:xfrm>
              <a:off x="1962850" y="803450"/>
              <a:ext cx="158875" cy="39750"/>
            </a:xfrm>
            <a:custGeom>
              <a:avLst/>
              <a:gdLst/>
              <a:ahLst/>
              <a:cxnLst/>
              <a:rect l="l" t="t" r="r" b="b"/>
              <a:pathLst>
                <a:path w="6355" h="1590" extrusionOk="0">
                  <a:moveTo>
                    <a:pt x="2889" y="1"/>
                  </a:moveTo>
                  <a:cubicBezTo>
                    <a:pt x="1316" y="1"/>
                    <a:pt x="10" y="419"/>
                    <a:pt x="10" y="955"/>
                  </a:cubicBezTo>
                  <a:cubicBezTo>
                    <a:pt x="0" y="1275"/>
                    <a:pt x="603" y="1590"/>
                    <a:pt x="1381" y="1590"/>
                  </a:cubicBezTo>
                  <a:cubicBezTo>
                    <a:pt x="1862" y="1590"/>
                    <a:pt x="2411" y="1469"/>
                    <a:pt x="2923" y="1156"/>
                  </a:cubicBezTo>
                  <a:cubicBezTo>
                    <a:pt x="3712" y="678"/>
                    <a:pt x="4475" y="652"/>
                    <a:pt x="5104" y="652"/>
                  </a:cubicBezTo>
                  <a:cubicBezTo>
                    <a:pt x="5179" y="652"/>
                    <a:pt x="5252" y="652"/>
                    <a:pt x="5324" y="652"/>
                  </a:cubicBezTo>
                  <a:cubicBezTo>
                    <a:pt x="5490" y="652"/>
                    <a:pt x="5645" y="650"/>
                    <a:pt x="5785" y="637"/>
                  </a:cubicBezTo>
                  <a:cubicBezTo>
                    <a:pt x="6354" y="587"/>
                    <a:pt x="4446" y="34"/>
                    <a:pt x="288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8" name="Google Shape;9818;p23"/>
            <p:cNvSpPr/>
            <p:nvPr/>
          </p:nvSpPr>
          <p:spPr>
            <a:xfrm>
              <a:off x="2025450" y="837775"/>
              <a:ext cx="31400" cy="10475"/>
            </a:xfrm>
            <a:custGeom>
              <a:avLst/>
              <a:gdLst/>
              <a:ahLst/>
              <a:cxnLst/>
              <a:rect l="l" t="t" r="r" b="b"/>
              <a:pathLst>
                <a:path w="1256" h="419" extrusionOk="0">
                  <a:moveTo>
                    <a:pt x="636" y="0"/>
                  </a:moveTo>
                  <a:cubicBezTo>
                    <a:pt x="268" y="0"/>
                    <a:pt x="0" y="84"/>
                    <a:pt x="0" y="201"/>
                  </a:cubicBezTo>
                  <a:cubicBezTo>
                    <a:pt x="0" y="318"/>
                    <a:pt x="268" y="419"/>
                    <a:pt x="636" y="419"/>
                  </a:cubicBezTo>
                  <a:cubicBezTo>
                    <a:pt x="988" y="419"/>
                    <a:pt x="1256" y="335"/>
                    <a:pt x="1256" y="201"/>
                  </a:cubicBezTo>
                  <a:cubicBezTo>
                    <a:pt x="1256" y="84"/>
                    <a:pt x="988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9" name="Google Shape;9819;p23"/>
            <p:cNvSpPr/>
            <p:nvPr/>
          </p:nvSpPr>
          <p:spPr>
            <a:xfrm>
              <a:off x="2012475" y="8130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20" y="1"/>
                  </a:moveTo>
                  <a:cubicBezTo>
                    <a:pt x="285" y="1"/>
                    <a:pt x="1" y="84"/>
                    <a:pt x="1" y="202"/>
                  </a:cubicBezTo>
                  <a:cubicBezTo>
                    <a:pt x="1" y="336"/>
                    <a:pt x="268" y="419"/>
                    <a:pt x="620" y="419"/>
                  </a:cubicBezTo>
                  <a:cubicBezTo>
                    <a:pt x="955" y="419"/>
                    <a:pt x="1256" y="319"/>
                    <a:pt x="1256" y="202"/>
                  </a:cubicBezTo>
                  <a:cubicBezTo>
                    <a:pt x="1256" y="84"/>
                    <a:pt x="971" y="1"/>
                    <a:pt x="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0" name="Google Shape;9820;p23"/>
            <p:cNvSpPr/>
            <p:nvPr/>
          </p:nvSpPr>
          <p:spPr>
            <a:xfrm>
              <a:off x="1975650" y="827725"/>
              <a:ext cx="22200" cy="7150"/>
            </a:xfrm>
            <a:custGeom>
              <a:avLst/>
              <a:gdLst/>
              <a:ahLst/>
              <a:cxnLst/>
              <a:rect l="l" t="t" r="r" b="b"/>
              <a:pathLst>
                <a:path w="888" h="286" extrusionOk="0">
                  <a:moveTo>
                    <a:pt x="452" y="1"/>
                  </a:moveTo>
                  <a:cubicBezTo>
                    <a:pt x="201" y="1"/>
                    <a:pt x="1" y="68"/>
                    <a:pt x="1" y="151"/>
                  </a:cubicBezTo>
                  <a:cubicBezTo>
                    <a:pt x="1" y="235"/>
                    <a:pt x="201" y="285"/>
                    <a:pt x="452" y="285"/>
                  </a:cubicBezTo>
                  <a:cubicBezTo>
                    <a:pt x="704" y="285"/>
                    <a:pt x="888" y="235"/>
                    <a:pt x="888" y="151"/>
                  </a:cubicBezTo>
                  <a:cubicBezTo>
                    <a:pt x="888" y="68"/>
                    <a:pt x="704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1" name="Google Shape;9821;p23"/>
            <p:cNvSpPr/>
            <p:nvPr/>
          </p:nvSpPr>
          <p:spPr>
            <a:xfrm>
              <a:off x="2075250" y="818100"/>
              <a:ext cx="21775" cy="7550"/>
            </a:xfrm>
            <a:custGeom>
              <a:avLst/>
              <a:gdLst/>
              <a:ahLst/>
              <a:cxnLst/>
              <a:rect l="l" t="t" r="r" b="b"/>
              <a:pathLst>
                <a:path w="871" h="302" extrusionOk="0">
                  <a:moveTo>
                    <a:pt x="436" y="1"/>
                  </a:moveTo>
                  <a:cubicBezTo>
                    <a:pt x="184" y="1"/>
                    <a:pt x="0" y="68"/>
                    <a:pt x="0" y="151"/>
                  </a:cubicBezTo>
                  <a:cubicBezTo>
                    <a:pt x="0" y="235"/>
                    <a:pt x="184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2" name="Google Shape;9822;p23"/>
            <p:cNvSpPr/>
            <p:nvPr/>
          </p:nvSpPr>
          <p:spPr>
            <a:xfrm>
              <a:off x="2295350" y="809325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34"/>
                    <a:pt x="185" y="301"/>
                    <a:pt x="436" y="301"/>
                  </a:cubicBezTo>
                  <a:cubicBezTo>
                    <a:pt x="687" y="301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3" name="Google Shape;9823;p23"/>
            <p:cNvSpPr/>
            <p:nvPr/>
          </p:nvSpPr>
          <p:spPr>
            <a:xfrm>
              <a:off x="1863925" y="897375"/>
              <a:ext cx="193725" cy="30425"/>
            </a:xfrm>
            <a:custGeom>
              <a:avLst/>
              <a:gdLst/>
              <a:ahLst/>
              <a:cxnLst/>
              <a:rect l="l" t="t" r="r" b="b"/>
              <a:pathLst>
                <a:path w="7749" h="1217" extrusionOk="0">
                  <a:moveTo>
                    <a:pt x="3619" y="0"/>
                  </a:moveTo>
                  <a:cubicBezTo>
                    <a:pt x="3223" y="0"/>
                    <a:pt x="2825" y="43"/>
                    <a:pt x="2444" y="144"/>
                  </a:cubicBezTo>
                  <a:cubicBezTo>
                    <a:pt x="0" y="763"/>
                    <a:pt x="3281" y="1098"/>
                    <a:pt x="6210" y="1215"/>
                  </a:cubicBezTo>
                  <a:cubicBezTo>
                    <a:pt x="6246" y="1216"/>
                    <a:pt x="6279" y="1217"/>
                    <a:pt x="6311" y="1217"/>
                  </a:cubicBezTo>
                  <a:cubicBezTo>
                    <a:pt x="7748" y="1217"/>
                    <a:pt x="5733" y="0"/>
                    <a:pt x="36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4" name="Google Shape;9824;p23"/>
            <p:cNvSpPr/>
            <p:nvPr/>
          </p:nvSpPr>
          <p:spPr>
            <a:xfrm>
              <a:off x="1662750" y="693975"/>
              <a:ext cx="142875" cy="53300"/>
            </a:xfrm>
            <a:custGeom>
              <a:avLst/>
              <a:gdLst/>
              <a:ahLst/>
              <a:cxnLst/>
              <a:rect l="l" t="t" r="r" b="b"/>
              <a:pathLst>
                <a:path w="5715" h="2132" extrusionOk="0">
                  <a:moveTo>
                    <a:pt x="3380" y="0"/>
                  </a:moveTo>
                  <a:cubicBezTo>
                    <a:pt x="3249" y="0"/>
                    <a:pt x="3114" y="4"/>
                    <a:pt x="2976" y="11"/>
                  </a:cubicBezTo>
                  <a:cubicBezTo>
                    <a:pt x="1436" y="95"/>
                    <a:pt x="113" y="647"/>
                    <a:pt x="46" y="1233"/>
                  </a:cubicBezTo>
                  <a:cubicBezTo>
                    <a:pt x="1" y="1765"/>
                    <a:pt x="977" y="2131"/>
                    <a:pt x="2310" y="2131"/>
                  </a:cubicBezTo>
                  <a:cubicBezTo>
                    <a:pt x="2445" y="2131"/>
                    <a:pt x="2583" y="2128"/>
                    <a:pt x="2724" y="2120"/>
                  </a:cubicBezTo>
                  <a:cubicBezTo>
                    <a:pt x="4281" y="2036"/>
                    <a:pt x="5570" y="1501"/>
                    <a:pt x="5654" y="915"/>
                  </a:cubicBezTo>
                  <a:cubicBezTo>
                    <a:pt x="5715" y="381"/>
                    <a:pt x="4733" y="0"/>
                    <a:pt x="3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5" name="Google Shape;9825;p23"/>
            <p:cNvSpPr/>
            <p:nvPr/>
          </p:nvSpPr>
          <p:spPr>
            <a:xfrm>
              <a:off x="1914550" y="708475"/>
              <a:ext cx="140225" cy="59450"/>
            </a:xfrm>
            <a:custGeom>
              <a:avLst/>
              <a:gdLst/>
              <a:ahLst/>
              <a:cxnLst/>
              <a:rect l="l" t="t" r="r" b="b"/>
              <a:pathLst>
                <a:path w="5609" h="2378" extrusionOk="0">
                  <a:moveTo>
                    <a:pt x="2813" y="0"/>
                  </a:moveTo>
                  <a:cubicBezTo>
                    <a:pt x="1256" y="0"/>
                    <a:pt x="1" y="536"/>
                    <a:pt x="1" y="1189"/>
                  </a:cubicBezTo>
                  <a:cubicBezTo>
                    <a:pt x="1" y="1841"/>
                    <a:pt x="1256" y="2377"/>
                    <a:pt x="2813" y="2377"/>
                  </a:cubicBezTo>
                  <a:cubicBezTo>
                    <a:pt x="4353" y="2377"/>
                    <a:pt x="5608" y="1841"/>
                    <a:pt x="5608" y="1189"/>
                  </a:cubicBezTo>
                  <a:cubicBezTo>
                    <a:pt x="5608" y="536"/>
                    <a:pt x="4353" y="0"/>
                    <a:pt x="28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6" name="Google Shape;9826;p23"/>
            <p:cNvSpPr/>
            <p:nvPr/>
          </p:nvSpPr>
          <p:spPr>
            <a:xfrm>
              <a:off x="1914550" y="590050"/>
              <a:ext cx="97525" cy="18850"/>
            </a:xfrm>
            <a:custGeom>
              <a:avLst/>
              <a:gdLst/>
              <a:ahLst/>
              <a:cxnLst/>
              <a:rect l="l" t="t" r="r" b="b"/>
              <a:pathLst>
                <a:path w="3901" h="754" extrusionOk="0">
                  <a:moveTo>
                    <a:pt x="1942" y="0"/>
                  </a:moveTo>
                  <a:cubicBezTo>
                    <a:pt x="871" y="0"/>
                    <a:pt x="1" y="168"/>
                    <a:pt x="1" y="385"/>
                  </a:cubicBezTo>
                  <a:cubicBezTo>
                    <a:pt x="1" y="586"/>
                    <a:pt x="871" y="753"/>
                    <a:pt x="1942" y="753"/>
                  </a:cubicBezTo>
                  <a:cubicBezTo>
                    <a:pt x="3014" y="753"/>
                    <a:pt x="3901" y="586"/>
                    <a:pt x="3901" y="385"/>
                  </a:cubicBezTo>
                  <a:cubicBezTo>
                    <a:pt x="3901" y="168"/>
                    <a:pt x="3014" y="0"/>
                    <a:pt x="19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7" name="Google Shape;9827;p23"/>
            <p:cNvSpPr/>
            <p:nvPr/>
          </p:nvSpPr>
          <p:spPr>
            <a:xfrm>
              <a:off x="2029625" y="601500"/>
              <a:ext cx="33500" cy="12600"/>
            </a:xfrm>
            <a:custGeom>
              <a:avLst/>
              <a:gdLst/>
              <a:ahLst/>
              <a:cxnLst/>
              <a:rect l="l" t="t" r="r" b="b"/>
              <a:pathLst>
                <a:path w="1340" h="504" extrusionOk="0">
                  <a:moveTo>
                    <a:pt x="426" y="1"/>
                  </a:moveTo>
                  <a:cubicBezTo>
                    <a:pt x="205" y="1"/>
                    <a:pt x="42" y="56"/>
                    <a:pt x="18" y="128"/>
                  </a:cubicBezTo>
                  <a:cubicBezTo>
                    <a:pt x="1" y="262"/>
                    <a:pt x="269" y="413"/>
                    <a:pt x="620" y="463"/>
                  </a:cubicBezTo>
                  <a:cubicBezTo>
                    <a:pt x="743" y="491"/>
                    <a:pt x="860" y="504"/>
                    <a:pt x="962" y="504"/>
                  </a:cubicBezTo>
                  <a:cubicBezTo>
                    <a:pt x="1167" y="504"/>
                    <a:pt x="1312" y="452"/>
                    <a:pt x="1323" y="362"/>
                  </a:cubicBezTo>
                  <a:cubicBezTo>
                    <a:pt x="1340" y="245"/>
                    <a:pt x="1072" y="95"/>
                    <a:pt x="704" y="28"/>
                  </a:cubicBezTo>
                  <a:cubicBezTo>
                    <a:pt x="606" y="9"/>
                    <a:pt x="511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8" name="Google Shape;9828;p23"/>
            <p:cNvSpPr/>
            <p:nvPr/>
          </p:nvSpPr>
          <p:spPr>
            <a:xfrm>
              <a:off x="2009125" y="947725"/>
              <a:ext cx="158200" cy="41975"/>
            </a:xfrm>
            <a:custGeom>
              <a:avLst/>
              <a:gdLst/>
              <a:ahLst/>
              <a:cxnLst/>
              <a:rect l="l" t="t" r="r" b="b"/>
              <a:pathLst>
                <a:path w="6328" h="1679" extrusionOk="0">
                  <a:moveTo>
                    <a:pt x="5183" y="0"/>
                  </a:moveTo>
                  <a:cubicBezTo>
                    <a:pt x="4964" y="0"/>
                    <a:pt x="4746" y="46"/>
                    <a:pt x="4554" y="139"/>
                  </a:cubicBezTo>
                  <a:cubicBezTo>
                    <a:pt x="3984" y="390"/>
                    <a:pt x="3014" y="574"/>
                    <a:pt x="1959" y="574"/>
                  </a:cubicBezTo>
                  <a:cubicBezTo>
                    <a:pt x="1289" y="574"/>
                    <a:pt x="653" y="507"/>
                    <a:pt x="135" y="390"/>
                  </a:cubicBezTo>
                  <a:cubicBezTo>
                    <a:pt x="51" y="473"/>
                    <a:pt x="1" y="574"/>
                    <a:pt x="1" y="674"/>
                  </a:cubicBezTo>
                  <a:cubicBezTo>
                    <a:pt x="1" y="1227"/>
                    <a:pt x="1423" y="1678"/>
                    <a:pt x="3164" y="1678"/>
                  </a:cubicBezTo>
                  <a:cubicBezTo>
                    <a:pt x="4905" y="1678"/>
                    <a:pt x="6328" y="1243"/>
                    <a:pt x="6328" y="674"/>
                  </a:cubicBezTo>
                  <a:cubicBezTo>
                    <a:pt x="6328" y="473"/>
                    <a:pt x="6144" y="289"/>
                    <a:pt x="5826" y="139"/>
                  </a:cubicBezTo>
                  <a:cubicBezTo>
                    <a:pt x="5625" y="46"/>
                    <a:pt x="5403" y="0"/>
                    <a:pt x="5183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9" name="Google Shape;9829;p23"/>
            <p:cNvSpPr/>
            <p:nvPr/>
          </p:nvSpPr>
          <p:spPr>
            <a:xfrm>
              <a:off x="2291300" y="805325"/>
              <a:ext cx="132975" cy="50600"/>
            </a:xfrm>
            <a:custGeom>
              <a:avLst/>
              <a:gdLst/>
              <a:ahLst/>
              <a:cxnLst/>
              <a:rect l="l" t="t" r="r" b="b"/>
              <a:pathLst>
                <a:path w="5319" h="2024" extrusionOk="0">
                  <a:moveTo>
                    <a:pt x="4000" y="1"/>
                  </a:moveTo>
                  <a:cubicBezTo>
                    <a:pt x="3689" y="1"/>
                    <a:pt x="3375" y="89"/>
                    <a:pt x="3092" y="261"/>
                  </a:cubicBezTo>
                  <a:cubicBezTo>
                    <a:pt x="2539" y="608"/>
                    <a:pt x="1671" y="1001"/>
                    <a:pt x="716" y="1001"/>
                  </a:cubicBezTo>
                  <a:cubicBezTo>
                    <a:pt x="660" y="1001"/>
                    <a:pt x="604" y="1000"/>
                    <a:pt x="548" y="997"/>
                  </a:cubicBezTo>
                  <a:lnTo>
                    <a:pt x="514" y="997"/>
                  </a:lnTo>
                  <a:cubicBezTo>
                    <a:pt x="508" y="997"/>
                    <a:pt x="503" y="997"/>
                    <a:pt x="497" y="997"/>
                  </a:cubicBezTo>
                  <a:cubicBezTo>
                    <a:pt x="93" y="997"/>
                    <a:pt x="1" y="1568"/>
                    <a:pt x="380" y="1717"/>
                  </a:cubicBezTo>
                  <a:cubicBezTo>
                    <a:pt x="816" y="1884"/>
                    <a:pt x="1418" y="2001"/>
                    <a:pt x="2104" y="2018"/>
                  </a:cubicBezTo>
                  <a:cubicBezTo>
                    <a:pt x="2202" y="2022"/>
                    <a:pt x="2299" y="2024"/>
                    <a:pt x="2395" y="2024"/>
                  </a:cubicBezTo>
                  <a:cubicBezTo>
                    <a:pt x="3986" y="2024"/>
                    <a:pt x="5252" y="1511"/>
                    <a:pt x="5268" y="880"/>
                  </a:cubicBezTo>
                  <a:cubicBezTo>
                    <a:pt x="5318" y="646"/>
                    <a:pt x="5151" y="428"/>
                    <a:pt x="4850" y="244"/>
                  </a:cubicBezTo>
                  <a:cubicBezTo>
                    <a:pt x="4588" y="81"/>
                    <a:pt x="4296" y="1"/>
                    <a:pt x="400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0" name="Google Shape;9830;p23"/>
            <p:cNvSpPr/>
            <p:nvPr/>
          </p:nvSpPr>
          <p:spPr>
            <a:xfrm>
              <a:off x="2330925" y="832325"/>
              <a:ext cx="31400" cy="8825"/>
            </a:xfrm>
            <a:custGeom>
              <a:avLst/>
              <a:gdLst/>
              <a:ahLst/>
              <a:cxnLst/>
              <a:rect l="l" t="t" r="r" b="b"/>
              <a:pathLst>
                <a:path w="1256" h="353" extrusionOk="0">
                  <a:moveTo>
                    <a:pt x="637" y="1"/>
                  </a:moveTo>
                  <a:cubicBezTo>
                    <a:pt x="302" y="1"/>
                    <a:pt x="1" y="84"/>
                    <a:pt x="1" y="168"/>
                  </a:cubicBezTo>
                  <a:cubicBezTo>
                    <a:pt x="1" y="269"/>
                    <a:pt x="268" y="352"/>
                    <a:pt x="637" y="352"/>
                  </a:cubicBezTo>
                  <a:cubicBezTo>
                    <a:pt x="988" y="352"/>
                    <a:pt x="1256" y="302"/>
                    <a:pt x="1256" y="185"/>
                  </a:cubicBezTo>
                  <a:cubicBezTo>
                    <a:pt x="1256" y="84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1" name="Google Shape;9831;p23"/>
            <p:cNvSpPr/>
            <p:nvPr/>
          </p:nvSpPr>
          <p:spPr>
            <a:xfrm>
              <a:off x="2369850" y="8047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67"/>
                    <a:pt x="0" y="151"/>
                  </a:cubicBezTo>
                  <a:cubicBezTo>
                    <a:pt x="0" y="234"/>
                    <a:pt x="184" y="285"/>
                    <a:pt x="435" y="285"/>
                  </a:cubicBezTo>
                  <a:cubicBezTo>
                    <a:pt x="670" y="285"/>
                    <a:pt x="871" y="234"/>
                    <a:pt x="871" y="151"/>
                  </a:cubicBezTo>
                  <a:cubicBezTo>
                    <a:pt x="871" y="67"/>
                    <a:pt x="687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2" name="Google Shape;9832;p23"/>
            <p:cNvSpPr/>
            <p:nvPr/>
          </p:nvSpPr>
          <p:spPr>
            <a:xfrm>
              <a:off x="2020425" y="9511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6" y="1"/>
                  </a:moveTo>
                  <a:cubicBezTo>
                    <a:pt x="185" y="1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70" y="285"/>
                    <a:pt x="871" y="235"/>
                    <a:pt x="871" y="151"/>
                  </a:cubicBezTo>
                  <a:cubicBezTo>
                    <a:pt x="871" y="67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3" name="Google Shape;9833;p23"/>
            <p:cNvSpPr/>
            <p:nvPr/>
          </p:nvSpPr>
          <p:spPr>
            <a:xfrm>
              <a:off x="2058925" y="969175"/>
              <a:ext cx="31400" cy="9275"/>
            </a:xfrm>
            <a:custGeom>
              <a:avLst/>
              <a:gdLst/>
              <a:ahLst/>
              <a:cxnLst/>
              <a:rect l="l" t="t" r="r" b="b"/>
              <a:pathLst>
                <a:path w="1256" h="371" extrusionOk="0">
                  <a:moveTo>
                    <a:pt x="637" y="0"/>
                  </a:moveTo>
                  <a:cubicBezTo>
                    <a:pt x="302" y="0"/>
                    <a:pt x="1" y="84"/>
                    <a:pt x="1" y="184"/>
                  </a:cubicBezTo>
                  <a:cubicBezTo>
                    <a:pt x="1" y="285"/>
                    <a:pt x="268" y="369"/>
                    <a:pt x="637" y="369"/>
                  </a:cubicBezTo>
                  <a:cubicBezTo>
                    <a:pt x="667" y="370"/>
                    <a:pt x="697" y="371"/>
                    <a:pt x="726" y="371"/>
                  </a:cubicBezTo>
                  <a:cubicBezTo>
                    <a:pt x="1032" y="371"/>
                    <a:pt x="1256" y="293"/>
                    <a:pt x="1256" y="201"/>
                  </a:cubicBezTo>
                  <a:cubicBezTo>
                    <a:pt x="1256" y="84"/>
                    <a:pt x="988" y="0"/>
                    <a:pt x="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4" name="Google Shape;9834;p23"/>
            <p:cNvSpPr/>
            <p:nvPr/>
          </p:nvSpPr>
          <p:spPr>
            <a:xfrm>
              <a:off x="2117100" y="9612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5" y="0"/>
                  </a:moveTo>
                  <a:cubicBezTo>
                    <a:pt x="184" y="0"/>
                    <a:pt x="0" y="50"/>
                    <a:pt x="0" y="134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1" y="218"/>
                    <a:pt x="871" y="134"/>
                  </a:cubicBezTo>
                  <a:cubicBezTo>
                    <a:pt x="871" y="50"/>
                    <a:pt x="686" y="0"/>
                    <a:pt x="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5" name="Google Shape;9835;p23"/>
            <p:cNvSpPr/>
            <p:nvPr/>
          </p:nvSpPr>
          <p:spPr>
            <a:xfrm>
              <a:off x="2082350" y="944475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53" y="1"/>
                  </a:moveTo>
                  <a:cubicBezTo>
                    <a:pt x="202" y="1"/>
                    <a:pt x="1" y="51"/>
                    <a:pt x="1" y="135"/>
                  </a:cubicBezTo>
                  <a:cubicBezTo>
                    <a:pt x="1" y="218"/>
                    <a:pt x="202" y="285"/>
                    <a:pt x="453" y="285"/>
                  </a:cubicBezTo>
                  <a:cubicBezTo>
                    <a:pt x="704" y="285"/>
                    <a:pt x="888" y="218"/>
                    <a:pt x="888" y="135"/>
                  </a:cubicBezTo>
                  <a:cubicBezTo>
                    <a:pt x="888" y="51"/>
                    <a:pt x="704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6" name="Google Shape;9836;p23"/>
            <p:cNvSpPr/>
            <p:nvPr/>
          </p:nvSpPr>
          <p:spPr>
            <a:xfrm>
              <a:off x="1922925" y="715475"/>
              <a:ext cx="110925" cy="48250"/>
            </a:xfrm>
            <a:custGeom>
              <a:avLst/>
              <a:gdLst/>
              <a:ahLst/>
              <a:cxnLst/>
              <a:rect l="l" t="t" r="r" b="b"/>
              <a:pathLst>
                <a:path w="4437" h="1930" extrusionOk="0">
                  <a:moveTo>
                    <a:pt x="1190" y="1"/>
                  </a:moveTo>
                  <a:cubicBezTo>
                    <a:pt x="1173" y="1"/>
                    <a:pt x="1156" y="2"/>
                    <a:pt x="1139" y="5"/>
                  </a:cubicBezTo>
                  <a:cubicBezTo>
                    <a:pt x="436" y="206"/>
                    <a:pt x="0" y="507"/>
                    <a:pt x="0" y="892"/>
                  </a:cubicBezTo>
                  <a:cubicBezTo>
                    <a:pt x="0" y="1461"/>
                    <a:pt x="1088" y="1930"/>
                    <a:pt x="2428" y="1930"/>
                  </a:cubicBezTo>
                  <a:cubicBezTo>
                    <a:pt x="3264" y="1930"/>
                    <a:pt x="4001" y="1746"/>
                    <a:pt x="4436" y="1478"/>
                  </a:cubicBezTo>
                  <a:lnTo>
                    <a:pt x="4436" y="1478"/>
                  </a:lnTo>
                  <a:cubicBezTo>
                    <a:pt x="4269" y="1494"/>
                    <a:pt x="4101" y="1511"/>
                    <a:pt x="3934" y="1511"/>
                  </a:cubicBezTo>
                  <a:cubicBezTo>
                    <a:pt x="2595" y="1511"/>
                    <a:pt x="1507" y="1059"/>
                    <a:pt x="1507" y="473"/>
                  </a:cubicBezTo>
                  <a:lnTo>
                    <a:pt x="1507" y="390"/>
                  </a:lnTo>
                  <a:cubicBezTo>
                    <a:pt x="1553" y="174"/>
                    <a:pt x="1387" y="1"/>
                    <a:pt x="1190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7" name="Google Shape;9837;p23"/>
            <p:cNvSpPr/>
            <p:nvPr/>
          </p:nvSpPr>
          <p:spPr>
            <a:xfrm>
              <a:off x="1934225" y="72352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4"/>
                    <a:pt x="0" y="218"/>
                  </a:cubicBezTo>
                  <a:cubicBezTo>
                    <a:pt x="0" y="335"/>
                    <a:pt x="285" y="419"/>
                    <a:pt x="636" y="419"/>
                  </a:cubicBezTo>
                  <a:cubicBezTo>
                    <a:pt x="988" y="419"/>
                    <a:pt x="1256" y="335"/>
                    <a:pt x="1256" y="218"/>
                  </a:cubicBezTo>
                  <a:cubicBezTo>
                    <a:pt x="1256" y="84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8" name="Google Shape;9838;p23"/>
            <p:cNvSpPr/>
            <p:nvPr/>
          </p:nvSpPr>
          <p:spPr>
            <a:xfrm>
              <a:off x="1971875" y="747800"/>
              <a:ext cx="25150" cy="7150"/>
            </a:xfrm>
            <a:custGeom>
              <a:avLst/>
              <a:gdLst/>
              <a:ahLst/>
              <a:cxnLst/>
              <a:rect l="l" t="t" r="r" b="b"/>
              <a:pathLst>
                <a:path w="1006" h="286" extrusionOk="0">
                  <a:moveTo>
                    <a:pt x="503" y="1"/>
                  </a:moveTo>
                  <a:cubicBezTo>
                    <a:pt x="235" y="1"/>
                    <a:pt x="1" y="51"/>
                    <a:pt x="1" y="134"/>
                  </a:cubicBezTo>
                  <a:cubicBezTo>
                    <a:pt x="1" y="218"/>
                    <a:pt x="235" y="285"/>
                    <a:pt x="503" y="285"/>
                  </a:cubicBezTo>
                  <a:cubicBezTo>
                    <a:pt x="788" y="285"/>
                    <a:pt x="1005" y="218"/>
                    <a:pt x="1005" y="134"/>
                  </a:cubicBezTo>
                  <a:cubicBezTo>
                    <a:pt x="1005" y="51"/>
                    <a:pt x="788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9" name="Google Shape;9839;p23"/>
            <p:cNvSpPr/>
            <p:nvPr/>
          </p:nvSpPr>
          <p:spPr>
            <a:xfrm>
              <a:off x="2022100" y="728125"/>
              <a:ext cx="19275" cy="7575"/>
            </a:xfrm>
            <a:custGeom>
              <a:avLst/>
              <a:gdLst/>
              <a:ahLst/>
              <a:cxnLst/>
              <a:rect l="l" t="t" r="r" b="b"/>
              <a:pathLst>
                <a:path w="771" h="303" extrusionOk="0">
                  <a:moveTo>
                    <a:pt x="386" y="1"/>
                  </a:moveTo>
                  <a:cubicBezTo>
                    <a:pt x="168" y="1"/>
                    <a:pt x="1" y="68"/>
                    <a:pt x="1" y="151"/>
                  </a:cubicBezTo>
                  <a:cubicBezTo>
                    <a:pt x="1" y="235"/>
                    <a:pt x="168" y="302"/>
                    <a:pt x="386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8"/>
                    <a:pt x="5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0" name="Google Shape;9840;p23"/>
            <p:cNvSpPr/>
            <p:nvPr/>
          </p:nvSpPr>
          <p:spPr>
            <a:xfrm>
              <a:off x="1990725" y="717675"/>
              <a:ext cx="19275" cy="7550"/>
            </a:xfrm>
            <a:custGeom>
              <a:avLst/>
              <a:gdLst/>
              <a:ahLst/>
              <a:cxnLst/>
              <a:rect l="l" t="t" r="r" b="b"/>
              <a:pathLst>
                <a:path w="771" h="302" extrusionOk="0">
                  <a:moveTo>
                    <a:pt x="385" y="0"/>
                  </a:moveTo>
                  <a:cubicBezTo>
                    <a:pt x="168" y="0"/>
                    <a:pt x="0" y="67"/>
                    <a:pt x="0" y="151"/>
                  </a:cubicBezTo>
                  <a:cubicBezTo>
                    <a:pt x="0" y="235"/>
                    <a:pt x="168" y="302"/>
                    <a:pt x="385" y="302"/>
                  </a:cubicBezTo>
                  <a:cubicBezTo>
                    <a:pt x="603" y="285"/>
                    <a:pt x="770" y="218"/>
                    <a:pt x="770" y="151"/>
                  </a:cubicBezTo>
                  <a:cubicBezTo>
                    <a:pt x="770" y="67"/>
                    <a:pt x="586" y="0"/>
                    <a:pt x="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1" name="Google Shape;9841;p23"/>
            <p:cNvSpPr/>
            <p:nvPr/>
          </p:nvSpPr>
          <p:spPr>
            <a:xfrm>
              <a:off x="1674350" y="851500"/>
              <a:ext cx="161975" cy="66300"/>
            </a:xfrm>
            <a:custGeom>
              <a:avLst/>
              <a:gdLst/>
              <a:ahLst/>
              <a:cxnLst/>
              <a:rect l="l" t="t" r="r" b="b"/>
              <a:pathLst>
                <a:path w="6479" h="2652" extrusionOk="0">
                  <a:moveTo>
                    <a:pt x="3306" y="0"/>
                  </a:moveTo>
                  <a:cubicBezTo>
                    <a:pt x="3232" y="0"/>
                    <a:pt x="3156" y="2"/>
                    <a:pt x="3081" y="4"/>
                  </a:cubicBezTo>
                  <a:cubicBezTo>
                    <a:pt x="1340" y="71"/>
                    <a:pt x="1" y="723"/>
                    <a:pt x="84" y="1427"/>
                  </a:cubicBezTo>
                  <a:cubicBezTo>
                    <a:pt x="165" y="2131"/>
                    <a:pt x="1531" y="2652"/>
                    <a:pt x="3173" y="2652"/>
                  </a:cubicBezTo>
                  <a:cubicBezTo>
                    <a:pt x="3248" y="2652"/>
                    <a:pt x="3323" y="2651"/>
                    <a:pt x="3399" y="2648"/>
                  </a:cubicBezTo>
                  <a:cubicBezTo>
                    <a:pt x="5140" y="2581"/>
                    <a:pt x="6479" y="1962"/>
                    <a:pt x="6395" y="1226"/>
                  </a:cubicBezTo>
                  <a:cubicBezTo>
                    <a:pt x="6315" y="521"/>
                    <a:pt x="4948" y="0"/>
                    <a:pt x="3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2" name="Google Shape;9842;p23"/>
            <p:cNvSpPr/>
            <p:nvPr/>
          </p:nvSpPr>
          <p:spPr>
            <a:xfrm>
              <a:off x="1710775" y="855675"/>
              <a:ext cx="112150" cy="32850"/>
            </a:xfrm>
            <a:custGeom>
              <a:avLst/>
              <a:gdLst/>
              <a:ahLst/>
              <a:cxnLst/>
              <a:rect l="l" t="t" r="r" b="b"/>
              <a:pathLst>
                <a:path w="4486" h="1314" extrusionOk="0">
                  <a:moveTo>
                    <a:pt x="1661" y="1"/>
                  </a:moveTo>
                  <a:cubicBezTo>
                    <a:pt x="1588" y="1"/>
                    <a:pt x="1514" y="2"/>
                    <a:pt x="1440" y="4"/>
                  </a:cubicBezTo>
                  <a:cubicBezTo>
                    <a:pt x="1055" y="21"/>
                    <a:pt x="686" y="71"/>
                    <a:pt x="352" y="138"/>
                  </a:cubicBezTo>
                  <a:cubicBezTo>
                    <a:pt x="50" y="188"/>
                    <a:pt x="0" y="573"/>
                    <a:pt x="218" y="741"/>
                  </a:cubicBezTo>
                  <a:cubicBezTo>
                    <a:pt x="764" y="1100"/>
                    <a:pt x="1732" y="1313"/>
                    <a:pt x="2811" y="1313"/>
                  </a:cubicBezTo>
                  <a:cubicBezTo>
                    <a:pt x="2889" y="1313"/>
                    <a:pt x="2967" y="1312"/>
                    <a:pt x="3046" y="1310"/>
                  </a:cubicBezTo>
                  <a:cubicBezTo>
                    <a:pt x="3431" y="1293"/>
                    <a:pt x="3800" y="1243"/>
                    <a:pt x="4134" y="1176"/>
                  </a:cubicBezTo>
                  <a:cubicBezTo>
                    <a:pt x="4436" y="1126"/>
                    <a:pt x="4486" y="741"/>
                    <a:pt x="4268" y="573"/>
                  </a:cubicBezTo>
                  <a:cubicBezTo>
                    <a:pt x="3720" y="228"/>
                    <a:pt x="2745" y="1"/>
                    <a:pt x="1661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3" name="Google Shape;9843;p23"/>
            <p:cNvSpPr/>
            <p:nvPr/>
          </p:nvSpPr>
          <p:spPr>
            <a:xfrm>
              <a:off x="1696950" y="868325"/>
              <a:ext cx="26400" cy="8400"/>
            </a:xfrm>
            <a:custGeom>
              <a:avLst/>
              <a:gdLst/>
              <a:ahLst/>
              <a:cxnLst/>
              <a:rect l="l" t="t" r="r" b="b"/>
              <a:pathLst>
                <a:path w="1056" h="336" extrusionOk="0">
                  <a:moveTo>
                    <a:pt x="520" y="0"/>
                  </a:moveTo>
                  <a:cubicBezTo>
                    <a:pt x="235" y="0"/>
                    <a:pt x="1" y="67"/>
                    <a:pt x="1" y="168"/>
                  </a:cubicBezTo>
                  <a:cubicBezTo>
                    <a:pt x="1" y="251"/>
                    <a:pt x="235" y="335"/>
                    <a:pt x="520" y="335"/>
                  </a:cubicBezTo>
                  <a:cubicBezTo>
                    <a:pt x="821" y="335"/>
                    <a:pt x="1055" y="285"/>
                    <a:pt x="1055" y="168"/>
                  </a:cubicBezTo>
                  <a:cubicBezTo>
                    <a:pt x="1055" y="84"/>
                    <a:pt x="821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4" name="Google Shape;9844;p23"/>
            <p:cNvSpPr/>
            <p:nvPr/>
          </p:nvSpPr>
          <p:spPr>
            <a:xfrm>
              <a:off x="1770600" y="864125"/>
              <a:ext cx="31425" cy="10500"/>
            </a:xfrm>
            <a:custGeom>
              <a:avLst/>
              <a:gdLst/>
              <a:ahLst/>
              <a:cxnLst/>
              <a:rect l="l" t="t" r="r" b="b"/>
              <a:pathLst>
                <a:path w="1257" h="420" extrusionOk="0">
                  <a:moveTo>
                    <a:pt x="637" y="1"/>
                  </a:moveTo>
                  <a:cubicBezTo>
                    <a:pt x="285" y="1"/>
                    <a:pt x="1" y="85"/>
                    <a:pt x="1" y="218"/>
                  </a:cubicBezTo>
                  <a:cubicBezTo>
                    <a:pt x="1" y="336"/>
                    <a:pt x="285" y="419"/>
                    <a:pt x="637" y="419"/>
                  </a:cubicBezTo>
                  <a:cubicBezTo>
                    <a:pt x="988" y="419"/>
                    <a:pt x="1256" y="319"/>
                    <a:pt x="1256" y="218"/>
                  </a:cubicBezTo>
                  <a:cubicBezTo>
                    <a:pt x="1256" y="85"/>
                    <a:pt x="988" y="1"/>
                    <a:pt x="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5" name="Google Shape;9845;p23"/>
            <p:cNvSpPr/>
            <p:nvPr/>
          </p:nvSpPr>
          <p:spPr>
            <a:xfrm>
              <a:off x="1738375" y="900950"/>
              <a:ext cx="25150" cy="6300"/>
            </a:xfrm>
            <a:custGeom>
              <a:avLst/>
              <a:gdLst/>
              <a:ahLst/>
              <a:cxnLst/>
              <a:rect l="l" t="t" r="r" b="b"/>
              <a:pathLst>
                <a:path w="1006" h="252" extrusionOk="0">
                  <a:moveTo>
                    <a:pt x="503" y="1"/>
                  </a:moveTo>
                  <a:cubicBezTo>
                    <a:pt x="235" y="1"/>
                    <a:pt x="1" y="68"/>
                    <a:pt x="1" y="118"/>
                  </a:cubicBezTo>
                  <a:cubicBezTo>
                    <a:pt x="1" y="185"/>
                    <a:pt x="218" y="252"/>
                    <a:pt x="503" y="252"/>
                  </a:cubicBezTo>
                  <a:cubicBezTo>
                    <a:pt x="771" y="252"/>
                    <a:pt x="1005" y="202"/>
                    <a:pt x="1005" y="118"/>
                  </a:cubicBezTo>
                  <a:cubicBezTo>
                    <a:pt x="1005" y="68"/>
                    <a:pt x="771" y="1"/>
                    <a:pt x="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6" name="Google Shape;9846;p23"/>
            <p:cNvSpPr/>
            <p:nvPr/>
          </p:nvSpPr>
          <p:spPr>
            <a:xfrm>
              <a:off x="1671575" y="705125"/>
              <a:ext cx="121650" cy="39150"/>
            </a:xfrm>
            <a:custGeom>
              <a:avLst/>
              <a:gdLst/>
              <a:ahLst/>
              <a:cxnLst/>
              <a:rect l="l" t="t" r="r" b="b"/>
              <a:pathLst>
                <a:path w="4866" h="1566" extrusionOk="0">
                  <a:moveTo>
                    <a:pt x="1099" y="0"/>
                  </a:moveTo>
                  <a:lnTo>
                    <a:pt x="1099" y="0"/>
                  </a:lnTo>
                  <a:cubicBezTo>
                    <a:pt x="497" y="201"/>
                    <a:pt x="78" y="486"/>
                    <a:pt x="62" y="787"/>
                  </a:cubicBezTo>
                  <a:cubicBezTo>
                    <a:pt x="0" y="1246"/>
                    <a:pt x="863" y="1565"/>
                    <a:pt x="2035" y="1565"/>
                  </a:cubicBezTo>
                  <a:cubicBezTo>
                    <a:pt x="2145" y="1565"/>
                    <a:pt x="2257" y="1563"/>
                    <a:pt x="2371" y="1557"/>
                  </a:cubicBezTo>
                  <a:cubicBezTo>
                    <a:pt x="3610" y="1490"/>
                    <a:pt x="4681" y="1071"/>
                    <a:pt x="4866" y="620"/>
                  </a:cubicBezTo>
                  <a:lnTo>
                    <a:pt x="4866" y="620"/>
                  </a:lnTo>
                  <a:cubicBezTo>
                    <a:pt x="4447" y="753"/>
                    <a:pt x="3945" y="837"/>
                    <a:pt x="3409" y="887"/>
                  </a:cubicBezTo>
                  <a:cubicBezTo>
                    <a:pt x="3276" y="896"/>
                    <a:pt x="3146" y="900"/>
                    <a:pt x="3020" y="900"/>
                  </a:cubicBezTo>
                  <a:cubicBezTo>
                    <a:pt x="1875" y="900"/>
                    <a:pt x="1037" y="570"/>
                    <a:pt x="1083" y="117"/>
                  </a:cubicBezTo>
                  <a:cubicBezTo>
                    <a:pt x="1083" y="67"/>
                    <a:pt x="1099" y="50"/>
                    <a:pt x="109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7" name="Google Shape;9847;p23"/>
            <p:cNvSpPr/>
            <p:nvPr/>
          </p:nvSpPr>
          <p:spPr>
            <a:xfrm>
              <a:off x="1692775" y="708875"/>
              <a:ext cx="31400" cy="10500"/>
            </a:xfrm>
            <a:custGeom>
              <a:avLst/>
              <a:gdLst/>
              <a:ahLst/>
              <a:cxnLst/>
              <a:rect l="l" t="t" r="r" b="b"/>
              <a:pathLst>
                <a:path w="1256" h="420" extrusionOk="0">
                  <a:moveTo>
                    <a:pt x="636" y="1"/>
                  </a:moveTo>
                  <a:cubicBezTo>
                    <a:pt x="302" y="1"/>
                    <a:pt x="0" y="85"/>
                    <a:pt x="0" y="218"/>
                  </a:cubicBezTo>
                  <a:cubicBezTo>
                    <a:pt x="0" y="336"/>
                    <a:pt x="268" y="419"/>
                    <a:pt x="636" y="419"/>
                  </a:cubicBezTo>
                  <a:cubicBezTo>
                    <a:pt x="988" y="419"/>
                    <a:pt x="1256" y="336"/>
                    <a:pt x="1256" y="218"/>
                  </a:cubicBezTo>
                  <a:cubicBezTo>
                    <a:pt x="1256" y="85"/>
                    <a:pt x="988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8" name="Google Shape;9848;p23"/>
            <p:cNvSpPr/>
            <p:nvPr/>
          </p:nvSpPr>
          <p:spPr>
            <a:xfrm>
              <a:off x="1722475" y="729400"/>
              <a:ext cx="22200" cy="7975"/>
            </a:xfrm>
            <a:custGeom>
              <a:avLst/>
              <a:gdLst/>
              <a:ahLst/>
              <a:cxnLst/>
              <a:rect l="l" t="t" r="r" b="b"/>
              <a:pathLst>
                <a:path w="888" h="319" extrusionOk="0">
                  <a:moveTo>
                    <a:pt x="453" y="0"/>
                  </a:moveTo>
                  <a:cubicBezTo>
                    <a:pt x="202" y="0"/>
                    <a:pt x="1" y="84"/>
                    <a:pt x="1" y="167"/>
                  </a:cubicBezTo>
                  <a:cubicBezTo>
                    <a:pt x="1" y="251"/>
                    <a:pt x="218" y="318"/>
                    <a:pt x="453" y="318"/>
                  </a:cubicBezTo>
                  <a:cubicBezTo>
                    <a:pt x="670" y="318"/>
                    <a:pt x="888" y="234"/>
                    <a:pt x="888" y="151"/>
                  </a:cubicBezTo>
                  <a:cubicBezTo>
                    <a:pt x="888" y="50"/>
                    <a:pt x="670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9" name="Google Shape;9849;p23"/>
            <p:cNvSpPr/>
            <p:nvPr/>
          </p:nvSpPr>
          <p:spPr>
            <a:xfrm>
              <a:off x="1757625" y="70805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36" y="0"/>
                  </a:moveTo>
                  <a:cubicBezTo>
                    <a:pt x="218" y="0"/>
                    <a:pt x="1" y="84"/>
                    <a:pt x="1" y="168"/>
                  </a:cubicBezTo>
                  <a:cubicBezTo>
                    <a:pt x="1" y="251"/>
                    <a:pt x="218" y="302"/>
                    <a:pt x="436" y="302"/>
                  </a:cubicBezTo>
                  <a:cubicBezTo>
                    <a:pt x="670" y="302"/>
                    <a:pt x="888" y="218"/>
                    <a:pt x="888" y="134"/>
                  </a:cubicBezTo>
                  <a:cubicBezTo>
                    <a:pt x="888" y="51"/>
                    <a:pt x="670" y="0"/>
                    <a:pt x="4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0" name="Google Shape;9850;p23"/>
            <p:cNvSpPr/>
            <p:nvPr/>
          </p:nvSpPr>
          <p:spPr>
            <a:xfrm>
              <a:off x="1702800" y="949750"/>
              <a:ext cx="261600" cy="72175"/>
            </a:xfrm>
            <a:custGeom>
              <a:avLst/>
              <a:gdLst/>
              <a:ahLst/>
              <a:cxnLst/>
              <a:rect l="l" t="t" r="r" b="b"/>
              <a:pathLst>
                <a:path w="10464" h="2887" extrusionOk="0">
                  <a:moveTo>
                    <a:pt x="2079" y="1"/>
                  </a:moveTo>
                  <a:cubicBezTo>
                    <a:pt x="1950" y="1"/>
                    <a:pt x="1826" y="13"/>
                    <a:pt x="1708" y="41"/>
                  </a:cubicBezTo>
                  <a:cubicBezTo>
                    <a:pt x="1" y="426"/>
                    <a:pt x="3131" y="2836"/>
                    <a:pt x="7617" y="2886"/>
                  </a:cubicBezTo>
                  <a:cubicBezTo>
                    <a:pt x="7658" y="2887"/>
                    <a:pt x="7699" y="2887"/>
                    <a:pt x="7740" y="2887"/>
                  </a:cubicBezTo>
                  <a:cubicBezTo>
                    <a:pt x="10155" y="2887"/>
                    <a:pt x="10463" y="2401"/>
                    <a:pt x="8487" y="2401"/>
                  </a:cubicBezTo>
                  <a:cubicBezTo>
                    <a:pt x="6647" y="2385"/>
                    <a:pt x="3847" y="1"/>
                    <a:pt x="2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1" name="Google Shape;9851;p23"/>
            <p:cNvSpPr/>
            <p:nvPr/>
          </p:nvSpPr>
          <p:spPr>
            <a:xfrm>
              <a:off x="1680625" y="953275"/>
              <a:ext cx="47750" cy="26000"/>
            </a:xfrm>
            <a:custGeom>
              <a:avLst/>
              <a:gdLst/>
              <a:ahLst/>
              <a:cxnLst/>
              <a:rect l="l" t="t" r="r" b="b"/>
              <a:pathLst>
                <a:path w="1910" h="1040" extrusionOk="0">
                  <a:moveTo>
                    <a:pt x="562" y="0"/>
                  </a:moveTo>
                  <a:cubicBezTo>
                    <a:pt x="473" y="0"/>
                    <a:pt x="390" y="11"/>
                    <a:pt x="319" y="34"/>
                  </a:cubicBezTo>
                  <a:cubicBezTo>
                    <a:pt x="1" y="151"/>
                    <a:pt x="34" y="435"/>
                    <a:pt x="386" y="703"/>
                  </a:cubicBezTo>
                  <a:cubicBezTo>
                    <a:pt x="654" y="920"/>
                    <a:pt x="1039" y="1040"/>
                    <a:pt x="1340" y="1040"/>
                  </a:cubicBezTo>
                  <a:cubicBezTo>
                    <a:pt x="1434" y="1040"/>
                    <a:pt x="1520" y="1028"/>
                    <a:pt x="1591" y="1005"/>
                  </a:cubicBezTo>
                  <a:cubicBezTo>
                    <a:pt x="1909" y="904"/>
                    <a:pt x="1892" y="603"/>
                    <a:pt x="1541" y="335"/>
                  </a:cubicBezTo>
                  <a:cubicBezTo>
                    <a:pt x="1255" y="127"/>
                    <a:pt x="8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2" name="Google Shape;9852;p23"/>
            <p:cNvSpPr/>
            <p:nvPr/>
          </p:nvSpPr>
          <p:spPr>
            <a:xfrm>
              <a:off x="1791925" y="646025"/>
              <a:ext cx="319275" cy="16000"/>
            </a:xfrm>
            <a:custGeom>
              <a:avLst/>
              <a:gdLst/>
              <a:ahLst/>
              <a:cxnLst/>
              <a:rect l="l" t="t" r="r" b="b"/>
              <a:pathLst>
                <a:path w="12771" h="640" extrusionOk="0">
                  <a:moveTo>
                    <a:pt x="5084" y="0"/>
                  </a:moveTo>
                  <a:cubicBezTo>
                    <a:pt x="3940" y="0"/>
                    <a:pt x="2868" y="39"/>
                    <a:pt x="2127" y="138"/>
                  </a:cubicBezTo>
                  <a:cubicBezTo>
                    <a:pt x="1" y="410"/>
                    <a:pt x="1935" y="640"/>
                    <a:pt x="5329" y="640"/>
                  </a:cubicBezTo>
                  <a:cubicBezTo>
                    <a:pt x="6743" y="640"/>
                    <a:pt x="8412" y="600"/>
                    <a:pt x="10145" y="506"/>
                  </a:cubicBezTo>
                  <a:cubicBezTo>
                    <a:pt x="12770" y="367"/>
                    <a:pt x="8590" y="0"/>
                    <a:pt x="5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3" name="Google Shape;9853;p23"/>
            <p:cNvSpPr/>
            <p:nvPr/>
          </p:nvSpPr>
          <p:spPr>
            <a:xfrm>
              <a:off x="1853875" y="842375"/>
              <a:ext cx="22200" cy="7350"/>
            </a:xfrm>
            <a:custGeom>
              <a:avLst/>
              <a:gdLst/>
              <a:ahLst/>
              <a:cxnLst/>
              <a:rect l="l" t="t" r="r" b="b"/>
              <a:pathLst>
                <a:path w="888" h="294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480" y="291"/>
                    <a:pt x="523" y="294"/>
                    <a:pt x="564" y="294"/>
                  </a:cubicBezTo>
                  <a:cubicBezTo>
                    <a:pt x="752" y="294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4" name="Google Shape;9854;p23"/>
            <p:cNvSpPr/>
            <p:nvPr/>
          </p:nvSpPr>
          <p:spPr>
            <a:xfrm>
              <a:off x="2227975" y="757000"/>
              <a:ext cx="21800" cy="7575"/>
            </a:xfrm>
            <a:custGeom>
              <a:avLst/>
              <a:gdLst/>
              <a:ahLst/>
              <a:cxnLst/>
              <a:rect l="l" t="t" r="r" b="b"/>
              <a:pathLst>
                <a:path w="872" h="303" extrusionOk="0">
                  <a:moveTo>
                    <a:pt x="436" y="1"/>
                  </a:moveTo>
                  <a:cubicBezTo>
                    <a:pt x="202" y="1"/>
                    <a:pt x="1" y="68"/>
                    <a:pt x="1" y="151"/>
                  </a:cubicBezTo>
                  <a:cubicBezTo>
                    <a:pt x="1" y="235"/>
                    <a:pt x="185" y="302"/>
                    <a:pt x="436" y="302"/>
                  </a:cubicBezTo>
                  <a:cubicBezTo>
                    <a:pt x="687" y="302"/>
                    <a:pt x="871" y="235"/>
                    <a:pt x="871" y="151"/>
                  </a:cubicBezTo>
                  <a:cubicBezTo>
                    <a:pt x="871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5" name="Google Shape;9855;p23"/>
            <p:cNvSpPr/>
            <p:nvPr/>
          </p:nvSpPr>
          <p:spPr>
            <a:xfrm>
              <a:off x="2092400" y="675000"/>
              <a:ext cx="22200" cy="7125"/>
            </a:xfrm>
            <a:custGeom>
              <a:avLst/>
              <a:gdLst/>
              <a:ahLst/>
              <a:cxnLst/>
              <a:rect l="l" t="t" r="r" b="b"/>
              <a:pathLst>
                <a:path w="888" h="285" extrusionOk="0">
                  <a:moveTo>
                    <a:pt x="436" y="0"/>
                  </a:moveTo>
                  <a:cubicBezTo>
                    <a:pt x="218" y="0"/>
                    <a:pt x="1" y="67"/>
                    <a:pt x="1" y="151"/>
                  </a:cubicBezTo>
                  <a:cubicBezTo>
                    <a:pt x="1" y="234"/>
                    <a:pt x="185" y="285"/>
                    <a:pt x="436" y="285"/>
                  </a:cubicBezTo>
                  <a:cubicBezTo>
                    <a:pt x="687" y="285"/>
                    <a:pt x="888" y="234"/>
                    <a:pt x="888" y="151"/>
                  </a:cubicBezTo>
                  <a:cubicBezTo>
                    <a:pt x="888" y="67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6" name="Google Shape;9856;p23"/>
            <p:cNvSpPr/>
            <p:nvPr/>
          </p:nvSpPr>
          <p:spPr>
            <a:xfrm>
              <a:off x="1625400" y="879625"/>
              <a:ext cx="21775" cy="7125"/>
            </a:xfrm>
            <a:custGeom>
              <a:avLst/>
              <a:gdLst/>
              <a:ahLst/>
              <a:cxnLst/>
              <a:rect l="l" t="t" r="r" b="b"/>
              <a:pathLst>
                <a:path w="871" h="285" extrusionOk="0">
                  <a:moveTo>
                    <a:pt x="436" y="0"/>
                  </a:moveTo>
                  <a:cubicBezTo>
                    <a:pt x="201" y="0"/>
                    <a:pt x="0" y="50"/>
                    <a:pt x="0" y="134"/>
                  </a:cubicBezTo>
                  <a:cubicBezTo>
                    <a:pt x="0" y="218"/>
                    <a:pt x="184" y="285"/>
                    <a:pt x="436" y="285"/>
                  </a:cubicBezTo>
                  <a:cubicBezTo>
                    <a:pt x="687" y="285"/>
                    <a:pt x="871" y="218"/>
                    <a:pt x="871" y="134"/>
                  </a:cubicBezTo>
                  <a:cubicBezTo>
                    <a:pt x="871" y="50"/>
                    <a:pt x="687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7" name="Google Shape;9857;p23"/>
            <p:cNvSpPr/>
            <p:nvPr/>
          </p:nvSpPr>
          <p:spPr>
            <a:xfrm>
              <a:off x="1838825" y="754075"/>
              <a:ext cx="21775" cy="7150"/>
            </a:xfrm>
            <a:custGeom>
              <a:avLst/>
              <a:gdLst/>
              <a:ahLst/>
              <a:cxnLst/>
              <a:rect l="l" t="t" r="r" b="b"/>
              <a:pathLst>
                <a:path w="871" h="286" extrusionOk="0">
                  <a:moveTo>
                    <a:pt x="435" y="1"/>
                  </a:moveTo>
                  <a:cubicBezTo>
                    <a:pt x="201" y="1"/>
                    <a:pt x="0" y="51"/>
                    <a:pt x="0" y="135"/>
                  </a:cubicBezTo>
                  <a:cubicBezTo>
                    <a:pt x="0" y="218"/>
                    <a:pt x="184" y="285"/>
                    <a:pt x="435" y="285"/>
                  </a:cubicBezTo>
                  <a:cubicBezTo>
                    <a:pt x="686" y="285"/>
                    <a:pt x="870" y="218"/>
                    <a:pt x="870" y="135"/>
                  </a:cubicBezTo>
                  <a:cubicBezTo>
                    <a:pt x="870" y="51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8" name="Google Shape;9858;p23"/>
            <p:cNvSpPr/>
            <p:nvPr/>
          </p:nvSpPr>
          <p:spPr>
            <a:xfrm>
              <a:off x="2201625" y="872500"/>
              <a:ext cx="22200" cy="7550"/>
            </a:xfrm>
            <a:custGeom>
              <a:avLst/>
              <a:gdLst/>
              <a:ahLst/>
              <a:cxnLst/>
              <a:rect l="l" t="t" r="r" b="b"/>
              <a:pathLst>
                <a:path w="888" h="302" extrusionOk="0">
                  <a:moveTo>
                    <a:pt x="452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201" y="302"/>
                    <a:pt x="452" y="302"/>
                  </a:cubicBezTo>
                  <a:cubicBezTo>
                    <a:pt x="703" y="302"/>
                    <a:pt x="888" y="235"/>
                    <a:pt x="888" y="151"/>
                  </a:cubicBezTo>
                  <a:cubicBezTo>
                    <a:pt x="888" y="68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9" name="Google Shape;9859;p23"/>
            <p:cNvSpPr/>
            <p:nvPr/>
          </p:nvSpPr>
          <p:spPr>
            <a:xfrm>
              <a:off x="2398300" y="887975"/>
              <a:ext cx="22200" cy="7200"/>
            </a:xfrm>
            <a:custGeom>
              <a:avLst/>
              <a:gdLst/>
              <a:ahLst/>
              <a:cxnLst/>
              <a:rect l="l" t="t" r="r" b="b"/>
              <a:pathLst>
                <a:path w="888" h="288" extrusionOk="0">
                  <a:moveTo>
                    <a:pt x="452" y="1"/>
                  </a:moveTo>
                  <a:cubicBezTo>
                    <a:pt x="218" y="1"/>
                    <a:pt x="0" y="51"/>
                    <a:pt x="0" y="135"/>
                  </a:cubicBezTo>
                  <a:cubicBezTo>
                    <a:pt x="0" y="219"/>
                    <a:pt x="201" y="286"/>
                    <a:pt x="452" y="286"/>
                  </a:cubicBezTo>
                  <a:cubicBezTo>
                    <a:pt x="471" y="287"/>
                    <a:pt x="490" y="288"/>
                    <a:pt x="509" y="288"/>
                  </a:cubicBezTo>
                  <a:cubicBezTo>
                    <a:pt x="706" y="288"/>
                    <a:pt x="888" y="211"/>
                    <a:pt x="888" y="135"/>
                  </a:cubicBezTo>
                  <a:cubicBezTo>
                    <a:pt x="888" y="51"/>
                    <a:pt x="703" y="1"/>
                    <a:pt x="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0" name="Google Shape;9860;p23"/>
            <p:cNvSpPr/>
            <p:nvPr/>
          </p:nvSpPr>
          <p:spPr>
            <a:xfrm>
              <a:off x="1667650" y="779600"/>
              <a:ext cx="22225" cy="7150"/>
            </a:xfrm>
            <a:custGeom>
              <a:avLst/>
              <a:gdLst/>
              <a:ahLst/>
              <a:cxnLst/>
              <a:rect l="l" t="t" r="r" b="b"/>
              <a:pathLst>
                <a:path w="889" h="286" extrusionOk="0">
                  <a:moveTo>
                    <a:pt x="436" y="1"/>
                  </a:moveTo>
                  <a:cubicBezTo>
                    <a:pt x="219" y="1"/>
                    <a:pt x="1" y="68"/>
                    <a:pt x="1" y="151"/>
                  </a:cubicBezTo>
                  <a:cubicBezTo>
                    <a:pt x="1" y="235"/>
                    <a:pt x="185" y="285"/>
                    <a:pt x="436" y="285"/>
                  </a:cubicBezTo>
                  <a:cubicBezTo>
                    <a:pt x="687" y="285"/>
                    <a:pt x="888" y="235"/>
                    <a:pt x="888" y="151"/>
                  </a:cubicBezTo>
                  <a:cubicBezTo>
                    <a:pt x="888" y="68"/>
                    <a:pt x="687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1" name="Google Shape;9861;p23"/>
            <p:cNvSpPr/>
            <p:nvPr/>
          </p:nvSpPr>
          <p:spPr>
            <a:xfrm>
              <a:off x="1912475" y="949500"/>
              <a:ext cx="21775" cy="7200"/>
            </a:xfrm>
            <a:custGeom>
              <a:avLst/>
              <a:gdLst/>
              <a:ahLst/>
              <a:cxnLst/>
              <a:rect l="l" t="t" r="r" b="b"/>
              <a:pathLst>
                <a:path w="871" h="288" extrusionOk="0">
                  <a:moveTo>
                    <a:pt x="435" y="1"/>
                  </a:moveTo>
                  <a:cubicBezTo>
                    <a:pt x="218" y="1"/>
                    <a:pt x="0" y="68"/>
                    <a:pt x="0" y="151"/>
                  </a:cubicBezTo>
                  <a:cubicBezTo>
                    <a:pt x="0" y="235"/>
                    <a:pt x="184" y="285"/>
                    <a:pt x="435" y="285"/>
                  </a:cubicBezTo>
                  <a:cubicBezTo>
                    <a:pt x="460" y="287"/>
                    <a:pt x="484" y="288"/>
                    <a:pt x="507" y="288"/>
                  </a:cubicBezTo>
                  <a:cubicBezTo>
                    <a:pt x="709" y="288"/>
                    <a:pt x="870" y="226"/>
                    <a:pt x="870" y="151"/>
                  </a:cubicBezTo>
                  <a:cubicBezTo>
                    <a:pt x="870" y="68"/>
                    <a:pt x="686" y="1"/>
                    <a:pt x="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862" name="Google Shape;9862;p23"/>
          <p:cNvGrpSpPr/>
          <p:nvPr/>
        </p:nvGrpSpPr>
        <p:grpSpPr>
          <a:xfrm rot="-820589">
            <a:off x="1593180" y="-106009"/>
            <a:ext cx="2098832" cy="984632"/>
            <a:chOff x="1406550" y="1260600"/>
            <a:chExt cx="1204775" cy="565200"/>
          </a:xfrm>
        </p:grpSpPr>
        <p:sp>
          <p:nvSpPr>
            <p:cNvPr id="9863" name="Google Shape;9863;p23"/>
            <p:cNvSpPr/>
            <p:nvPr/>
          </p:nvSpPr>
          <p:spPr>
            <a:xfrm>
              <a:off x="1406550" y="1264650"/>
              <a:ext cx="1204775" cy="555275"/>
            </a:xfrm>
            <a:custGeom>
              <a:avLst/>
              <a:gdLst/>
              <a:ahLst/>
              <a:cxnLst/>
              <a:rect l="l" t="t" r="r" b="b"/>
              <a:pathLst>
                <a:path w="48191" h="22211" extrusionOk="0">
                  <a:moveTo>
                    <a:pt x="25953" y="0"/>
                  </a:moveTo>
                  <a:cubicBezTo>
                    <a:pt x="24999" y="0"/>
                    <a:pt x="24004" y="17"/>
                    <a:pt x="22965" y="49"/>
                  </a:cubicBezTo>
                  <a:cubicBezTo>
                    <a:pt x="9089" y="467"/>
                    <a:pt x="0" y="3263"/>
                    <a:pt x="921" y="12586"/>
                  </a:cubicBezTo>
                  <a:cubicBezTo>
                    <a:pt x="1557" y="19097"/>
                    <a:pt x="14897" y="22211"/>
                    <a:pt x="24991" y="22211"/>
                  </a:cubicBezTo>
                  <a:cubicBezTo>
                    <a:pt x="36390" y="22211"/>
                    <a:pt x="48190" y="14461"/>
                    <a:pt x="44759" y="7263"/>
                  </a:cubicBezTo>
                  <a:cubicBezTo>
                    <a:pt x="42311" y="2152"/>
                    <a:pt x="36876" y="0"/>
                    <a:pt x="2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4" name="Google Shape;9864;p23"/>
            <p:cNvSpPr/>
            <p:nvPr/>
          </p:nvSpPr>
          <p:spPr>
            <a:xfrm>
              <a:off x="1450475" y="1293850"/>
              <a:ext cx="1112300" cy="487575"/>
            </a:xfrm>
            <a:custGeom>
              <a:avLst/>
              <a:gdLst/>
              <a:ahLst/>
              <a:cxnLst/>
              <a:rect l="l" t="t" r="r" b="b"/>
              <a:pathLst>
                <a:path w="44492" h="19503" extrusionOk="0">
                  <a:moveTo>
                    <a:pt x="24368" y="1"/>
                  </a:moveTo>
                  <a:cubicBezTo>
                    <a:pt x="23367" y="1"/>
                    <a:pt x="22314" y="18"/>
                    <a:pt x="21208" y="53"/>
                  </a:cubicBezTo>
                  <a:cubicBezTo>
                    <a:pt x="8370" y="454"/>
                    <a:pt x="1" y="2697"/>
                    <a:pt x="871" y="11301"/>
                  </a:cubicBezTo>
                  <a:cubicBezTo>
                    <a:pt x="1474" y="17293"/>
                    <a:pt x="13475" y="19503"/>
                    <a:pt x="22799" y="19503"/>
                  </a:cubicBezTo>
                  <a:cubicBezTo>
                    <a:pt x="33344" y="19503"/>
                    <a:pt x="44492" y="13025"/>
                    <a:pt x="41328" y="6380"/>
                  </a:cubicBezTo>
                  <a:cubicBezTo>
                    <a:pt x="39111" y="1702"/>
                    <a:pt x="34179" y="1"/>
                    <a:pt x="24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5" name="Google Shape;9865;p23"/>
            <p:cNvSpPr/>
            <p:nvPr/>
          </p:nvSpPr>
          <p:spPr>
            <a:xfrm>
              <a:off x="1427050" y="1514850"/>
              <a:ext cx="1112725" cy="310950"/>
            </a:xfrm>
            <a:custGeom>
              <a:avLst/>
              <a:gdLst/>
              <a:ahLst/>
              <a:cxnLst/>
              <a:rect l="l" t="t" r="r" b="b"/>
              <a:pathLst>
                <a:path w="44509" h="12438" extrusionOk="0">
                  <a:moveTo>
                    <a:pt x="101" y="0"/>
                  </a:moveTo>
                  <a:lnTo>
                    <a:pt x="101" y="0"/>
                  </a:lnTo>
                  <a:cubicBezTo>
                    <a:pt x="0" y="804"/>
                    <a:pt x="0" y="1657"/>
                    <a:pt x="84" y="2578"/>
                  </a:cubicBezTo>
                  <a:cubicBezTo>
                    <a:pt x="737" y="9089"/>
                    <a:pt x="14077" y="12437"/>
                    <a:pt x="24154" y="12437"/>
                  </a:cubicBezTo>
                  <a:cubicBezTo>
                    <a:pt x="34030" y="12437"/>
                    <a:pt x="44157" y="6428"/>
                    <a:pt x="44508" y="218"/>
                  </a:cubicBezTo>
                  <a:lnTo>
                    <a:pt x="44508" y="218"/>
                  </a:lnTo>
                  <a:cubicBezTo>
                    <a:pt x="43654" y="6194"/>
                    <a:pt x="33812" y="11684"/>
                    <a:pt x="24204" y="11684"/>
                  </a:cubicBezTo>
                  <a:cubicBezTo>
                    <a:pt x="14128" y="11684"/>
                    <a:pt x="770" y="8570"/>
                    <a:pt x="151" y="2059"/>
                  </a:cubicBezTo>
                  <a:cubicBezTo>
                    <a:pt x="84" y="1323"/>
                    <a:pt x="67" y="653"/>
                    <a:pt x="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6" name="Google Shape;9866;p23"/>
            <p:cNvSpPr/>
            <p:nvPr/>
          </p:nvSpPr>
          <p:spPr>
            <a:xfrm>
              <a:off x="1423275" y="1260600"/>
              <a:ext cx="1118575" cy="293600"/>
            </a:xfrm>
            <a:custGeom>
              <a:avLst/>
              <a:gdLst/>
              <a:ahLst/>
              <a:cxnLst/>
              <a:rect l="l" t="t" r="r" b="b"/>
              <a:pathLst>
                <a:path w="44743" h="11744" extrusionOk="0">
                  <a:moveTo>
                    <a:pt x="25024" y="1"/>
                  </a:moveTo>
                  <a:cubicBezTo>
                    <a:pt x="24140" y="1"/>
                    <a:pt x="23220" y="15"/>
                    <a:pt x="22263" y="44"/>
                  </a:cubicBezTo>
                  <a:cubicBezTo>
                    <a:pt x="8889" y="462"/>
                    <a:pt x="1" y="3207"/>
                    <a:pt x="185" y="11744"/>
                  </a:cubicBezTo>
                  <a:cubicBezTo>
                    <a:pt x="369" y="3626"/>
                    <a:pt x="9190" y="964"/>
                    <a:pt x="22296" y="579"/>
                  </a:cubicBezTo>
                  <a:cubicBezTo>
                    <a:pt x="23287" y="548"/>
                    <a:pt x="24238" y="533"/>
                    <a:pt x="25151" y="533"/>
                  </a:cubicBezTo>
                  <a:cubicBezTo>
                    <a:pt x="36163" y="533"/>
                    <a:pt x="41632" y="2796"/>
                    <a:pt x="44090" y="7927"/>
                  </a:cubicBezTo>
                  <a:cubicBezTo>
                    <a:pt x="44475" y="8714"/>
                    <a:pt x="44659" y="9484"/>
                    <a:pt x="44693" y="10254"/>
                  </a:cubicBezTo>
                  <a:cubicBezTo>
                    <a:pt x="44743" y="9317"/>
                    <a:pt x="44542" y="8346"/>
                    <a:pt x="44090" y="7408"/>
                  </a:cubicBezTo>
                  <a:cubicBezTo>
                    <a:pt x="41625" y="2262"/>
                    <a:pt x="36116" y="1"/>
                    <a:pt x="25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7" name="Google Shape;9867;p23"/>
            <p:cNvSpPr/>
            <p:nvPr/>
          </p:nvSpPr>
          <p:spPr>
            <a:xfrm>
              <a:off x="1447450" y="1299025"/>
              <a:ext cx="1027225" cy="464700"/>
            </a:xfrm>
            <a:custGeom>
              <a:avLst/>
              <a:gdLst/>
              <a:ahLst/>
              <a:cxnLst/>
              <a:rect l="l" t="t" r="r" b="b"/>
              <a:pathLst>
                <a:path w="41089" h="18588" extrusionOk="0">
                  <a:moveTo>
                    <a:pt x="24535" y="1"/>
                  </a:moveTo>
                  <a:cubicBezTo>
                    <a:pt x="23384" y="1"/>
                    <a:pt x="22185" y="29"/>
                    <a:pt x="20944" y="80"/>
                  </a:cubicBezTo>
                  <a:cubicBezTo>
                    <a:pt x="9646" y="565"/>
                    <a:pt x="4390" y="2624"/>
                    <a:pt x="2398" y="7411"/>
                  </a:cubicBezTo>
                  <a:cubicBezTo>
                    <a:pt x="1" y="13215"/>
                    <a:pt x="9357" y="18588"/>
                    <a:pt x="18763" y="18588"/>
                  </a:cubicBezTo>
                  <a:cubicBezTo>
                    <a:pt x="19340" y="18588"/>
                    <a:pt x="19918" y="18567"/>
                    <a:pt x="20492" y="18526"/>
                  </a:cubicBezTo>
                  <a:cubicBezTo>
                    <a:pt x="29247" y="17907"/>
                    <a:pt x="40679" y="14525"/>
                    <a:pt x="40863" y="9102"/>
                  </a:cubicBezTo>
                  <a:cubicBezTo>
                    <a:pt x="41089" y="2131"/>
                    <a:pt x="34625" y="1"/>
                    <a:pt x="24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8" name="Google Shape;9868;p23"/>
            <p:cNvSpPr/>
            <p:nvPr/>
          </p:nvSpPr>
          <p:spPr>
            <a:xfrm>
              <a:off x="1439025" y="1308900"/>
              <a:ext cx="1025525" cy="450175"/>
            </a:xfrm>
            <a:custGeom>
              <a:avLst/>
              <a:gdLst/>
              <a:ahLst/>
              <a:cxnLst/>
              <a:rect l="l" t="t" r="r" b="b"/>
              <a:pathLst>
                <a:path w="41021" h="18007" extrusionOk="0">
                  <a:moveTo>
                    <a:pt x="24879" y="0"/>
                  </a:moveTo>
                  <a:cubicBezTo>
                    <a:pt x="23603" y="0"/>
                    <a:pt x="22282" y="66"/>
                    <a:pt x="20930" y="204"/>
                  </a:cubicBezTo>
                  <a:cubicBezTo>
                    <a:pt x="11941" y="1124"/>
                    <a:pt x="6250" y="2179"/>
                    <a:pt x="3020" y="7184"/>
                  </a:cubicBezTo>
                  <a:cubicBezTo>
                    <a:pt x="1" y="11821"/>
                    <a:pt x="10031" y="18006"/>
                    <a:pt x="19970" y="18006"/>
                  </a:cubicBezTo>
                  <a:cubicBezTo>
                    <a:pt x="20722" y="18006"/>
                    <a:pt x="21473" y="17971"/>
                    <a:pt x="22219" y="17896"/>
                  </a:cubicBezTo>
                  <a:cubicBezTo>
                    <a:pt x="34070" y="16675"/>
                    <a:pt x="40079" y="12038"/>
                    <a:pt x="40564" y="7452"/>
                  </a:cubicBezTo>
                  <a:cubicBezTo>
                    <a:pt x="41020" y="3422"/>
                    <a:pt x="34112" y="0"/>
                    <a:pt x="24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9" name="Google Shape;9869;p23"/>
            <p:cNvSpPr/>
            <p:nvPr/>
          </p:nvSpPr>
          <p:spPr>
            <a:xfrm>
              <a:off x="1447350" y="1315975"/>
              <a:ext cx="1011500" cy="419150"/>
            </a:xfrm>
            <a:custGeom>
              <a:avLst/>
              <a:gdLst/>
              <a:ahLst/>
              <a:cxnLst/>
              <a:rect l="l" t="t" r="r" b="b"/>
              <a:pathLst>
                <a:path w="40460" h="16766" extrusionOk="0">
                  <a:moveTo>
                    <a:pt x="24729" y="1"/>
                  </a:moveTo>
                  <a:cubicBezTo>
                    <a:pt x="23450" y="1"/>
                    <a:pt x="22124" y="66"/>
                    <a:pt x="20764" y="205"/>
                  </a:cubicBezTo>
                  <a:cubicBezTo>
                    <a:pt x="11910" y="1093"/>
                    <a:pt x="6302" y="2130"/>
                    <a:pt x="3021" y="6951"/>
                  </a:cubicBezTo>
                  <a:cubicBezTo>
                    <a:pt x="0" y="11390"/>
                    <a:pt x="10165" y="16766"/>
                    <a:pt x="19948" y="16766"/>
                  </a:cubicBezTo>
                  <a:cubicBezTo>
                    <a:pt x="20790" y="16766"/>
                    <a:pt x="21628" y="16726"/>
                    <a:pt x="22455" y="16643"/>
                  </a:cubicBezTo>
                  <a:cubicBezTo>
                    <a:pt x="34138" y="15454"/>
                    <a:pt x="39361" y="11554"/>
                    <a:pt x="39947" y="7152"/>
                  </a:cubicBezTo>
                  <a:cubicBezTo>
                    <a:pt x="40460" y="3281"/>
                    <a:pt x="33767" y="1"/>
                    <a:pt x="247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0" name="Google Shape;9870;p23"/>
            <p:cNvSpPr/>
            <p:nvPr/>
          </p:nvSpPr>
          <p:spPr>
            <a:xfrm>
              <a:off x="2072350" y="1350525"/>
              <a:ext cx="329350" cy="96850"/>
            </a:xfrm>
            <a:custGeom>
              <a:avLst/>
              <a:gdLst/>
              <a:ahLst/>
              <a:cxnLst/>
              <a:rect l="l" t="t" r="r" b="b"/>
              <a:pathLst>
                <a:path w="13174" h="3874" extrusionOk="0">
                  <a:moveTo>
                    <a:pt x="5782" y="1"/>
                  </a:moveTo>
                  <a:cubicBezTo>
                    <a:pt x="4496" y="1"/>
                    <a:pt x="3161" y="810"/>
                    <a:pt x="1020" y="2707"/>
                  </a:cubicBezTo>
                  <a:cubicBezTo>
                    <a:pt x="31" y="3584"/>
                    <a:pt x="0" y="3873"/>
                    <a:pt x="572" y="3873"/>
                  </a:cubicBezTo>
                  <a:cubicBezTo>
                    <a:pt x="1681" y="3873"/>
                    <a:pt x="5062" y="2782"/>
                    <a:pt x="8109" y="2782"/>
                  </a:cubicBezTo>
                  <a:cubicBezTo>
                    <a:pt x="9123" y="2782"/>
                    <a:pt x="10101" y="2903"/>
                    <a:pt x="10946" y="3226"/>
                  </a:cubicBezTo>
                  <a:cubicBezTo>
                    <a:pt x="11895" y="3593"/>
                    <a:pt x="12399" y="3747"/>
                    <a:pt x="12582" y="3747"/>
                  </a:cubicBezTo>
                  <a:cubicBezTo>
                    <a:pt x="13174" y="3747"/>
                    <a:pt x="10404" y="2138"/>
                    <a:pt x="8435" y="949"/>
                  </a:cubicBezTo>
                  <a:cubicBezTo>
                    <a:pt x="7433" y="343"/>
                    <a:pt x="6618" y="1"/>
                    <a:pt x="578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1" name="Google Shape;9871;p23"/>
            <p:cNvSpPr/>
            <p:nvPr/>
          </p:nvSpPr>
          <p:spPr>
            <a:xfrm>
              <a:off x="1580725" y="1367450"/>
              <a:ext cx="772400" cy="329975"/>
            </a:xfrm>
            <a:custGeom>
              <a:avLst/>
              <a:gdLst/>
              <a:ahLst/>
              <a:cxnLst/>
              <a:rect l="l" t="t" r="r" b="b"/>
              <a:pathLst>
                <a:path w="30896" h="13199" extrusionOk="0">
                  <a:moveTo>
                    <a:pt x="10486" y="1"/>
                  </a:moveTo>
                  <a:cubicBezTo>
                    <a:pt x="5302" y="1"/>
                    <a:pt x="220" y="3089"/>
                    <a:pt x="114" y="7604"/>
                  </a:cubicBezTo>
                  <a:cubicBezTo>
                    <a:pt x="1" y="11782"/>
                    <a:pt x="6792" y="13199"/>
                    <a:pt x="14214" y="13199"/>
                  </a:cubicBezTo>
                  <a:cubicBezTo>
                    <a:pt x="15592" y="13199"/>
                    <a:pt x="16993" y="13150"/>
                    <a:pt x="18375" y="13060"/>
                  </a:cubicBezTo>
                  <a:cubicBezTo>
                    <a:pt x="26711" y="12508"/>
                    <a:pt x="30896" y="6030"/>
                    <a:pt x="21656" y="5762"/>
                  </a:cubicBezTo>
                  <a:cubicBezTo>
                    <a:pt x="21406" y="5756"/>
                    <a:pt x="21169" y="5752"/>
                    <a:pt x="20945" y="5752"/>
                  </a:cubicBezTo>
                  <a:cubicBezTo>
                    <a:pt x="12914" y="5752"/>
                    <a:pt x="20364" y="10013"/>
                    <a:pt x="10090" y="11169"/>
                  </a:cubicBezTo>
                  <a:cubicBezTo>
                    <a:pt x="9229" y="11267"/>
                    <a:pt x="8460" y="11312"/>
                    <a:pt x="7773" y="11312"/>
                  </a:cubicBezTo>
                  <a:cubicBezTo>
                    <a:pt x="27" y="11312"/>
                    <a:pt x="2814" y="5552"/>
                    <a:pt x="4951" y="4875"/>
                  </a:cubicBezTo>
                  <a:cubicBezTo>
                    <a:pt x="8583" y="3720"/>
                    <a:pt x="19430" y="1042"/>
                    <a:pt x="12115" y="105"/>
                  </a:cubicBezTo>
                  <a:cubicBezTo>
                    <a:pt x="11575" y="35"/>
                    <a:pt x="11029" y="1"/>
                    <a:pt x="10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2" name="Google Shape;9872;p23"/>
            <p:cNvSpPr/>
            <p:nvPr/>
          </p:nvSpPr>
          <p:spPr>
            <a:xfrm>
              <a:off x="2287400" y="1486800"/>
              <a:ext cx="106750" cy="111450"/>
            </a:xfrm>
            <a:custGeom>
              <a:avLst/>
              <a:gdLst/>
              <a:ahLst/>
              <a:cxnLst/>
              <a:rect l="l" t="t" r="r" b="b"/>
              <a:pathLst>
                <a:path w="4270" h="4458" extrusionOk="0">
                  <a:moveTo>
                    <a:pt x="2302" y="1"/>
                  </a:moveTo>
                  <a:cubicBezTo>
                    <a:pt x="1248" y="1"/>
                    <a:pt x="1" y="540"/>
                    <a:pt x="1" y="1106"/>
                  </a:cubicBezTo>
                  <a:cubicBezTo>
                    <a:pt x="1" y="3019"/>
                    <a:pt x="690" y="4458"/>
                    <a:pt x="1722" y="4458"/>
                  </a:cubicBezTo>
                  <a:cubicBezTo>
                    <a:pt x="2215" y="4458"/>
                    <a:pt x="2787" y="4129"/>
                    <a:pt x="3399" y="3365"/>
                  </a:cubicBezTo>
                  <a:cubicBezTo>
                    <a:pt x="4152" y="2428"/>
                    <a:pt x="4269" y="838"/>
                    <a:pt x="3298" y="235"/>
                  </a:cubicBezTo>
                  <a:cubicBezTo>
                    <a:pt x="3036" y="71"/>
                    <a:pt x="2682" y="1"/>
                    <a:pt x="230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3" name="Google Shape;9873;p23"/>
            <p:cNvSpPr/>
            <p:nvPr/>
          </p:nvSpPr>
          <p:spPr>
            <a:xfrm>
              <a:off x="2228825" y="1474250"/>
              <a:ext cx="64875" cy="29350"/>
            </a:xfrm>
            <a:custGeom>
              <a:avLst/>
              <a:gdLst/>
              <a:ahLst/>
              <a:cxnLst/>
              <a:rect l="l" t="t" r="r" b="b"/>
              <a:pathLst>
                <a:path w="2595" h="1174" extrusionOk="0">
                  <a:moveTo>
                    <a:pt x="1306" y="1"/>
                  </a:moveTo>
                  <a:cubicBezTo>
                    <a:pt x="586" y="1"/>
                    <a:pt x="0" y="269"/>
                    <a:pt x="0" y="587"/>
                  </a:cubicBezTo>
                  <a:cubicBezTo>
                    <a:pt x="0" y="921"/>
                    <a:pt x="586" y="1172"/>
                    <a:pt x="1306" y="1172"/>
                  </a:cubicBezTo>
                  <a:cubicBezTo>
                    <a:pt x="1327" y="1173"/>
                    <a:pt x="1348" y="1173"/>
                    <a:pt x="1368" y="1173"/>
                  </a:cubicBezTo>
                  <a:cubicBezTo>
                    <a:pt x="2043" y="1173"/>
                    <a:pt x="2595" y="911"/>
                    <a:pt x="2595" y="587"/>
                  </a:cubicBezTo>
                  <a:cubicBezTo>
                    <a:pt x="2595" y="252"/>
                    <a:pt x="2009" y="1"/>
                    <a:pt x="130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4" name="Google Shape;9874;p23"/>
            <p:cNvSpPr/>
            <p:nvPr/>
          </p:nvSpPr>
          <p:spPr>
            <a:xfrm>
              <a:off x="1938825" y="1549575"/>
              <a:ext cx="31400" cy="18850"/>
            </a:xfrm>
            <a:custGeom>
              <a:avLst/>
              <a:gdLst/>
              <a:ahLst/>
              <a:cxnLst/>
              <a:rect l="l" t="t" r="r" b="b"/>
              <a:pathLst>
                <a:path w="1256" h="754" extrusionOk="0">
                  <a:moveTo>
                    <a:pt x="620" y="1"/>
                  </a:moveTo>
                  <a:cubicBezTo>
                    <a:pt x="268" y="1"/>
                    <a:pt x="1" y="168"/>
                    <a:pt x="1" y="369"/>
                  </a:cubicBezTo>
                  <a:cubicBezTo>
                    <a:pt x="1" y="586"/>
                    <a:pt x="268" y="754"/>
                    <a:pt x="620" y="754"/>
                  </a:cubicBezTo>
                  <a:cubicBezTo>
                    <a:pt x="971" y="754"/>
                    <a:pt x="1256" y="586"/>
                    <a:pt x="1256" y="369"/>
                  </a:cubicBezTo>
                  <a:cubicBezTo>
                    <a:pt x="1256" y="168"/>
                    <a:pt x="971" y="1"/>
                    <a:pt x="62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5" name="Google Shape;9875;p23"/>
            <p:cNvSpPr/>
            <p:nvPr/>
          </p:nvSpPr>
          <p:spPr>
            <a:xfrm>
              <a:off x="1686500" y="1573025"/>
              <a:ext cx="37675" cy="13825"/>
            </a:xfrm>
            <a:custGeom>
              <a:avLst/>
              <a:gdLst/>
              <a:ahLst/>
              <a:cxnLst/>
              <a:rect l="l" t="t" r="r" b="b"/>
              <a:pathLst>
                <a:path w="1507" h="553" extrusionOk="0">
                  <a:moveTo>
                    <a:pt x="753" y="0"/>
                  </a:moveTo>
                  <a:cubicBezTo>
                    <a:pt x="335" y="0"/>
                    <a:pt x="0" y="134"/>
                    <a:pt x="0" y="268"/>
                  </a:cubicBezTo>
                  <a:cubicBezTo>
                    <a:pt x="0" y="418"/>
                    <a:pt x="335" y="552"/>
                    <a:pt x="753" y="552"/>
                  </a:cubicBezTo>
                  <a:cubicBezTo>
                    <a:pt x="1172" y="552"/>
                    <a:pt x="1507" y="418"/>
                    <a:pt x="1507" y="268"/>
                  </a:cubicBezTo>
                  <a:cubicBezTo>
                    <a:pt x="1507" y="134"/>
                    <a:pt x="1172" y="0"/>
                    <a:pt x="7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6" name="Google Shape;9876;p23"/>
            <p:cNvSpPr/>
            <p:nvPr/>
          </p:nvSpPr>
          <p:spPr>
            <a:xfrm>
              <a:off x="1560950" y="1463375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586" y="0"/>
                  </a:moveTo>
                  <a:cubicBezTo>
                    <a:pt x="252" y="0"/>
                    <a:pt x="1" y="168"/>
                    <a:pt x="1" y="369"/>
                  </a:cubicBezTo>
                  <a:cubicBezTo>
                    <a:pt x="1" y="586"/>
                    <a:pt x="268" y="754"/>
                    <a:pt x="586" y="754"/>
                  </a:cubicBezTo>
                  <a:cubicBezTo>
                    <a:pt x="921" y="754"/>
                    <a:pt x="1172" y="586"/>
                    <a:pt x="1172" y="369"/>
                  </a:cubicBezTo>
                  <a:cubicBezTo>
                    <a:pt x="1172" y="168"/>
                    <a:pt x="905" y="0"/>
                    <a:pt x="58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7" name="Google Shape;9877;p23"/>
            <p:cNvSpPr/>
            <p:nvPr/>
          </p:nvSpPr>
          <p:spPr>
            <a:xfrm>
              <a:off x="1939675" y="1348300"/>
              <a:ext cx="110075" cy="18850"/>
            </a:xfrm>
            <a:custGeom>
              <a:avLst/>
              <a:gdLst/>
              <a:ahLst/>
              <a:cxnLst/>
              <a:rect l="l" t="t" r="r" b="b"/>
              <a:pathLst>
                <a:path w="4403" h="754" extrusionOk="0">
                  <a:moveTo>
                    <a:pt x="2193" y="0"/>
                  </a:moveTo>
                  <a:cubicBezTo>
                    <a:pt x="988" y="0"/>
                    <a:pt x="0" y="168"/>
                    <a:pt x="0" y="369"/>
                  </a:cubicBezTo>
                  <a:cubicBezTo>
                    <a:pt x="0" y="586"/>
                    <a:pt x="988" y="754"/>
                    <a:pt x="2193" y="754"/>
                  </a:cubicBezTo>
                  <a:cubicBezTo>
                    <a:pt x="3415" y="754"/>
                    <a:pt x="4402" y="586"/>
                    <a:pt x="4402" y="369"/>
                  </a:cubicBezTo>
                  <a:cubicBezTo>
                    <a:pt x="4402" y="168"/>
                    <a:pt x="3415" y="0"/>
                    <a:pt x="219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8" name="Google Shape;9878;p23"/>
            <p:cNvSpPr/>
            <p:nvPr/>
          </p:nvSpPr>
          <p:spPr>
            <a:xfrm>
              <a:off x="1886925" y="1428325"/>
              <a:ext cx="164075" cy="32050"/>
            </a:xfrm>
            <a:custGeom>
              <a:avLst/>
              <a:gdLst/>
              <a:ahLst/>
              <a:cxnLst/>
              <a:rect l="l" t="t" r="r" b="b"/>
              <a:pathLst>
                <a:path w="6563" h="1282" extrusionOk="0">
                  <a:moveTo>
                    <a:pt x="3956" y="0"/>
                  </a:moveTo>
                  <a:cubicBezTo>
                    <a:pt x="2950" y="0"/>
                    <a:pt x="1843" y="116"/>
                    <a:pt x="1106" y="331"/>
                  </a:cubicBezTo>
                  <a:cubicBezTo>
                    <a:pt x="1" y="649"/>
                    <a:pt x="85" y="1034"/>
                    <a:pt x="1290" y="1202"/>
                  </a:cubicBezTo>
                  <a:cubicBezTo>
                    <a:pt x="1678" y="1256"/>
                    <a:pt x="2134" y="1282"/>
                    <a:pt x="2611" y="1282"/>
                  </a:cubicBezTo>
                  <a:cubicBezTo>
                    <a:pt x="3614" y="1282"/>
                    <a:pt x="4709" y="1166"/>
                    <a:pt x="5458" y="951"/>
                  </a:cubicBezTo>
                  <a:cubicBezTo>
                    <a:pt x="6562" y="649"/>
                    <a:pt x="6479" y="248"/>
                    <a:pt x="5274" y="80"/>
                  </a:cubicBezTo>
                  <a:cubicBezTo>
                    <a:pt x="4891" y="26"/>
                    <a:pt x="4435" y="0"/>
                    <a:pt x="3956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9" name="Google Shape;9879;p23"/>
            <p:cNvSpPr/>
            <p:nvPr/>
          </p:nvSpPr>
          <p:spPr>
            <a:xfrm>
              <a:off x="2125875" y="1330725"/>
              <a:ext cx="45225" cy="13825"/>
            </a:xfrm>
            <a:custGeom>
              <a:avLst/>
              <a:gdLst/>
              <a:ahLst/>
              <a:cxnLst/>
              <a:rect l="l" t="t" r="r" b="b"/>
              <a:pathLst>
                <a:path w="1809" h="553" extrusionOk="0">
                  <a:moveTo>
                    <a:pt x="905" y="0"/>
                  </a:moveTo>
                  <a:cubicBezTo>
                    <a:pt x="419" y="0"/>
                    <a:pt x="1" y="134"/>
                    <a:pt x="1" y="285"/>
                  </a:cubicBezTo>
                  <a:cubicBezTo>
                    <a:pt x="1" y="419"/>
                    <a:pt x="402" y="553"/>
                    <a:pt x="905" y="553"/>
                  </a:cubicBezTo>
                  <a:cubicBezTo>
                    <a:pt x="1407" y="553"/>
                    <a:pt x="1808" y="419"/>
                    <a:pt x="1808" y="285"/>
                  </a:cubicBezTo>
                  <a:cubicBezTo>
                    <a:pt x="1808" y="134"/>
                    <a:pt x="1407" y="0"/>
                    <a:pt x="905" y="0"/>
                  </a:cubicBezTo>
                  <a:close/>
                </a:path>
              </a:pathLst>
            </a:custGeom>
            <a:solidFill>
              <a:srgbClr val="FFF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0" name="Google Shape;9880;p23"/>
            <p:cNvSpPr/>
            <p:nvPr/>
          </p:nvSpPr>
          <p:spPr>
            <a:xfrm>
              <a:off x="2066450" y="1471750"/>
              <a:ext cx="42725" cy="25975"/>
            </a:xfrm>
            <a:custGeom>
              <a:avLst/>
              <a:gdLst/>
              <a:ahLst/>
              <a:cxnLst/>
              <a:rect l="l" t="t" r="r" b="b"/>
              <a:pathLst>
                <a:path w="1709" h="1039" extrusionOk="0">
                  <a:moveTo>
                    <a:pt x="854" y="0"/>
                  </a:moveTo>
                  <a:cubicBezTo>
                    <a:pt x="369" y="0"/>
                    <a:pt x="1" y="218"/>
                    <a:pt x="1" y="519"/>
                  </a:cubicBezTo>
                  <a:cubicBezTo>
                    <a:pt x="1" y="804"/>
                    <a:pt x="369" y="1038"/>
                    <a:pt x="854" y="1038"/>
                  </a:cubicBezTo>
                  <a:cubicBezTo>
                    <a:pt x="1323" y="1038"/>
                    <a:pt x="1708" y="804"/>
                    <a:pt x="1708" y="519"/>
                  </a:cubicBezTo>
                  <a:cubicBezTo>
                    <a:pt x="1708" y="218"/>
                    <a:pt x="1323" y="0"/>
                    <a:pt x="8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1" name="Google Shape;9881;p23"/>
            <p:cNvSpPr/>
            <p:nvPr/>
          </p:nvSpPr>
          <p:spPr>
            <a:xfrm>
              <a:off x="1995725" y="1467550"/>
              <a:ext cx="39800" cy="19700"/>
            </a:xfrm>
            <a:custGeom>
              <a:avLst/>
              <a:gdLst/>
              <a:ahLst/>
              <a:cxnLst/>
              <a:rect l="l" t="t" r="r" b="b"/>
              <a:pathLst>
                <a:path w="1592" h="788" extrusionOk="0">
                  <a:moveTo>
                    <a:pt x="788" y="1"/>
                  </a:moveTo>
                  <a:cubicBezTo>
                    <a:pt x="352" y="1"/>
                    <a:pt x="1" y="168"/>
                    <a:pt x="1" y="386"/>
                  </a:cubicBezTo>
                  <a:cubicBezTo>
                    <a:pt x="1" y="620"/>
                    <a:pt x="352" y="788"/>
                    <a:pt x="788" y="788"/>
                  </a:cubicBezTo>
                  <a:cubicBezTo>
                    <a:pt x="1240" y="771"/>
                    <a:pt x="1591" y="603"/>
                    <a:pt x="1591" y="386"/>
                  </a:cubicBezTo>
                  <a:cubicBezTo>
                    <a:pt x="1591" y="185"/>
                    <a:pt x="1240" y="1"/>
                    <a:pt x="788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2" name="Google Shape;9882;p23"/>
            <p:cNvSpPr/>
            <p:nvPr/>
          </p:nvSpPr>
          <p:spPr>
            <a:xfrm>
              <a:off x="1891550" y="1466725"/>
              <a:ext cx="39775" cy="20100"/>
            </a:xfrm>
            <a:custGeom>
              <a:avLst/>
              <a:gdLst/>
              <a:ahLst/>
              <a:cxnLst/>
              <a:rect l="l" t="t" r="r" b="b"/>
              <a:pathLst>
                <a:path w="1591" h="804" extrusionOk="0">
                  <a:moveTo>
                    <a:pt x="787" y="0"/>
                  </a:moveTo>
                  <a:cubicBezTo>
                    <a:pt x="352" y="0"/>
                    <a:pt x="0" y="168"/>
                    <a:pt x="0" y="402"/>
                  </a:cubicBezTo>
                  <a:cubicBezTo>
                    <a:pt x="0" y="620"/>
                    <a:pt x="352" y="804"/>
                    <a:pt x="787" y="804"/>
                  </a:cubicBezTo>
                  <a:cubicBezTo>
                    <a:pt x="1239" y="804"/>
                    <a:pt x="1590" y="620"/>
                    <a:pt x="1590" y="402"/>
                  </a:cubicBezTo>
                  <a:cubicBezTo>
                    <a:pt x="1590" y="201"/>
                    <a:pt x="1239" y="0"/>
                    <a:pt x="7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3" name="Google Shape;9883;p23"/>
            <p:cNvSpPr/>
            <p:nvPr/>
          </p:nvSpPr>
          <p:spPr>
            <a:xfrm>
              <a:off x="1886525" y="1342850"/>
              <a:ext cx="37250" cy="14675"/>
            </a:xfrm>
            <a:custGeom>
              <a:avLst/>
              <a:gdLst/>
              <a:ahLst/>
              <a:cxnLst/>
              <a:rect l="l" t="t" r="r" b="b"/>
              <a:pathLst>
                <a:path w="1490" h="587" extrusionOk="0">
                  <a:moveTo>
                    <a:pt x="753" y="1"/>
                  </a:moveTo>
                  <a:cubicBezTo>
                    <a:pt x="335" y="1"/>
                    <a:pt x="0" y="135"/>
                    <a:pt x="0" y="302"/>
                  </a:cubicBezTo>
                  <a:cubicBezTo>
                    <a:pt x="0" y="436"/>
                    <a:pt x="335" y="587"/>
                    <a:pt x="753" y="587"/>
                  </a:cubicBezTo>
                  <a:cubicBezTo>
                    <a:pt x="1172" y="570"/>
                    <a:pt x="1490" y="436"/>
                    <a:pt x="1490" y="302"/>
                  </a:cubicBezTo>
                  <a:cubicBezTo>
                    <a:pt x="1490" y="151"/>
                    <a:pt x="1172" y="1"/>
                    <a:pt x="75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4" name="Google Shape;9884;p23"/>
            <p:cNvSpPr/>
            <p:nvPr/>
          </p:nvSpPr>
          <p:spPr>
            <a:xfrm>
              <a:off x="2189900" y="1549150"/>
              <a:ext cx="42725" cy="26000"/>
            </a:xfrm>
            <a:custGeom>
              <a:avLst/>
              <a:gdLst/>
              <a:ahLst/>
              <a:cxnLst/>
              <a:rect l="l" t="t" r="r" b="b"/>
              <a:pathLst>
                <a:path w="1709" h="1040" extrusionOk="0">
                  <a:moveTo>
                    <a:pt x="854" y="1"/>
                  </a:moveTo>
                  <a:cubicBezTo>
                    <a:pt x="369" y="1"/>
                    <a:pt x="1" y="219"/>
                    <a:pt x="1" y="520"/>
                  </a:cubicBezTo>
                  <a:cubicBezTo>
                    <a:pt x="1" y="804"/>
                    <a:pt x="369" y="1039"/>
                    <a:pt x="854" y="1039"/>
                  </a:cubicBezTo>
                  <a:cubicBezTo>
                    <a:pt x="870" y="1039"/>
                    <a:pt x="885" y="1039"/>
                    <a:pt x="900" y="1039"/>
                  </a:cubicBezTo>
                  <a:cubicBezTo>
                    <a:pt x="1363" y="1039"/>
                    <a:pt x="1708" y="795"/>
                    <a:pt x="1708" y="520"/>
                  </a:cubicBezTo>
                  <a:cubicBezTo>
                    <a:pt x="1708" y="219"/>
                    <a:pt x="1323" y="1"/>
                    <a:pt x="854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5" name="Google Shape;9885;p23"/>
            <p:cNvSpPr/>
            <p:nvPr/>
          </p:nvSpPr>
          <p:spPr>
            <a:xfrm>
              <a:off x="1730850" y="1376325"/>
              <a:ext cx="149825" cy="70325"/>
            </a:xfrm>
            <a:custGeom>
              <a:avLst/>
              <a:gdLst/>
              <a:ahLst/>
              <a:cxnLst/>
              <a:rect l="l" t="t" r="r" b="b"/>
              <a:pathLst>
                <a:path w="5993" h="2813" extrusionOk="0">
                  <a:moveTo>
                    <a:pt x="2997" y="1"/>
                  </a:moveTo>
                  <a:cubicBezTo>
                    <a:pt x="1340" y="1"/>
                    <a:pt x="0" y="637"/>
                    <a:pt x="0" y="1407"/>
                  </a:cubicBezTo>
                  <a:cubicBezTo>
                    <a:pt x="0" y="2177"/>
                    <a:pt x="1340" y="2813"/>
                    <a:pt x="2997" y="2813"/>
                  </a:cubicBezTo>
                  <a:cubicBezTo>
                    <a:pt x="4654" y="2813"/>
                    <a:pt x="5993" y="2177"/>
                    <a:pt x="5993" y="1407"/>
                  </a:cubicBezTo>
                  <a:cubicBezTo>
                    <a:pt x="5993" y="637"/>
                    <a:pt x="4654" y="1"/>
                    <a:pt x="29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6" name="Google Shape;9886;p23"/>
            <p:cNvSpPr/>
            <p:nvPr/>
          </p:nvSpPr>
          <p:spPr>
            <a:xfrm>
              <a:off x="1738375" y="1401050"/>
              <a:ext cx="110925" cy="36875"/>
            </a:xfrm>
            <a:custGeom>
              <a:avLst/>
              <a:gdLst/>
              <a:ahLst/>
              <a:cxnLst/>
              <a:rect l="l" t="t" r="r" b="b"/>
              <a:pathLst>
                <a:path w="4437" h="1475" extrusionOk="0">
                  <a:moveTo>
                    <a:pt x="625" y="0"/>
                  </a:moveTo>
                  <a:cubicBezTo>
                    <a:pt x="498" y="0"/>
                    <a:pt x="396" y="39"/>
                    <a:pt x="319" y="133"/>
                  </a:cubicBezTo>
                  <a:cubicBezTo>
                    <a:pt x="1" y="518"/>
                    <a:pt x="603" y="1037"/>
                    <a:pt x="1658" y="1305"/>
                  </a:cubicBezTo>
                  <a:cubicBezTo>
                    <a:pt x="2074" y="1419"/>
                    <a:pt x="2501" y="1474"/>
                    <a:pt x="2884" y="1474"/>
                  </a:cubicBezTo>
                  <a:cubicBezTo>
                    <a:pt x="3455" y="1474"/>
                    <a:pt x="3928" y="1352"/>
                    <a:pt x="4118" y="1121"/>
                  </a:cubicBezTo>
                  <a:cubicBezTo>
                    <a:pt x="4436" y="753"/>
                    <a:pt x="3382" y="786"/>
                    <a:pt x="2344" y="518"/>
                  </a:cubicBezTo>
                  <a:cubicBezTo>
                    <a:pt x="1561" y="319"/>
                    <a:pt x="990" y="0"/>
                    <a:pt x="625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7" name="Google Shape;9887;p23"/>
            <p:cNvSpPr/>
            <p:nvPr/>
          </p:nvSpPr>
          <p:spPr>
            <a:xfrm>
              <a:off x="1767675" y="1385550"/>
              <a:ext cx="106725" cy="33400"/>
            </a:xfrm>
            <a:custGeom>
              <a:avLst/>
              <a:gdLst/>
              <a:ahLst/>
              <a:cxnLst/>
              <a:rect l="l" t="t" r="r" b="b"/>
              <a:pathLst>
                <a:path w="4269" h="1336" extrusionOk="0">
                  <a:moveTo>
                    <a:pt x="1481" y="0"/>
                  </a:moveTo>
                  <a:cubicBezTo>
                    <a:pt x="1130" y="0"/>
                    <a:pt x="814" y="43"/>
                    <a:pt x="586" y="134"/>
                  </a:cubicBezTo>
                  <a:cubicBezTo>
                    <a:pt x="0" y="368"/>
                    <a:pt x="1105" y="469"/>
                    <a:pt x="1942" y="787"/>
                  </a:cubicBezTo>
                  <a:cubicBezTo>
                    <a:pt x="2622" y="1040"/>
                    <a:pt x="2941" y="1336"/>
                    <a:pt x="3339" y="1336"/>
                  </a:cubicBezTo>
                  <a:cubicBezTo>
                    <a:pt x="3440" y="1336"/>
                    <a:pt x="3547" y="1317"/>
                    <a:pt x="3666" y="1272"/>
                  </a:cubicBezTo>
                  <a:cubicBezTo>
                    <a:pt x="4269" y="1038"/>
                    <a:pt x="4051" y="603"/>
                    <a:pt x="3198" y="301"/>
                  </a:cubicBezTo>
                  <a:cubicBezTo>
                    <a:pt x="2675" y="107"/>
                    <a:pt x="2034" y="0"/>
                    <a:pt x="148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8" name="Google Shape;9888;p23"/>
            <p:cNvSpPr/>
            <p:nvPr/>
          </p:nvSpPr>
          <p:spPr>
            <a:xfrm>
              <a:off x="1807425" y="1423625"/>
              <a:ext cx="13225" cy="9250"/>
            </a:xfrm>
            <a:custGeom>
              <a:avLst/>
              <a:gdLst/>
              <a:ahLst/>
              <a:cxnLst/>
              <a:rect l="l" t="t" r="r" b="b"/>
              <a:pathLst>
                <a:path w="529" h="370" extrusionOk="0">
                  <a:moveTo>
                    <a:pt x="335" y="0"/>
                  </a:moveTo>
                  <a:cubicBezTo>
                    <a:pt x="151" y="201"/>
                    <a:pt x="1" y="352"/>
                    <a:pt x="268" y="369"/>
                  </a:cubicBezTo>
                  <a:cubicBezTo>
                    <a:pt x="274" y="369"/>
                    <a:pt x="280" y="369"/>
                    <a:pt x="286" y="369"/>
                  </a:cubicBezTo>
                  <a:cubicBezTo>
                    <a:pt x="529" y="369"/>
                    <a:pt x="369" y="17"/>
                    <a:pt x="369" y="17"/>
                  </a:cubicBezTo>
                  <a:lnTo>
                    <a:pt x="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9" name="Google Shape;9889;p23"/>
            <p:cNvSpPr/>
            <p:nvPr/>
          </p:nvSpPr>
          <p:spPr>
            <a:xfrm>
              <a:off x="1792375" y="1421950"/>
              <a:ext cx="12200" cy="8675"/>
            </a:xfrm>
            <a:custGeom>
              <a:avLst/>
              <a:gdLst/>
              <a:ahLst/>
              <a:cxnLst/>
              <a:rect l="l" t="t" r="r" b="b"/>
              <a:pathLst>
                <a:path w="488" h="347" extrusionOk="0">
                  <a:moveTo>
                    <a:pt x="385" y="0"/>
                  </a:moveTo>
                  <a:cubicBezTo>
                    <a:pt x="167" y="151"/>
                    <a:pt x="0" y="251"/>
                    <a:pt x="251" y="335"/>
                  </a:cubicBezTo>
                  <a:cubicBezTo>
                    <a:pt x="275" y="343"/>
                    <a:pt x="296" y="347"/>
                    <a:pt x="314" y="347"/>
                  </a:cubicBezTo>
                  <a:cubicBezTo>
                    <a:pt x="487" y="347"/>
                    <a:pt x="419" y="17"/>
                    <a:pt x="419" y="17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0" name="Google Shape;9890;p23"/>
            <p:cNvSpPr/>
            <p:nvPr/>
          </p:nvSpPr>
          <p:spPr>
            <a:xfrm>
              <a:off x="1772275" y="1417750"/>
              <a:ext cx="12200" cy="8700"/>
            </a:xfrm>
            <a:custGeom>
              <a:avLst/>
              <a:gdLst/>
              <a:ahLst/>
              <a:cxnLst/>
              <a:rect l="l" t="t" r="r" b="b"/>
              <a:pathLst>
                <a:path w="488" h="348" extrusionOk="0">
                  <a:moveTo>
                    <a:pt x="402" y="1"/>
                  </a:moveTo>
                  <a:cubicBezTo>
                    <a:pt x="168" y="152"/>
                    <a:pt x="1" y="252"/>
                    <a:pt x="252" y="336"/>
                  </a:cubicBezTo>
                  <a:cubicBezTo>
                    <a:pt x="275" y="344"/>
                    <a:pt x="296" y="347"/>
                    <a:pt x="314" y="347"/>
                  </a:cubicBezTo>
                  <a:cubicBezTo>
                    <a:pt x="488" y="347"/>
                    <a:pt x="419" y="18"/>
                    <a:pt x="419" y="18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1" name="Google Shape;9891;p23"/>
            <p:cNvSpPr/>
            <p:nvPr/>
          </p:nvSpPr>
          <p:spPr>
            <a:xfrm>
              <a:off x="1756125" y="1411475"/>
              <a:ext cx="12000" cy="6525"/>
            </a:xfrm>
            <a:custGeom>
              <a:avLst/>
              <a:gdLst/>
              <a:ahLst/>
              <a:cxnLst/>
              <a:rect l="l" t="t" r="r" b="b"/>
              <a:pathLst>
                <a:path w="480" h="261" extrusionOk="0">
                  <a:moveTo>
                    <a:pt x="352" y="1"/>
                  </a:moveTo>
                  <a:cubicBezTo>
                    <a:pt x="140" y="1"/>
                    <a:pt x="1" y="13"/>
                    <a:pt x="144" y="185"/>
                  </a:cubicBezTo>
                  <a:cubicBezTo>
                    <a:pt x="183" y="240"/>
                    <a:pt x="223" y="261"/>
                    <a:pt x="259" y="261"/>
                  </a:cubicBezTo>
                  <a:cubicBezTo>
                    <a:pt x="381" y="261"/>
                    <a:pt x="479" y="34"/>
                    <a:pt x="479" y="34"/>
                  </a:cubicBezTo>
                  <a:lnTo>
                    <a:pt x="462" y="1"/>
                  </a:lnTo>
                  <a:cubicBezTo>
                    <a:pt x="424" y="1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2" name="Google Shape;9892;p23"/>
            <p:cNvSpPr/>
            <p:nvPr/>
          </p:nvSpPr>
          <p:spPr>
            <a:xfrm>
              <a:off x="1842575" y="1405250"/>
              <a:ext cx="10900" cy="6675"/>
            </a:xfrm>
            <a:custGeom>
              <a:avLst/>
              <a:gdLst/>
              <a:ahLst/>
              <a:cxnLst/>
              <a:rect l="l" t="t" r="r" b="b"/>
              <a:pathLst>
                <a:path w="436" h="267" extrusionOk="0">
                  <a:moveTo>
                    <a:pt x="222" y="0"/>
                  </a:moveTo>
                  <a:cubicBezTo>
                    <a:pt x="137" y="0"/>
                    <a:pt x="79" y="123"/>
                    <a:pt x="1" y="267"/>
                  </a:cubicBezTo>
                  <a:lnTo>
                    <a:pt x="17" y="267"/>
                  </a:lnTo>
                  <a:cubicBezTo>
                    <a:pt x="17" y="267"/>
                    <a:pt x="436" y="116"/>
                    <a:pt x="302" y="32"/>
                  </a:cubicBezTo>
                  <a:cubicBezTo>
                    <a:pt x="272" y="10"/>
                    <a:pt x="246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3" name="Google Shape;9893;p23"/>
            <p:cNvSpPr/>
            <p:nvPr/>
          </p:nvSpPr>
          <p:spPr>
            <a:xfrm>
              <a:off x="1832950" y="1400200"/>
              <a:ext cx="12175" cy="7125"/>
            </a:xfrm>
            <a:custGeom>
              <a:avLst/>
              <a:gdLst/>
              <a:ahLst/>
              <a:cxnLst/>
              <a:rect l="l" t="t" r="r" b="b"/>
              <a:pathLst>
                <a:path w="487" h="285" extrusionOk="0">
                  <a:moveTo>
                    <a:pt x="154" y="1"/>
                  </a:moveTo>
                  <a:cubicBezTo>
                    <a:pt x="17" y="1"/>
                    <a:pt x="15" y="131"/>
                    <a:pt x="1" y="285"/>
                  </a:cubicBezTo>
                  <a:lnTo>
                    <a:pt x="51" y="285"/>
                  </a:lnTo>
                  <a:cubicBezTo>
                    <a:pt x="51" y="285"/>
                    <a:pt x="486" y="67"/>
                    <a:pt x="252" y="17"/>
                  </a:cubicBezTo>
                  <a:cubicBezTo>
                    <a:pt x="213" y="6"/>
                    <a:pt x="181" y="1"/>
                    <a:pt x="1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4" name="Google Shape;9894;p23"/>
            <p:cNvSpPr/>
            <p:nvPr/>
          </p:nvSpPr>
          <p:spPr>
            <a:xfrm>
              <a:off x="1817900" y="1392525"/>
              <a:ext cx="12575" cy="8100"/>
            </a:xfrm>
            <a:custGeom>
              <a:avLst/>
              <a:gdLst/>
              <a:ahLst/>
              <a:cxnLst/>
              <a:rect l="l" t="t" r="r" b="b"/>
              <a:pathLst>
                <a:path w="503" h="324" extrusionOk="0">
                  <a:moveTo>
                    <a:pt x="139" y="0"/>
                  </a:moveTo>
                  <a:cubicBezTo>
                    <a:pt x="0" y="0"/>
                    <a:pt x="0" y="145"/>
                    <a:pt x="0" y="324"/>
                  </a:cubicBezTo>
                  <a:lnTo>
                    <a:pt x="34" y="324"/>
                  </a:lnTo>
                  <a:cubicBezTo>
                    <a:pt x="34" y="324"/>
                    <a:pt x="502" y="106"/>
                    <a:pt x="251" y="22"/>
                  </a:cubicBezTo>
                  <a:cubicBezTo>
                    <a:pt x="206" y="7"/>
                    <a:pt x="169" y="0"/>
                    <a:pt x="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5" name="Google Shape;9895;p23"/>
            <p:cNvSpPr/>
            <p:nvPr/>
          </p:nvSpPr>
          <p:spPr>
            <a:xfrm>
              <a:off x="1792775" y="1389175"/>
              <a:ext cx="16375" cy="8100"/>
            </a:xfrm>
            <a:custGeom>
              <a:avLst/>
              <a:gdLst/>
              <a:ahLst/>
              <a:cxnLst/>
              <a:rect l="l" t="t" r="r" b="b"/>
              <a:pathLst>
                <a:path w="655" h="324" extrusionOk="0">
                  <a:moveTo>
                    <a:pt x="412" y="1"/>
                  </a:moveTo>
                  <a:cubicBezTo>
                    <a:pt x="394" y="1"/>
                    <a:pt x="375" y="2"/>
                    <a:pt x="352" y="6"/>
                  </a:cubicBezTo>
                  <a:cubicBezTo>
                    <a:pt x="1" y="73"/>
                    <a:pt x="185" y="173"/>
                    <a:pt x="403" y="324"/>
                  </a:cubicBezTo>
                  <a:lnTo>
                    <a:pt x="436" y="307"/>
                  </a:lnTo>
                  <a:cubicBezTo>
                    <a:pt x="436" y="307"/>
                    <a:pt x="655" y="1"/>
                    <a:pt x="4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6" name="Google Shape;9896;p23"/>
            <p:cNvSpPr/>
            <p:nvPr/>
          </p:nvSpPr>
          <p:spPr>
            <a:xfrm>
              <a:off x="2274425" y="1444925"/>
              <a:ext cx="116775" cy="67025"/>
            </a:xfrm>
            <a:custGeom>
              <a:avLst/>
              <a:gdLst/>
              <a:ahLst/>
              <a:cxnLst/>
              <a:rect l="l" t="t" r="r" b="b"/>
              <a:pathLst>
                <a:path w="4671" h="2681" extrusionOk="0">
                  <a:moveTo>
                    <a:pt x="2256" y="1"/>
                  </a:moveTo>
                  <a:cubicBezTo>
                    <a:pt x="1015" y="1"/>
                    <a:pt x="17" y="574"/>
                    <a:pt x="1" y="1291"/>
                  </a:cubicBezTo>
                  <a:cubicBezTo>
                    <a:pt x="1" y="2027"/>
                    <a:pt x="1022" y="2647"/>
                    <a:pt x="2311" y="2680"/>
                  </a:cubicBezTo>
                  <a:cubicBezTo>
                    <a:pt x="2329" y="2680"/>
                    <a:pt x="2346" y="2681"/>
                    <a:pt x="2364" y="2681"/>
                  </a:cubicBezTo>
                  <a:cubicBezTo>
                    <a:pt x="3612" y="2681"/>
                    <a:pt x="4638" y="2101"/>
                    <a:pt x="4654" y="1375"/>
                  </a:cubicBezTo>
                  <a:cubicBezTo>
                    <a:pt x="4671" y="638"/>
                    <a:pt x="3633" y="19"/>
                    <a:pt x="2361" y="2"/>
                  </a:cubicBezTo>
                  <a:cubicBezTo>
                    <a:pt x="2326" y="1"/>
                    <a:pt x="2291" y="1"/>
                    <a:pt x="2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7" name="Google Shape;9897;p23"/>
            <p:cNvSpPr/>
            <p:nvPr/>
          </p:nvSpPr>
          <p:spPr>
            <a:xfrm>
              <a:off x="2280700" y="1468525"/>
              <a:ext cx="86250" cy="35325"/>
            </a:xfrm>
            <a:custGeom>
              <a:avLst/>
              <a:gdLst/>
              <a:ahLst/>
              <a:cxnLst/>
              <a:rect l="l" t="t" r="r" b="b"/>
              <a:pathLst>
                <a:path w="3450" h="1413" extrusionOk="0">
                  <a:moveTo>
                    <a:pt x="489" y="0"/>
                  </a:moveTo>
                  <a:cubicBezTo>
                    <a:pt x="383" y="0"/>
                    <a:pt x="299" y="42"/>
                    <a:pt x="235" y="146"/>
                  </a:cubicBezTo>
                  <a:cubicBezTo>
                    <a:pt x="1" y="498"/>
                    <a:pt x="486" y="1016"/>
                    <a:pt x="1323" y="1267"/>
                  </a:cubicBezTo>
                  <a:cubicBezTo>
                    <a:pt x="1643" y="1365"/>
                    <a:pt x="1969" y="1412"/>
                    <a:pt x="2260" y="1412"/>
                  </a:cubicBezTo>
                  <a:cubicBezTo>
                    <a:pt x="2715" y="1412"/>
                    <a:pt x="3089" y="1298"/>
                    <a:pt x="3231" y="1083"/>
                  </a:cubicBezTo>
                  <a:cubicBezTo>
                    <a:pt x="3449" y="732"/>
                    <a:pt x="2646" y="749"/>
                    <a:pt x="1825" y="498"/>
                  </a:cubicBezTo>
                  <a:cubicBezTo>
                    <a:pt x="1215" y="302"/>
                    <a:pt x="774" y="0"/>
                    <a:pt x="489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8" name="Google Shape;9898;p23"/>
            <p:cNvSpPr/>
            <p:nvPr/>
          </p:nvSpPr>
          <p:spPr>
            <a:xfrm>
              <a:off x="2302900" y="1452850"/>
              <a:ext cx="82875" cy="32225"/>
            </a:xfrm>
            <a:custGeom>
              <a:avLst/>
              <a:gdLst/>
              <a:ahLst/>
              <a:cxnLst/>
              <a:rect l="l" t="t" r="r" b="b"/>
              <a:pathLst>
                <a:path w="3315" h="1289" extrusionOk="0">
                  <a:moveTo>
                    <a:pt x="1164" y="1"/>
                  </a:moveTo>
                  <a:cubicBezTo>
                    <a:pt x="887" y="1"/>
                    <a:pt x="637" y="41"/>
                    <a:pt x="452" y="120"/>
                  </a:cubicBezTo>
                  <a:cubicBezTo>
                    <a:pt x="0" y="338"/>
                    <a:pt x="854" y="438"/>
                    <a:pt x="1523" y="756"/>
                  </a:cubicBezTo>
                  <a:cubicBezTo>
                    <a:pt x="2056" y="996"/>
                    <a:pt x="2292" y="1289"/>
                    <a:pt x="2602" y="1289"/>
                  </a:cubicBezTo>
                  <a:cubicBezTo>
                    <a:pt x="2682" y="1289"/>
                    <a:pt x="2767" y="1269"/>
                    <a:pt x="2862" y="1225"/>
                  </a:cubicBezTo>
                  <a:cubicBezTo>
                    <a:pt x="3314" y="1024"/>
                    <a:pt x="3130" y="606"/>
                    <a:pt x="2477" y="288"/>
                  </a:cubicBezTo>
                  <a:cubicBezTo>
                    <a:pt x="2072" y="95"/>
                    <a:pt x="1587" y="1"/>
                    <a:pt x="116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9" name="Google Shape;9899;p23"/>
            <p:cNvSpPr/>
            <p:nvPr/>
          </p:nvSpPr>
          <p:spPr>
            <a:xfrm>
              <a:off x="2334700" y="1489750"/>
              <a:ext cx="10300" cy="9225"/>
            </a:xfrm>
            <a:custGeom>
              <a:avLst/>
              <a:gdLst/>
              <a:ahLst/>
              <a:cxnLst/>
              <a:rect l="l" t="t" r="r" b="b"/>
              <a:pathLst>
                <a:path w="412" h="369" extrusionOk="0">
                  <a:moveTo>
                    <a:pt x="251" y="0"/>
                  </a:moveTo>
                  <a:cubicBezTo>
                    <a:pt x="117" y="201"/>
                    <a:pt x="0" y="335"/>
                    <a:pt x="201" y="368"/>
                  </a:cubicBezTo>
                  <a:cubicBezTo>
                    <a:pt x="206" y="369"/>
                    <a:pt x="211" y="369"/>
                    <a:pt x="216" y="369"/>
                  </a:cubicBezTo>
                  <a:cubicBezTo>
                    <a:pt x="412" y="369"/>
                    <a:pt x="268" y="34"/>
                    <a:pt x="268" y="34"/>
                  </a:cubicBez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0" name="Google Shape;9900;p23"/>
            <p:cNvSpPr/>
            <p:nvPr/>
          </p:nvSpPr>
          <p:spPr>
            <a:xfrm>
              <a:off x="2322150" y="1488475"/>
              <a:ext cx="10225" cy="8525"/>
            </a:xfrm>
            <a:custGeom>
              <a:avLst/>
              <a:gdLst/>
              <a:ahLst/>
              <a:cxnLst/>
              <a:rect l="l" t="t" r="r" b="b"/>
              <a:pathLst>
                <a:path w="409" h="341" extrusionOk="0">
                  <a:moveTo>
                    <a:pt x="318" y="1"/>
                  </a:moveTo>
                  <a:cubicBezTo>
                    <a:pt x="151" y="135"/>
                    <a:pt x="0" y="252"/>
                    <a:pt x="201" y="336"/>
                  </a:cubicBezTo>
                  <a:cubicBezTo>
                    <a:pt x="215" y="339"/>
                    <a:pt x="227" y="340"/>
                    <a:pt x="239" y="340"/>
                  </a:cubicBezTo>
                  <a:cubicBezTo>
                    <a:pt x="408" y="340"/>
                    <a:pt x="335" y="18"/>
                    <a:pt x="335" y="1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1" name="Google Shape;9901;p23"/>
            <p:cNvSpPr/>
            <p:nvPr/>
          </p:nvSpPr>
          <p:spPr>
            <a:xfrm>
              <a:off x="2307075" y="1484300"/>
              <a:ext cx="9425" cy="8675"/>
            </a:xfrm>
            <a:custGeom>
              <a:avLst/>
              <a:gdLst/>
              <a:ahLst/>
              <a:cxnLst/>
              <a:rect l="l" t="t" r="r" b="b"/>
              <a:pathLst>
                <a:path w="377" h="347" extrusionOk="0">
                  <a:moveTo>
                    <a:pt x="302" y="0"/>
                  </a:moveTo>
                  <a:cubicBezTo>
                    <a:pt x="134" y="134"/>
                    <a:pt x="0" y="252"/>
                    <a:pt x="201" y="335"/>
                  </a:cubicBezTo>
                  <a:cubicBezTo>
                    <a:pt x="219" y="343"/>
                    <a:pt x="234" y="347"/>
                    <a:pt x="247" y="347"/>
                  </a:cubicBezTo>
                  <a:cubicBezTo>
                    <a:pt x="376" y="347"/>
                    <a:pt x="335" y="17"/>
                    <a:pt x="335" y="17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2" name="Google Shape;9902;p23"/>
            <p:cNvSpPr/>
            <p:nvPr/>
          </p:nvSpPr>
          <p:spPr>
            <a:xfrm>
              <a:off x="2293800" y="1478425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381" h="254" extrusionOk="0">
                  <a:moveTo>
                    <a:pt x="275" y="1"/>
                  </a:moveTo>
                  <a:cubicBezTo>
                    <a:pt x="105" y="1"/>
                    <a:pt x="1" y="13"/>
                    <a:pt x="130" y="185"/>
                  </a:cubicBezTo>
                  <a:cubicBezTo>
                    <a:pt x="164" y="235"/>
                    <a:pt x="196" y="254"/>
                    <a:pt x="224" y="254"/>
                  </a:cubicBezTo>
                  <a:cubicBezTo>
                    <a:pt x="321" y="254"/>
                    <a:pt x="381" y="35"/>
                    <a:pt x="381" y="35"/>
                  </a:cubicBezTo>
                  <a:lnTo>
                    <a:pt x="364" y="1"/>
                  </a:lnTo>
                  <a:cubicBezTo>
                    <a:pt x="333" y="1"/>
                    <a:pt x="303" y="1"/>
                    <a:pt x="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3" name="Google Shape;9903;p23"/>
            <p:cNvSpPr/>
            <p:nvPr/>
          </p:nvSpPr>
          <p:spPr>
            <a:xfrm>
              <a:off x="2360650" y="1472200"/>
              <a:ext cx="9225" cy="6275"/>
            </a:xfrm>
            <a:custGeom>
              <a:avLst/>
              <a:gdLst/>
              <a:ahLst/>
              <a:cxnLst/>
              <a:rect l="l" t="t" r="r" b="b"/>
              <a:pathLst>
                <a:path w="369" h="251" extrusionOk="0">
                  <a:moveTo>
                    <a:pt x="172" y="0"/>
                  </a:moveTo>
                  <a:cubicBezTo>
                    <a:pt x="104" y="0"/>
                    <a:pt x="52" y="120"/>
                    <a:pt x="0" y="250"/>
                  </a:cubicBezTo>
                  <a:lnTo>
                    <a:pt x="33" y="250"/>
                  </a:lnTo>
                  <a:cubicBezTo>
                    <a:pt x="33" y="250"/>
                    <a:pt x="368" y="150"/>
                    <a:pt x="234" y="32"/>
                  </a:cubicBezTo>
                  <a:cubicBezTo>
                    <a:pt x="212" y="10"/>
                    <a:pt x="191" y="0"/>
                    <a:pt x="1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4" name="Google Shape;9904;p23"/>
            <p:cNvSpPr/>
            <p:nvPr/>
          </p:nvSpPr>
          <p:spPr>
            <a:xfrm>
              <a:off x="2353950" y="1467375"/>
              <a:ext cx="8800" cy="6900"/>
            </a:xfrm>
            <a:custGeom>
              <a:avLst/>
              <a:gdLst/>
              <a:ahLst/>
              <a:cxnLst/>
              <a:rect l="l" t="t" r="r" b="b"/>
              <a:pathLst>
                <a:path w="352" h="276" extrusionOk="0">
                  <a:moveTo>
                    <a:pt x="104" y="1"/>
                  </a:moveTo>
                  <a:cubicBezTo>
                    <a:pt x="16" y="1"/>
                    <a:pt x="14" y="127"/>
                    <a:pt x="0" y="276"/>
                  </a:cubicBezTo>
                  <a:lnTo>
                    <a:pt x="17" y="276"/>
                  </a:lnTo>
                  <a:cubicBezTo>
                    <a:pt x="17" y="276"/>
                    <a:pt x="352" y="92"/>
                    <a:pt x="184" y="25"/>
                  </a:cubicBezTo>
                  <a:cubicBezTo>
                    <a:pt x="152" y="8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5" name="Google Shape;9905;p23"/>
            <p:cNvSpPr/>
            <p:nvPr/>
          </p:nvSpPr>
          <p:spPr>
            <a:xfrm>
              <a:off x="2341100" y="1459900"/>
              <a:ext cx="9950" cy="8100"/>
            </a:xfrm>
            <a:custGeom>
              <a:avLst/>
              <a:gdLst/>
              <a:ahLst/>
              <a:cxnLst/>
              <a:rect l="l" t="t" r="r" b="b"/>
              <a:pathLst>
                <a:path w="398" h="324" extrusionOk="0">
                  <a:moveTo>
                    <a:pt x="108" y="0"/>
                  </a:moveTo>
                  <a:cubicBezTo>
                    <a:pt x="1" y="0"/>
                    <a:pt x="12" y="145"/>
                    <a:pt x="12" y="324"/>
                  </a:cubicBezTo>
                  <a:lnTo>
                    <a:pt x="62" y="324"/>
                  </a:lnTo>
                  <a:cubicBezTo>
                    <a:pt x="62" y="324"/>
                    <a:pt x="397" y="106"/>
                    <a:pt x="196" y="22"/>
                  </a:cubicBezTo>
                  <a:cubicBezTo>
                    <a:pt x="160" y="7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6" name="Google Shape;9906;p23"/>
            <p:cNvSpPr/>
            <p:nvPr/>
          </p:nvSpPr>
          <p:spPr>
            <a:xfrm>
              <a:off x="2321725" y="1457300"/>
              <a:ext cx="12275" cy="7350"/>
            </a:xfrm>
            <a:custGeom>
              <a:avLst/>
              <a:gdLst/>
              <a:ahLst/>
              <a:cxnLst/>
              <a:rect l="l" t="t" r="r" b="b"/>
              <a:pathLst>
                <a:path w="491" h="294" extrusionOk="0">
                  <a:moveTo>
                    <a:pt x="327" y="0"/>
                  </a:moveTo>
                  <a:cubicBezTo>
                    <a:pt x="310" y="0"/>
                    <a:pt x="291" y="3"/>
                    <a:pt x="268" y="9"/>
                  </a:cubicBezTo>
                  <a:cubicBezTo>
                    <a:pt x="0" y="76"/>
                    <a:pt x="134" y="177"/>
                    <a:pt x="302" y="294"/>
                  </a:cubicBezTo>
                  <a:lnTo>
                    <a:pt x="352" y="277"/>
                  </a:lnTo>
                  <a:cubicBezTo>
                    <a:pt x="352" y="277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7" name="Google Shape;9907;p23"/>
            <p:cNvSpPr/>
            <p:nvPr/>
          </p:nvSpPr>
          <p:spPr>
            <a:xfrm>
              <a:off x="1904500" y="1452925"/>
              <a:ext cx="118050" cy="66975"/>
            </a:xfrm>
            <a:custGeom>
              <a:avLst/>
              <a:gdLst/>
              <a:ahLst/>
              <a:cxnLst/>
              <a:rect l="l" t="t" r="r" b="b"/>
              <a:pathLst>
                <a:path w="4722" h="2679" extrusionOk="0">
                  <a:moveTo>
                    <a:pt x="2311" y="0"/>
                  </a:moveTo>
                  <a:cubicBezTo>
                    <a:pt x="1039" y="0"/>
                    <a:pt x="1" y="603"/>
                    <a:pt x="51" y="1339"/>
                  </a:cubicBezTo>
                  <a:cubicBezTo>
                    <a:pt x="68" y="2059"/>
                    <a:pt x="1139" y="2678"/>
                    <a:pt x="2411" y="2678"/>
                  </a:cubicBezTo>
                  <a:cubicBezTo>
                    <a:pt x="3683" y="2678"/>
                    <a:pt x="4721" y="2059"/>
                    <a:pt x="4671" y="1339"/>
                  </a:cubicBezTo>
                  <a:cubicBezTo>
                    <a:pt x="4654" y="603"/>
                    <a:pt x="3600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8" name="Google Shape;9908;p23"/>
            <p:cNvSpPr/>
            <p:nvPr/>
          </p:nvSpPr>
          <p:spPr>
            <a:xfrm>
              <a:off x="1905350" y="1447900"/>
              <a:ext cx="117600" cy="66975"/>
            </a:xfrm>
            <a:custGeom>
              <a:avLst/>
              <a:gdLst/>
              <a:ahLst/>
              <a:cxnLst/>
              <a:rect l="l" t="t" r="r" b="b"/>
              <a:pathLst>
                <a:path w="4704" h="2679" extrusionOk="0">
                  <a:moveTo>
                    <a:pt x="2294" y="0"/>
                  </a:moveTo>
                  <a:cubicBezTo>
                    <a:pt x="1022" y="0"/>
                    <a:pt x="0" y="619"/>
                    <a:pt x="34" y="1339"/>
                  </a:cubicBezTo>
                  <a:cubicBezTo>
                    <a:pt x="51" y="2076"/>
                    <a:pt x="1122" y="2678"/>
                    <a:pt x="2394" y="2678"/>
                  </a:cubicBezTo>
                  <a:cubicBezTo>
                    <a:pt x="3666" y="2678"/>
                    <a:pt x="4704" y="2092"/>
                    <a:pt x="4654" y="1339"/>
                  </a:cubicBezTo>
                  <a:cubicBezTo>
                    <a:pt x="4637" y="619"/>
                    <a:pt x="3566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9" name="Google Shape;9909;p23"/>
            <p:cNvSpPr/>
            <p:nvPr/>
          </p:nvSpPr>
          <p:spPr>
            <a:xfrm>
              <a:off x="1912050" y="1471625"/>
              <a:ext cx="86225" cy="35575"/>
            </a:xfrm>
            <a:custGeom>
              <a:avLst/>
              <a:gdLst/>
              <a:ahLst/>
              <a:cxnLst/>
              <a:rect l="l" t="t" r="r" b="b"/>
              <a:pathLst>
                <a:path w="3449" h="1423" extrusionOk="0">
                  <a:moveTo>
                    <a:pt x="477" y="1"/>
                  </a:moveTo>
                  <a:cubicBezTo>
                    <a:pt x="374" y="1"/>
                    <a:pt x="293" y="41"/>
                    <a:pt x="235" y="139"/>
                  </a:cubicBezTo>
                  <a:cubicBezTo>
                    <a:pt x="0" y="507"/>
                    <a:pt x="486" y="1026"/>
                    <a:pt x="1323" y="1277"/>
                  </a:cubicBezTo>
                  <a:cubicBezTo>
                    <a:pt x="1636" y="1375"/>
                    <a:pt x="1957" y="1422"/>
                    <a:pt x="2246" y="1422"/>
                  </a:cubicBezTo>
                  <a:cubicBezTo>
                    <a:pt x="2698" y="1422"/>
                    <a:pt x="3071" y="1308"/>
                    <a:pt x="3214" y="1093"/>
                  </a:cubicBezTo>
                  <a:cubicBezTo>
                    <a:pt x="3448" y="725"/>
                    <a:pt x="2628" y="759"/>
                    <a:pt x="1825" y="507"/>
                  </a:cubicBezTo>
                  <a:cubicBezTo>
                    <a:pt x="1212" y="299"/>
                    <a:pt x="760" y="1"/>
                    <a:pt x="47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0" name="Google Shape;9910;p23"/>
            <p:cNvSpPr/>
            <p:nvPr/>
          </p:nvSpPr>
          <p:spPr>
            <a:xfrm>
              <a:off x="1933800" y="1455925"/>
              <a:ext cx="83300" cy="32350"/>
            </a:xfrm>
            <a:custGeom>
              <a:avLst/>
              <a:gdLst/>
              <a:ahLst/>
              <a:cxnLst/>
              <a:rect l="l" t="t" r="r" b="b"/>
              <a:pathLst>
                <a:path w="3332" h="1294" extrusionOk="0">
                  <a:moveTo>
                    <a:pt x="1142" y="0"/>
                  </a:moveTo>
                  <a:cubicBezTo>
                    <a:pt x="877" y="0"/>
                    <a:pt x="641" y="38"/>
                    <a:pt x="469" y="114"/>
                  </a:cubicBezTo>
                  <a:cubicBezTo>
                    <a:pt x="1" y="332"/>
                    <a:pt x="871" y="432"/>
                    <a:pt x="1541" y="750"/>
                  </a:cubicBezTo>
                  <a:cubicBezTo>
                    <a:pt x="2078" y="1006"/>
                    <a:pt x="2313" y="1293"/>
                    <a:pt x="2627" y="1293"/>
                  </a:cubicBezTo>
                  <a:cubicBezTo>
                    <a:pt x="2705" y="1293"/>
                    <a:pt x="2787" y="1276"/>
                    <a:pt x="2880" y="1236"/>
                  </a:cubicBezTo>
                  <a:cubicBezTo>
                    <a:pt x="3332" y="1018"/>
                    <a:pt x="3148" y="600"/>
                    <a:pt x="2495" y="298"/>
                  </a:cubicBezTo>
                  <a:cubicBezTo>
                    <a:pt x="2079" y="101"/>
                    <a:pt x="1574" y="0"/>
                    <a:pt x="114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1" name="Google Shape;9911;p23"/>
            <p:cNvSpPr/>
            <p:nvPr/>
          </p:nvSpPr>
          <p:spPr>
            <a:xfrm>
              <a:off x="1966025" y="1493075"/>
              <a:ext cx="10725" cy="8850"/>
            </a:xfrm>
            <a:custGeom>
              <a:avLst/>
              <a:gdLst/>
              <a:ahLst/>
              <a:cxnLst/>
              <a:rect l="l" t="t" r="r" b="b"/>
              <a:pathLst>
                <a:path w="429" h="354" extrusionOk="0">
                  <a:moveTo>
                    <a:pt x="252" y="1"/>
                  </a:moveTo>
                  <a:cubicBezTo>
                    <a:pt x="118" y="185"/>
                    <a:pt x="1" y="336"/>
                    <a:pt x="201" y="352"/>
                  </a:cubicBezTo>
                  <a:cubicBezTo>
                    <a:pt x="207" y="353"/>
                    <a:pt x="212" y="353"/>
                    <a:pt x="217" y="353"/>
                  </a:cubicBezTo>
                  <a:cubicBezTo>
                    <a:pt x="428" y="353"/>
                    <a:pt x="268" y="18"/>
                    <a:pt x="268" y="18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2" name="Google Shape;9912;p23"/>
            <p:cNvSpPr/>
            <p:nvPr/>
          </p:nvSpPr>
          <p:spPr>
            <a:xfrm>
              <a:off x="1953475" y="1491400"/>
              <a:ext cx="10150" cy="8600"/>
            </a:xfrm>
            <a:custGeom>
              <a:avLst/>
              <a:gdLst/>
              <a:ahLst/>
              <a:cxnLst/>
              <a:rect l="l" t="t" r="r" b="b"/>
              <a:pathLst>
                <a:path w="406" h="344" extrusionOk="0">
                  <a:moveTo>
                    <a:pt x="302" y="1"/>
                  </a:moveTo>
                  <a:cubicBezTo>
                    <a:pt x="134" y="152"/>
                    <a:pt x="0" y="252"/>
                    <a:pt x="201" y="336"/>
                  </a:cubicBezTo>
                  <a:cubicBezTo>
                    <a:pt x="219" y="341"/>
                    <a:pt x="234" y="344"/>
                    <a:pt x="248" y="344"/>
                  </a:cubicBezTo>
                  <a:cubicBezTo>
                    <a:pt x="406" y="344"/>
                    <a:pt x="335" y="18"/>
                    <a:pt x="335" y="1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3" name="Google Shape;9913;p23"/>
            <p:cNvSpPr/>
            <p:nvPr/>
          </p:nvSpPr>
          <p:spPr>
            <a:xfrm>
              <a:off x="1938000" y="1487225"/>
              <a:ext cx="9750" cy="8675"/>
            </a:xfrm>
            <a:custGeom>
              <a:avLst/>
              <a:gdLst/>
              <a:ahLst/>
              <a:cxnLst/>
              <a:rect l="l" t="t" r="r" b="b"/>
              <a:pathLst>
                <a:path w="390" h="347" extrusionOk="0">
                  <a:moveTo>
                    <a:pt x="318" y="1"/>
                  </a:moveTo>
                  <a:cubicBezTo>
                    <a:pt x="151" y="151"/>
                    <a:pt x="0" y="252"/>
                    <a:pt x="218" y="335"/>
                  </a:cubicBezTo>
                  <a:cubicBezTo>
                    <a:pt x="235" y="343"/>
                    <a:pt x="250" y="347"/>
                    <a:pt x="263" y="347"/>
                  </a:cubicBezTo>
                  <a:cubicBezTo>
                    <a:pt x="390" y="347"/>
                    <a:pt x="335" y="17"/>
                    <a:pt x="335" y="17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4" name="Google Shape;9914;p23"/>
            <p:cNvSpPr/>
            <p:nvPr/>
          </p:nvSpPr>
          <p:spPr>
            <a:xfrm>
              <a:off x="1925125" y="1480950"/>
              <a:ext cx="9125" cy="6575"/>
            </a:xfrm>
            <a:custGeom>
              <a:avLst/>
              <a:gdLst/>
              <a:ahLst/>
              <a:cxnLst/>
              <a:rect l="l" t="t" r="r" b="b"/>
              <a:pathLst>
                <a:path w="365" h="263" extrusionOk="0">
                  <a:moveTo>
                    <a:pt x="264" y="0"/>
                  </a:moveTo>
                  <a:cubicBezTo>
                    <a:pt x="105" y="0"/>
                    <a:pt x="1" y="12"/>
                    <a:pt x="130" y="185"/>
                  </a:cubicBezTo>
                  <a:cubicBezTo>
                    <a:pt x="162" y="241"/>
                    <a:pt x="193" y="263"/>
                    <a:pt x="220" y="263"/>
                  </a:cubicBezTo>
                  <a:cubicBezTo>
                    <a:pt x="307" y="263"/>
                    <a:pt x="364" y="51"/>
                    <a:pt x="364" y="51"/>
                  </a:cubicBezTo>
                  <a:lnTo>
                    <a:pt x="348" y="1"/>
                  </a:lnTo>
                  <a:cubicBezTo>
                    <a:pt x="319" y="1"/>
                    <a:pt x="291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5" name="Google Shape;9915;p23"/>
            <p:cNvSpPr/>
            <p:nvPr/>
          </p:nvSpPr>
          <p:spPr>
            <a:xfrm>
              <a:off x="1991975" y="1475475"/>
              <a:ext cx="8800" cy="5925"/>
            </a:xfrm>
            <a:custGeom>
              <a:avLst/>
              <a:gdLst/>
              <a:ahLst/>
              <a:cxnLst/>
              <a:rect l="l" t="t" r="r" b="b"/>
              <a:pathLst>
                <a:path w="352" h="237" extrusionOk="0">
                  <a:moveTo>
                    <a:pt x="168" y="1"/>
                  </a:moveTo>
                  <a:cubicBezTo>
                    <a:pt x="102" y="1"/>
                    <a:pt x="51" y="109"/>
                    <a:pt x="0" y="236"/>
                  </a:cubicBezTo>
                  <a:lnTo>
                    <a:pt x="17" y="236"/>
                  </a:lnTo>
                  <a:cubicBezTo>
                    <a:pt x="17" y="236"/>
                    <a:pt x="352" y="119"/>
                    <a:pt x="235" y="35"/>
                  </a:cubicBezTo>
                  <a:cubicBezTo>
                    <a:pt x="211" y="11"/>
                    <a:pt x="18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6" name="Google Shape;9916;p23"/>
            <p:cNvSpPr/>
            <p:nvPr/>
          </p:nvSpPr>
          <p:spPr>
            <a:xfrm>
              <a:off x="1985275" y="1470325"/>
              <a:ext cx="8825" cy="6875"/>
            </a:xfrm>
            <a:custGeom>
              <a:avLst/>
              <a:gdLst/>
              <a:ahLst/>
              <a:cxnLst/>
              <a:rect l="l" t="t" r="r" b="b"/>
              <a:pathLst>
                <a:path w="353" h="275" extrusionOk="0">
                  <a:moveTo>
                    <a:pt x="105" y="0"/>
                  </a:moveTo>
                  <a:cubicBezTo>
                    <a:pt x="17" y="0"/>
                    <a:pt x="14" y="127"/>
                    <a:pt x="1" y="275"/>
                  </a:cubicBezTo>
                  <a:lnTo>
                    <a:pt x="17" y="275"/>
                  </a:lnTo>
                  <a:cubicBezTo>
                    <a:pt x="17" y="275"/>
                    <a:pt x="352" y="91"/>
                    <a:pt x="185" y="24"/>
                  </a:cubicBezTo>
                  <a:cubicBezTo>
                    <a:pt x="152" y="7"/>
                    <a:pt x="126" y="0"/>
                    <a:pt x="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7" name="Google Shape;9917;p23"/>
            <p:cNvSpPr/>
            <p:nvPr/>
          </p:nvSpPr>
          <p:spPr>
            <a:xfrm>
              <a:off x="1972450" y="1463250"/>
              <a:ext cx="9500" cy="7675"/>
            </a:xfrm>
            <a:custGeom>
              <a:avLst/>
              <a:gdLst/>
              <a:ahLst/>
              <a:cxnLst/>
              <a:rect l="l" t="t" r="r" b="b"/>
              <a:pathLst>
                <a:path w="380" h="307" extrusionOk="0">
                  <a:moveTo>
                    <a:pt x="106" y="0"/>
                  </a:moveTo>
                  <a:cubicBezTo>
                    <a:pt x="0" y="0"/>
                    <a:pt x="11" y="142"/>
                    <a:pt x="11" y="307"/>
                  </a:cubicBezTo>
                  <a:lnTo>
                    <a:pt x="45" y="307"/>
                  </a:lnTo>
                  <a:cubicBezTo>
                    <a:pt x="45" y="307"/>
                    <a:pt x="380" y="106"/>
                    <a:pt x="195" y="22"/>
                  </a:cubicBezTo>
                  <a:cubicBezTo>
                    <a:pt x="159" y="7"/>
                    <a:pt x="130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8" name="Google Shape;9918;p23"/>
            <p:cNvSpPr/>
            <p:nvPr/>
          </p:nvSpPr>
          <p:spPr>
            <a:xfrm>
              <a:off x="1952625" y="1460325"/>
              <a:ext cx="13225" cy="7675"/>
            </a:xfrm>
            <a:custGeom>
              <a:avLst/>
              <a:gdLst/>
              <a:ahLst/>
              <a:cxnLst/>
              <a:rect l="l" t="t" r="r" b="b"/>
              <a:pathLst>
                <a:path w="529" h="307" extrusionOk="0">
                  <a:moveTo>
                    <a:pt x="335" y="0"/>
                  </a:moveTo>
                  <a:cubicBezTo>
                    <a:pt x="321" y="0"/>
                    <a:pt x="304" y="2"/>
                    <a:pt x="285" y="5"/>
                  </a:cubicBezTo>
                  <a:cubicBezTo>
                    <a:pt x="1" y="72"/>
                    <a:pt x="152" y="173"/>
                    <a:pt x="319" y="307"/>
                  </a:cubicBezTo>
                  <a:lnTo>
                    <a:pt x="369" y="290"/>
                  </a:lnTo>
                  <a:cubicBezTo>
                    <a:pt x="369" y="290"/>
                    <a:pt x="528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9" name="Google Shape;9919;p23"/>
            <p:cNvSpPr/>
            <p:nvPr/>
          </p:nvSpPr>
          <p:spPr>
            <a:xfrm>
              <a:off x="2060175" y="1350225"/>
              <a:ext cx="121375" cy="61700"/>
            </a:xfrm>
            <a:custGeom>
              <a:avLst/>
              <a:gdLst/>
              <a:ahLst/>
              <a:cxnLst/>
              <a:rect l="l" t="t" r="r" b="b"/>
              <a:pathLst>
                <a:path w="4855" h="2468" extrusionOk="0">
                  <a:moveTo>
                    <a:pt x="1927" y="1"/>
                  </a:moveTo>
                  <a:cubicBezTo>
                    <a:pt x="1854" y="1"/>
                    <a:pt x="1781" y="3"/>
                    <a:pt x="1708" y="7"/>
                  </a:cubicBezTo>
                  <a:cubicBezTo>
                    <a:pt x="637" y="57"/>
                    <a:pt x="1" y="593"/>
                    <a:pt x="185" y="1212"/>
                  </a:cubicBezTo>
                  <a:cubicBezTo>
                    <a:pt x="386" y="1882"/>
                    <a:pt x="1541" y="2468"/>
                    <a:pt x="2779" y="2468"/>
                  </a:cubicBezTo>
                  <a:cubicBezTo>
                    <a:pt x="4102" y="2468"/>
                    <a:pt x="4855" y="1815"/>
                    <a:pt x="4436" y="1095"/>
                  </a:cubicBezTo>
                  <a:cubicBezTo>
                    <a:pt x="4077" y="438"/>
                    <a:pt x="2972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0" name="Google Shape;9920;p23"/>
            <p:cNvSpPr/>
            <p:nvPr/>
          </p:nvSpPr>
          <p:spPr>
            <a:xfrm>
              <a:off x="2061025" y="1344800"/>
              <a:ext cx="121800" cy="61700"/>
            </a:xfrm>
            <a:custGeom>
              <a:avLst/>
              <a:gdLst/>
              <a:ahLst/>
              <a:cxnLst/>
              <a:rect l="l" t="t" r="r" b="b"/>
              <a:pathLst>
                <a:path w="4872" h="2468" extrusionOk="0">
                  <a:moveTo>
                    <a:pt x="1954" y="0"/>
                  </a:moveTo>
                  <a:cubicBezTo>
                    <a:pt x="1882" y="0"/>
                    <a:pt x="1811" y="2"/>
                    <a:pt x="1741" y="6"/>
                  </a:cubicBezTo>
                  <a:cubicBezTo>
                    <a:pt x="670" y="73"/>
                    <a:pt x="0" y="592"/>
                    <a:pt x="218" y="1228"/>
                  </a:cubicBezTo>
                  <a:cubicBezTo>
                    <a:pt x="416" y="1889"/>
                    <a:pt x="1525" y="2467"/>
                    <a:pt x="2760" y="2467"/>
                  </a:cubicBezTo>
                  <a:cubicBezTo>
                    <a:pt x="2777" y="2467"/>
                    <a:pt x="2795" y="2467"/>
                    <a:pt x="2812" y="2467"/>
                  </a:cubicBezTo>
                  <a:cubicBezTo>
                    <a:pt x="4101" y="2467"/>
                    <a:pt x="4871" y="1831"/>
                    <a:pt x="4453" y="1094"/>
                  </a:cubicBezTo>
                  <a:cubicBezTo>
                    <a:pt x="4108" y="452"/>
                    <a:pt x="3000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1" name="Google Shape;9921;p23"/>
            <p:cNvSpPr/>
            <p:nvPr/>
          </p:nvSpPr>
          <p:spPr>
            <a:xfrm>
              <a:off x="2089900" y="1363150"/>
              <a:ext cx="78275" cy="35475"/>
            </a:xfrm>
            <a:custGeom>
              <a:avLst/>
              <a:gdLst/>
              <a:ahLst/>
              <a:cxnLst/>
              <a:rect l="l" t="t" r="r" b="b"/>
              <a:pathLst>
                <a:path w="3131" h="1419" extrusionOk="0">
                  <a:moveTo>
                    <a:pt x="2426" y="0"/>
                  </a:moveTo>
                  <a:cubicBezTo>
                    <a:pt x="2140" y="0"/>
                    <a:pt x="1867" y="308"/>
                    <a:pt x="1373" y="511"/>
                  </a:cubicBezTo>
                  <a:cubicBezTo>
                    <a:pt x="737" y="779"/>
                    <a:pt x="0" y="762"/>
                    <a:pt x="335" y="1097"/>
                  </a:cubicBezTo>
                  <a:cubicBezTo>
                    <a:pt x="543" y="1305"/>
                    <a:pt x="926" y="1419"/>
                    <a:pt x="1353" y="1419"/>
                  </a:cubicBezTo>
                  <a:cubicBezTo>
                    <a:pt x="1648" y="1419"/>
                    <a:pt x="1965" y="1364"/>
                    <a:pt x="2260" y="1248"/>
                  </a:cubicBezTo>
                  <a:cubicBezTo>
                    <a:pt x="2946" y="946"/>
                    <a:pt x="3130" y="444"/>
                    <a:pt x="2712" y="109"/>
                  </a:cubicBezTo>
                  <a:cubicBezTo>
                    <a:pt x="2610" y="32"/>
                    <a:pt x="2517" y="0"/>
                    <a:pt x="2426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2" name="Google Shape;9922;p23"/>
            <p:cNvSpPr/>
            <p:nvPr/>
          </p:nvSpPr>
          <p:spPr>
            <a:xfrm>
              <a:off x="2070650" y="1351300"/>
              <a:ext cx="66975" cy="29650"/>
            </a:xfrm>
            <a:custGeom>
              <a:avLst/>
              <a:gdLst/>
              <a:ahLst/>
              <a:cxnLst/>
              <a:rect l="l" t="t" r="r" b="b"/>
              <a:pathLst>
                <a:path w="2679" h="1186" extrusionOk="0">
                  <a:moveTo>
                    <a:pt x="1607" y="0"/>
                  </a:moveTo>
                  <a:cubicBezTo>
                    <a:pt x="1209" y="0"/>
                    <a:pt x="766" y="108"/>
                    <a:pt x="452" y="299"/>
                  </a:cubicBezTo>
                  <a:cubicBezTo>
                    <a:pt x="0" y="583"/>
                    <a:pt x="0" y="968"/>
                    <a:pt x="452" y="1136"/>
                  </a:cubicBezTo>
                  <a:cubicBezTo>
                    <a:pt x="543" y="1170"/>
                    <a:pt x="618" y="1185"/>
                    <a:pt x="683" y="1185"/>
                  </a:cubicBezTo>
                  <a:cubicBezTo>
                    <a:pt x="966" y="1185"/>
                    <a:pt x="1062" y="899"/>
                    <a:pt x="1456" y="667"/>
                  </a:cubicBezTo>
                  <a:cubicBezTo>
                    <a:pt x="1942" y="383"/>
                    <a:pt x="2678" y="249"/>
                    <a:pt x="2143" y="81"/>
                  </a:cubicBezTo>
                  <a:cubicBezTo>
                    <a:pt x="1988" y="26"/>
                    <a:pt x="1803" y="0"/>
                    <a:pt x="160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3" name="Google Shape;9923;p23"/>
            <p:cNvSpPr/>
            <p:nvPr/>
          </p:nvSpPr>
          <p:spPr>
            <a:xfrm>
              <a:off x="2113750" y="1385125"/>
              <a:ext cx="10050" cy="8450"/>
            </a:xfrm>
            <a:custGeom>
              <a:avLst/>
              <a:gdLst/>
              <a:ahLst/>
              <a:cxnLst/>
              <a:rect l="l" t="t" r="r" b="b"/>
              <a:pathLst>
                <a:path w="402" h="338" extrusionOk="0">
                  <a:moveTo>
                    <a:pt x="0" y="0"/>
                  </a:moveTo>
                  <a:cubicBezTo>
                    <a:pt x="0" y="0"/>
                    <a:pt x="0" y="337"/>
                    <a:pt x="191" y="337"/>
                  </a:cubicBezTo>
                  <a:cubicBezTo>
                    <a:pt x="199" y="337"/>
                    <a:pt x="208" y="337"/>
                    <a:pt x="218" y="335"/>
                  </a:cubicBezTo>
                  <a:cubicBezTo>
                    <a:pt x="402" y="318"/>
                    <a:pt x="235" y="16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4" name="Google Shape;9924;p23"/>
            <p:cNvSpPr/>
            <p:nvPr/>
          </p:nvSpPr>
          <p:spPr>
            <a:xfrm>
              <a:off x="2123375" y="1382600"/>
              <a:ext cx="10900" cy="8275"/>
            </a:xfrm>
            <a:custGeom>
              <a:avLst/>
              <a:gdLst/>
              <a:ahLst/>
              <a:cxnLst/>
              <a:rect l="l" t="t" r="r" b="b"/>
              <a:pathLst>
                <a:path w="436" h="331" extrusionOk="0">
                  <a:moveTo>
                    <a:pt x="17" y="1"/>
                  </a:moveTo>
                  <a:lnTo>
                    <a:pt x="0" y="18"/>
                  </a:lnTo>
                  <a:cubicBezTo>
                    <a:pt x="0" y="18"/>
                    <a:pt x="82" y="331"/>
                    <a:pt x="221" y="331"/>
                  </a:cubicBezTo>
                  <a:cubicBezTo>
                    <a:pt x="236" y="331"/>
                    <a:pt x="252" y="327"/>
                    <a:pt x="268" y="319"/>
                  </a:cubicBezTo>
                  <a:cubicBezTo>
                    <a:pt x="435" y="235"/>
                    <a:pt x="251" y="152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5" name="Google Shape;9925;p23"/>
            <p:cNvSpPr/>
            <p:nvPr/>
          </p:nvSpPr>
          <p:spPr>
            <a:xfrm>
              <a:off x="2136350" y="1378425"/>
              <a:ext cx="10900" cy="8375"/>
            </a:xfrm>
            <a:custGeom>
              <a:avLst/>
              <a:gdLst/>
              <a:ahLst/>
              <a:cxnLst/>
              <a:rect l="l" t="t" r="r" b="b"/>
              <a:pathLst>
                <a:path w="436" h="335" extrusionOk="0">
                  <a:moveTo>
                    <a:pt x="17" y="1"/>
                  </a:moveTo>
                  <a:lnTo>
                    <a:pt x="0" y="17"/>
                  </a:lnTo>
                  <a:cubicBezTo>
                    <a:pt x="0" y="17"/>
                    <a:pt x="79" y="335"/>
                    <a:pt x="238" y="335"/>
                  </a:cubicBezTo>
                  <a:cubicBezTo>
                    <a:pt x="258" y="335"/>
                    <a:pt x="279" y="330"/>
                    <a:pt x="301" y="319"/>
                  </a:cubicBezTo>
                  <a:cubicBezTo>
                    <a:pt x="435" y="235"/>
                    <a:pt x="251" y="134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6" name="Google Shape;9926;p23"/>
            <p:cNvSpPr/>
            <p:nvPr/>
          </p:nvSpPr>
          <p:spPr>
            <a:xfrm>
              <a:off x="2144700" y="1372325"/>
              <a:ext cx="8700" cy="6300"/>
            </a:xfrm>
            <a:custGeom>
              <a:avLst/>
              <a:gdLst/>
              <a:ahLst/>
              <a:cxnLst/>
              <a:rect l="l" t="t" r="r" b="b"/>
              <a:pathLst>
                <a:path w="348" h="252" extrusionOk="0">
                  <a:moveTo>
                    <a:pt x="161" y="1"/>
                  </a:moveTo>
                  <a:cubicBezTo>
                    <a:pt x="115" y="1"/>
                    <a:pt x="61" y="6"/>
                    <a:pt x="1" y="10"/>
                  </a:cubicBezTo>
                  <a:lnTo>
                    <a:pt x="1" y="60"/>
                  </a:lnTo>
                  <a:cubicBezTo>
                    <a:pt x="1" y="60"/>
                    <a:pt x="173" y="251"/>
                    <a:pt x="271" y="251"/>
                  </a:cubicBezTo>
                  <a:cubicBezTo>
                    <a:pt x="303" y="251"/>
                    <a:pt x="327" y="231"/>
                    <a:pt x="336" y="178"/>
                  </a:cubicBezTo>
                  <a:cubicBezTo>
                    <a:pt x="348" y="32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7" name="Google Shape;9927;p23"/>
            <p:cNvSpPr/>
            <p:nvPr/>
          </p:nvSpPr>
          <p:spPr>
            <a:xfrm>
              <a:off x="2083200" y="1369125"/>
              <a:ext cx="8400" cy="5550"/>
            </a:xfrm>
            <a:custGeom>
              <a:avLst/>
              <a:gdLst/>
              <a:ahLst/>
              <a:cxnLst/>
              <a:rect l="l" t="t" r="r" b="b"/>
              <a:pathLst>
                <a:path w="336" h="222" extrusionOk="0">
                  <a:moveTo>
                    <a:pt x="108" y="1"/>
                  </a:moveTo>
                  <a:cubicBezTo>
                    <a:pt x="87" y="1"/>
                    <a:pt x="68" y="12"/>
                    <a:pt x="51" y="38"/>
                  </a:cubicBezTo>
                  <a:cubicBezTo>
                    <a:pt x="0" y="121"/>
                    <a:pt x="335" y="222"/>
                    <a:pt x="335" y="222"/>
                  </a:cubicBezTo>
                  <a:cubicBezTo>
                    <a:pt x="248" y="97"/>
                    <a:pt x="170" y="1"/>
                    <a:pt x="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8" name="Google Shape;9928;p23"/>
            <p:cNvSpPr/>
            <p:nvPr/>
          </p:nvSpPr>
          <p:spPr>
            <a:xfrm>
              <a:off x="2086550" y="1364750"/>
              <a:ext cx="9650" cy="5750"/>
            </a:xfrm>
            <a:custGeom>
              <a:avLst/>
              <a:gdLst/>
              <a:ahLst/>
              <a:cxnLst/>
              <a:rect l="l" t="t" r="r" b="b"/>
              <a:pathLst>
                <a:path w="386" h="230" extrusionOk="0">
                  <a:moveTo>
                    <a:pt x="205" y="1"/>
                  </a:moveTo>
                  <a:cubicBezTo>
                    <a:pt x="184" y="1"/>
                    <a:pt x="161" y="10"/>
                    <a:pt x="134" y="29"/>
                  </a:cubicBezTo>
                  <a:cubicBezTo>
                    <a:pt x="0" y="62"/>
                    <a:pt x="369" y="230"/>
                    <a:pt x="369" y="230"/>
                  </a:cubicBezTo>
                  <a:lnTo>
                    <a:pt x="385" y="230"/>
                  </a:lnTo>
                  <a:cubicBezTo>
                    <a:pt x="321" y="100"/>
                    <a:pt x="27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9" name="Google Shape;9929;p23"/>
            <p:cNvSpPr/>
            <p:nvPr/>
          </p:nvSpPr>
          <p:spPr>
            <a:xfrm>
              <a:off x="2094075" y="1358125"/>
              <a:ext cx="10075" cy="6100"/>
            </a:xfrm>
            <a:custGeom>
              <a:avLst/>
              <a:gdLst/>
              <a:ahLst/>
              <a:cxnLst/>
              <a:rect l="l" t="t" r="r" b="b"/>
              <a:pathLst>
                <a:path w="403" h="244" extrusionOk="0">
                  <a:moveTo>
                    <a:pt x="201" y="0"/>
                  </a:moveTo>
                  <a:cubicBezTo>
                    <a:pt x="177" y="0"/>
                    <a:pt x="150" y="8"/>
                    <a:pt x="118" y="26"/>
                  </a:cubicBezTo>
                  <a:cubicBezTo>
                    <a:pt x="1" y="76"/>
                    <a:pt x="369" y="243"/>
                    <a:pt x="369" y="243"/>
                  </a:cubicBezTo>
                  <a:lnTo>
                    <a:pt x="402" y="243"/>
                  </a:lnTo>
                  <a:cubicBezTo>
                    <a:pt x="336" y="111"/>
                    <a:pt x="291" y="0"/>
                    <a:pt x="2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0" name="Google Shape;9930;p23"/>
            <p:cNvSpPr/>
            <p:nvPr/>
          </p:nvSpPr>
          <p:spPr>
            <a:xfrm>
              <a:off x="2106800" y="1355175"/>
              <a:ext cx="12000" cy="6550"/>
            </a:xfrm>
            <a:custGeom>
              <a:avLst/>
              <a:gdLst/>
              <a:ahLst/>
              <a:cxnLst/>
              <a:rect l="l" t="t" r="r" b="b"/>
              <a:pathLst>
                <a:path w="480" h="262" extrusionOk="0">
                  <a:moveTo>
                    <a:pt x="135" y="0"/>
                  </a:moveTo>
                  <a:cubicBezTo>
                    <a:pt x="1" y="0"/>
                    <a:pt x="245" y="244"/>
                    <a:pt x="245" y="244"/>
                  </a:cubicBezTo>
                  <a:lnTo>
                    <a:pt x="278" y="261"/>
                  </a:lnTo>
                  <a:cubicBezTo>
                    <a:pt x="395" y="144"/>
                    <a:pt x="479" y="60"/>
                    <a:pt x="195" y="10"/>
                  </a:cubicBezTo>
                  <a:cubicBezTo>
                    <a:pt x="169" y="3"/>
                    <a:pt x="150" y="0"/>
                    <a:pt x="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1" name="Google Shape;9931;p23"/>
            <p:cNvSpPr/>
            <p:nvPr/>
          </p:nvSpPr>
          <p:spPr>
            <a:xfrm>
              <a:off x="2035900" y="1578750"/>
              <a:ext cx="136025" cy="85500"/>
            </a:xfrm>
            <a:custGeom>
              <a:avLst/>
              <a:gdLst/>
              <a:ahLst/>
              <a:cxnLst/>
              <a:rect l="l" t="t" r="r" b="b"/>
              <a:pathLst>
                <a:path w="5441" h="3420" extrusionOk="0">
                  <a:moveTo>
                    <a:pt x="2813" y="0"/>
                  </a:moveTo>
                  <a:cubicBezTo>
                    <a:pt x="1602" y="0"/>
                    <a:pt x="507" y="569"/>
                    <a:pt x="269" y="1378"/>
                  </a:cubicBezTo>
                  <a:cubicBezTo>
                    <a:pt x="1" y="2299"/>
                    <a:pt x="855" y="3219"/>
                    <a:pt x="2328" y="3387"/>
                  </a:cubicBezTo>
                  <a:cubicBezTo>
                    <a:pt x="2496" y="3409"/>
                    <a:pt x="2663" y="3419"/>
                    <a:pt x="2827" y="3419"/>
                  </a:cubicBezTo>
                  <a:cubicBezTo>
                    <a:pt x="4159" y="3419"/>
                    <a:pt x="5283" y="2721"/>
                    <a:pt x="5357" y="1796"/>
                  </a:cubicBezTo>
                  <a:cubicBezTo>
                    <a:pt x="5441" y="842"/>
                    <a:pt x="4370" y="72"/>
                    <a:pt x="3014" y="5"/>
                  </a:cubicBezTo>
                  <a:cubicBezTo>
                    <a:pt x="2947" y="2"/>
                    <a:pt x="2880" y="0"/>
                    <a:pt x="28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2" name="Google Shape;9932;p23"/>
            <p:cNvSpPr/>
            <p:nvPr/>
          </p:nvSpPr>
          <p:spPr>
            <a:xfrm>
              <a:off x="2033825" y="1571275"/>
              <a:ext cx="136025" cy="85625"/>
            </a:xfrm>
            <a:custGeom>
              <a:avLst/>
              <a:gdLst/>
              <a:ahLst/>
              <a:cxnLst/>
              <a:rect l="l" t="t" r="r" b="b"/>
              <a:pathLst>
                <a:path w="5441" h="3425" extrusionOk="0">
                  <a:moveTo>
                    <a:pt x="2865" y="0"/>
                  </a:moveTo>
                  <a:cubicBezTo>
                    <a:pt x="1650" y="0"/>
                    <a:pt x="541" y="588"/>
                    <a:pt x="268" y="1392"/>
                  </a:cubicBezTo>
                  <a:cubicBezTo>
                    <a:pt x="0" y="2313"/>
                    <a:pt x="887" y="3234"/>
                    <a:pt x="2327" y="3401"/>
                  </a:cubicBezTo>
                  <a:cubicBezTo>
                    <a:pt x="2473" y="3417"/>
                    <a:pt x="2617" y="3425"/>
                    <a:pt x="2760" y="3425"/>
                  </a:cubicBezTo>
                  <a:cubicBezTo>
                    <a:pt x="4107" y="3425"/>
                    <a:pt x="5266" y="2734"/>
                    <a:pt x="5357" y="1811"/>
                  </a:cubicBezTo>
                  <a:cubicBezTo>
                    <a:pt x="5440" y="840"/>
                    <a:pt x="4369" y="70"/>
                    <a:pt x="3013" y="3"/>
                  </a:cubicBezTo>
                  <a:cubicBezTo>
                    <a:pt x="2964" y="1"/>
                    <a:pt x="2914" y="0"/>
                    <a:pt x="2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3" name="Google Shape;9933;p23"/>
            <p:cNvSpPr/>
            <p:nvPr/>
          </p:nvSpPr>
          <p:spPr>
            <a:xfrm>
              <a:off x="2062700" y="1602075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3414" y="1"/>
                  </a:moveTo>
                  <a:cubicBezTo>
                    <a:pt x="3088" y="1"/>
                    <a:pt x="2546" y="333"/>
                    <a:pt x="1841" y="512"/>
                  </a:cubicBezTo>
                  <a:cubicBezTo>
                    <a:pt x="854" y="780"/>
                    <a:pt x="0" y="663"/>
                    <a:pt x="151" y="1148"/>
                  </a:cubicBezTo>
                  <a:cubicBezTo>
                    <a:pt x="246" y="1503"/>
                    <a:pt x="752" y="1708"/>
                    <a:pt x="1401" y="1708"/>
                  </a:cubicBezTo>
                  <a:cubicBezTo>
                    <a:pt x="1669" y="1708"/>
                    <a:pt x="1962" y="1673"/>
                    <a:pt x="2260" y="1600"/>
                  </a:cubicBezTo>
                  <a:cubicBezTo>
                    <a:pt x="3281" y="1332"/>
                    <a:pt x="3934" y="696"/>
                    <a:pt x="3699" y="194"/>
                  </a:cubicBezTo>
                  <a:cubicBezTo>
                    <a:pt x="3642" y="54"/>
                    <a:pt x="3545" y="1"/>
                    <a:pt x="341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4" name="Google Shape;9934;p23"/>
            <p:cNvSpPr/>
            <p:nvPr/>
          </p:nvSpPr>
          <p:spPr>
            <a:xfrm>
              <a:off x="2045950" y="1580850"/>
              <a:ext cx="92100" cy="35675"/>
            </a:xfrm>
            <a:custGeom>
              <a:avLst/>
              <a:gdLst/>
              <a:ahLst/>
              <a:cxnLst/>
              <a:rect l="l" t="t" r="r" b="b"/>
              <a:pathLst>
                <a:path w="3684" h="1427" extrusionOk="0">
                  <a:moveTo>
                    <a:pt x="2330" y="0"/>
                  </a:moveTo>
                  <a:cubicBezTo>
                    <a:pt x="1926" y="0"/>
                    <a:pt x="1471" y="80"/>
                    <a:pt x="1072" y="239"/>
                  </a:cubicBezTo>
                  <a:cubicBezTo>
                    <a:pt x="285" y="541"/>
                    <a:pt x="1" y="1026"/>
                    <a:pt x="402" y="1327"/>
                  </a:cubicBezTo>
                  <a:cubicBezTo>
                    <a:pt x="499" y="1397"/>
                    <a:pt x="592" y="1427"/>
                    <a:pt x="686" y="1427"/>
                  </a:cubicBezTo>
                  <a:cubicBezTo>
                    <a:pt x="1000" y="1427"/>
                    <a:pt x="1338" y="1103"/>
                    <a:pt x="1942" y="859"/>
                  </a:cubicBezTo>
                  <a:cubicBezTo>
                    <a:pt x="2712" y="541"/>
                    <a:pt x="3683" y="490"/>
                    <a:pt x="3214" y="189"/>
                  </a:cubicBezTo>
                  <a:cubicBezTo>
                    <a:pt x="3010" y="63"/>
                    <a:pt x="2690" y="0"/>
                    <a:pt x="233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5" name="Google Shape;9935;p23"/>
            <p:cNvSpPr/>
            <p:nvPr/>
          </p:nvSpPr>
          <p:spPr>
            <a:xfrm>
              <a:off x="2082350" y="1624900"/>
              <a:ext cx="12175" cy="11750"/>
            </a:xfrm>
            <a:custGeom>
              <a:avLst/>
              <a:gdLst/>
              <a:ahLst/>
              <a:cxnLst/>
              <a:rect l="l" t="t" r="r" b="b"/>
              <a:pathLst>
                <a:path w="487" h="470" extrusionOk="0">
                  <a:moveTo>
                    <a:pt x="302" y="1"/>
                  </a:moveTo>
                  <a:lnTo>
                    <a:pt x="252" y="17"/>
                  </a:lnTo>
                  <a:cubicBezTo>
                    <a:pt x="252" y="17"/>
                    <a:pt x="1" y="469"/>
                    <a:pt x="252" y="469"/>
                  </a:cubicBezTo>
                  <a:cubicBezTo>
                    <a:pt x="486" y="469"/>
                    <a:pt x="403" y="268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6" name="Google Shape;9936;p23"/>
            <p:cNvSpPr/>
            <p:nvPr/>
          </p:nvSpPr>
          <p:spPr>
            <a:xfrm>
              <a:off x="2097525" y="1623650"/>
              <a:ext cx="12050" cy="11475"/>
            </a:xfrm>
            <a:custGeom>
              <a:avLst/>
              <a:gdLst/>
              <a:ahLst/>
              <a:cxnLst/>
              <a:rect l="l" t="t" r="r" b="b"/>
              <a:pathLst>
                <a:path w="482" h="459" extrusionOk="0">
                  <a:moveTo>
                    <a:pt x="197" y="0"/>
                  </a:moveTo>
                  <a:lnTo>
                    <a:pt x="147" y="34"/>
                  </a:lnTo>
                  <a:cubicBezTo>
                    <a:pt x="147" y="34"/>
                    <a:pt x="1" y="459"/>
                    <a:pt x="187" y="459"/>
                  </a:cubicBezTo>
                  <a:cubicBezTo>
                    <a:pt x="200" y="459"/>
                    <a:pt x="215" y="457"/>
                    <a:pt x="231" y="452"/>
                  </a:cubicBezTo>
                  <a:cubicBezTo>
                    <a:pt x="482" y="352"/>
                    <a:pt x="365" y="218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7" name="Google Shape;9937;p23"/>
            <p:cNvSpPr/>
            <p:nvPr/>
          </p:nvSpPr>
          <p:spPr>
            <a:xfrm>
              <a:off x="2116550" y="1620300"/>
              <a:ext cx="12275" cy="11225"/>
            </a:xfrm>
            <a:custGeom>
              <a:avLst/>
              <a:gdLst/>
              <a:ahLst/>
              <a:cxnLst/>
              <a:rect l="l" t="t" r="r" b="b"/>
              <a:pathLst>
                <a:path w="491" h="449" extrusionOk="0">
                  <a:moveTo>
                    <a:pt x="190" y="0"/>
                  </a:moveTo>
                  <a:lnTo>
                    <a:pt x="139" y="17"/>
                  </a:lnTo>
                  <a:cubicBezTo>
                    <a:pt x="139" y="17"/>
                    <a:pt x="0" y="449"/>
                    <a:pt x="191" y="449"/>
                  </a:cubicBezTo>
                  <a:cubicBezTo>
                    <a:pt x="210" y="449"/>
                    <a:pt x="231" y="445"/>
                    <a:pt x="257" y="436"/>
                  </a:cubicBezTo>
                  <a:cubicBezTo>
                    <a:pt x="491" y="352"/>
                    <a:pt x="357" y="201"/>
                    <a:pt x="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8" name="Google Shape;9938;p23"/>
            <p:cNvSpPr/>
            <p:nvPr/>
          </p:nvSpPr>
          <p:spPr>
            <a:xfrm>
              <a:off x="2134250" y="1614025"/>
              <a:ext cx="11750" cy="8525"/>
            </a:xfrm>
            <a:custGeom>
              <a:avLst/>
              <a:gdLst/>
              <a:ahLst/>
              <a:cxnLst/>
              <a:rect l="l" t="t" r="r" b="b"/>
              <a:pathLst>
                <a:path w="470" h="341" extrusionOk="0">
                  <a:moveTo>
                    <a:pt x="17" y="0"/>
                  </a:moveTo>
                  <a:lnTo>
                    <a:pt x="0" y="34"/>
                  </a:lnTo>
                  <a:cubicBezTo>
                    <a:pt x="0" y="34"/>
                    <a:pt x="53" y="340"/>
                    <a:pt x="167" y="340"/>
                  </a:cubicBezTo>
                  <a:cubicBezTo>
                    <a:pt x="197" y="340"/>
                    <a:pt x="230" y="320"/>
                    <a:pt x="268" y="268"/>
                  </a:cubicBezTo>
                  <a:cubicBezTo>
                    <a:pt x="469" y="0"/>
                    <a:pt x="268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9" name="Google Shape;9939;p23"/>
            <p:cNvSpPr/>
            <p:nvPr/>
          </p:nvSpPr>
          <p:spPr>
            <a:xfrm>
              <a:off x="2063100" y="1600800"/>
              <a:ext cx="7975" cy="7800"/>
            </a:xfrm>
            <a:custGeom>
              <a:avLst/>
              <a:gdLst/>
              <a:ahLst/>
              <a:cxnLst/>
              <a:rect l="l" t="t" r="r" b="b"/>
              <a:pathLst>
                <a:path w="319" h="312" extrusionOk="0">
                  <a:moveTo>
                    <a:pt x="203" y="1"/>
                  </a:moveTo>
                  <a:cubicBezTo>
                    <a:pt x="180" y="1"/>
                    <a:pt x="152" y="14"/>
                    <a:pt x="118" y="44"/>
                  </a:cubicBezTo>
                  <a:cubicBezTo>
                    <a:pt x="1" y="144"/>
                    <a:pt x="302" y="312"/>
                    <a:pt x="302" y="312"/>
                  </a:cubicBezTo>
                  <a:lnTo>
                    <a:pt x="319" y="312"/>
                  </a:lnTo>
                  <a:cubicBezTo>
                    <a:pt x="306" y="156"/>
                    <a:pt x="283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0" name="Google Shape;9940;p23"/>
            <p:cNvSpPr/>
            <p:nvPr/>
          </p:nvSpPr>
          <p:spPr>
            <a:xfrm>
              <a:off x="2071900" y="1595525"/>
              <a:ext cx="9475" cy="8475"/>
            </a:xfrm>
            <a:custGeom>
              <a:avLst/>
              <a:gdLst/>
              <a:ahLst/>
              <a:cxnLst/>
              <a:rect l="l" t="t" r="r" b="b"/>
              <a:pathLst>
                <a:path w="379" h="339" extrusionOk="0">
                  <a:moveTo>
                    <a:pt x="278" y="0"/>
                  </a:moveTo>
                  <a:cubicBezTo>
                    <a:pt x="258" y="0"/>
                    <a:pt x="232" y="7"/>
                    <a:pt x="201" y="21"/>
                  </a:cubicBezTo>
                  <a:cubicBezTo>
                    <a:pt x="0" y="88"/>
                    <a:pt x="302" y="339"/>
                    <a:pt x="302" y="339"/>
                  </a:cubicBezTo>
                  <a:lnTo>
                    <a:pt x="318" y="339"/>
                  </a:lnTo>
                  <a:cubicBezTo>
                    <a:pt x="360" y="158"/>
                    <a:pt x="379" y="0"/>
                    <a:pt x="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1" name="Google Shape;9941;p23"/>
            <p:cNvSpPr/>
            <p:nvPr/>
          </p:nvSpPr>
          <p:spPr>
            <a:xfrm>
              <a:off x="2085700" y="1587875"/>
              <a:ext cx="10975" cy="9425"/>
            </a:xfrm>
            <a:custGeom>
              <a:avLst/>
              <a:gdLst/>
              <a:ahLst/>
              <a:cxnLst/>
              <a:rect l="l" t="t" r="r" b="b"/>
              <a:pathLst>
                <a:path w="439" h="377" extrusionOk="0">
                  <a:moveTo>
                    <a:pt x="298" y="0"/>
                  </a:moveTo>
                  <a:cubicBezTo>
                    <a:pt x="280" y="0"/>
                    <a:pt x="260" y="3"/>
                    <a:pt x="235" y="9"/>
                  </a:cubicBezTo>
                  <a:cubicBezTo>
                    <a:pt x="1" y="92"/>
                    <a:pt x="319" y="377"/>
                    <a:pt x="319" y="377"/>
                  </a:cubicBezTo>
                  <a:lnTo>
                    <a:pt x="352" y="377"/>
                  </a:lnTo>
                  <a:cubicBezTo>
                    <a:pt x="382" y="169"/>
                    <a:pt x="438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2" name="Google Shape;9942;p23"/>
            <p:cNvSpPr/>
            <p:nvPr/>
          </p:nvSpPr>
          <p:spPr>
            <a:xfrm>
              <a:off x="2104650" y="1585700"/>
              <a:ext cx="12875" cy="8675"/>
            </a:xfrm>
            <a:custGeom>
              <a:avLst/>
              <a:gdLst/>
              <a:ahLst/>
              <a:cxnLst/>
              <a:rect l="l" t="t" r="r" b="b"/>
              <a:pathLst>
                <a:path w="515" h="347" extrusionOk="0">
                  <a:moveTo>
                    <a:pt x="181" y="0"/>
                  </a:moveTo>
                  <a:cubicBezTo>
                    <a:pt x="0" y="0"/>
                    <a:pt x="96" y="330"/>
                    <a:pt x="96" y="330"/>
                  </a:cubicBezTo>
                  <a:lnTo>
                    <a:pt x="130" y="347"/>
                  </a:lnTo>
                  <a:cubicBezTo>
                    <a:pt x="348" y="213"/>
                    <a:pt x="515" y="96"/>
                    <a:pt x="247" y="12"/>
                  </a:cubicBezTo>
                  <a:cubicBezTo>
                    <a:pt x="222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3" name="Google Shape;9943;p23"/>
            <p:cNvSpPr/>
            <p:nvPr/>
          </p:nvSpPr>
          <p:spPr>
            <a:xfrm>
              <a:off x="1689000" y="1570900"/>
              <a:ext cx="129750" cy="71950"/>
            </a:xfrm>
            <a:custGeom>
              <a:avLst/>
              <a:gdLst/>
              <a:ahLst/>
              <a:cxnLst/>
              <a:rect l="l" t="t" r="r" b="b"/>
              <a:pathLst>
                <a:path w="5190" h="2878" extrusionOk="0">
                  <a:moveTo>
                    <a:pt x="2722" y="1"/>
                  </a:moveTo>
                  <a:cubicBezTo>
                    <a:pt x="2702" y="1"/>
                    <a:pt x="2682" y="1"/>
                    <a:pt x="2662" y="1"/>
                  </a:cubicBezTo>
                  <a:cubicBezTo>
                    <a:pt x="1256" y="18"/>
                    <a:pt x="1" y="755"/>
                    <a:pt x="118" y="1658"/>
                  </a:cubicBezTo>
                  <a:cubicBezTo>
                    <a:pt x="211" y="2415"/>
                    <a:pt x="1209" y="2877"/>
                    <a:pt x="2353" y="2877"/>
                  </a:cubicBezTo>
                  <a:cubicBezTo>
                    <a:pt x="2652" y="2877"/>
                    <a:pt x="2960" y="2846"/>
                    <a:pt x="3265" y="2780"/>
                  </a:cubicBezTo>
                  <a:cubicBezTo>
                    <a:pt x="4503" y="2512"/>
                    <a:pt x="5190" y="1759"/>
                    <a:pt x="5005" y="1089"/>
                  </a:cubicBezTo>
                  <a:cubicBezTo>
                    <a:pt x="4824" y="480"/>
                    <a:pt x="3883" y="1"/>
                    <a:pt x="27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4" name="Google Shape;9944;p23"/>
            <p:cNvSpPr/>
            <p:nvPr/>
          </p:nvSpPr>
          <p:spPr>
            <a:xfrm>
              <a:off x="1726250" y="1590400"/>
              <a:ext cx="84125" cy="42675"/>
            </a:xfrm>
            <a:custGeom>
              <a:avLst/>
              <a:gdLst/>
              <a:ahLst/>
              <a:cxnLst/>
              <a:rect l="l" t="t" r="r" b="b"/>
              <a:pathLst>
                <a:path w="3365" h="1707" extrusionOk="0">
                  <a:moveTo>
                    <a:pt x="2883" y="1"/>
                  </a:moveTo>
                  <a:cubicBezTo>
                    <a:pt x="2638" y="1"/>
                    <a:pt x="2323" y="330"/>
                    <a:pt x="1775" y="611"/>
                  </a:cubicBezTo>
                  <a:cubicBezTo>
                    <a:pt x="971" y="996"/>
                    <a:pt x="0" y="1113"/>
                    <a:pt x="385" y="1481"/>
                  </a:cubicBezTo>
                  <a:cubicBezTo>
                    <a:pt x="539" y="1635"/>
                    <a:pt x="801" y="1707"/>
                    <a:pt x="1108" y="1707"/>
                  </a:cubicBezTo>
                  <a:cubicBezTo>
                    <a:pt x="1535" y="1707"/>
                    <a:pt x="2049" y="1567"/>
                    <a:pt x="2478" y="1314"/>
                  </a:cubicBezTo>
                  <a:cubicBezTo>
                    <a:pt x="3147" y="912"/>
                    <a:pt x="3365" y="393"/>
                    <a:pt x="3097" y="108"/>
                  </a:cubicBezTo>
                  <a:cubicBezTo>
                    <a:pt x="3029" y="33"/>
                    <a:pt x="2960" y="1"/>
                    <a:pt x="28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5" name="Google Shape;9945;p23"/>
            <p:cNvSpPr/>
            <p:nvPr/>
          </p:nvSpPr>
          <p:spPr>
            <a:xfrm>
              <a:off x="1699050" y="1578800"/>
              <a:ext cx="87900" cy="37950"/>
            </a:xfrm>
            <a:custGeom>
              <a:avLst/>
              <a:gdLst/>
              <a:ahLst/>
              <a:cxnLst/>
              <a:rect l="l" t="t" r="r" b="b"/>
              <a:pathLst>
                <a:path w="3516" h="1518" extrusionOk="0">
                  <a:moveTo>
                    <a:pt x="2492" y="1"/>
                  </a:moveTo>
                  <a:cubicBezTo>
                    <a:pt x="2015" y="1"/>
                    <a:pt x="1430" y="131"/>
                    <a:pt x="938" y="372"/>
                  </a:cubicBezTo>
                  <a:cubicBezTo>
                    <a:pt x="151" y="790"/>
                    <a:pt x="0" y="1326"/>
                    <a:pt x="670" y="1476"/>
                  </a:cubicBezTo>
                  <a:cubicBezTo>
                    <a:pt x="768" y="1505"/>
                    <a:pt x="855" y="1518"/>
                    <a:pt x="935" y="1518"/>
                  </a:cubicBezTo>
                  <a:cubicBezTo>
                    <a:pt x="1374" y="1518"/>
                    <a:pt x="1593" y="1127"/>
                    <a:pt x="2160" y="773"/>
                  </a:cubicBezTo>
                  <a:cubicBezTo>
                    <a:pt x="2762" y="422"/>
                    <a:pt x="3515" y="254"/>
                    <a:pt x="3064" y="87"/>
                  </a:cubicBezTo>
                  <a:cubicBezTo>
                    <a:pt x="2910" y="29"/>
                    <a:pt x="2712" y="1"/>
                    <a:pt x="2492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6" name="Google Shape;9946;p23"/>
            <p:cNvSpPr/>
            <p:nvPr/>
          </p:nvSpPr>
          <p:spPr>
            <a:xfrm>
              <a:off x="1755350" y="1617375"/>
              <a:ext cx="10675" cy="9825"/>
            </a:xfrm>
            <a:custGeom>
              <a:avLst/>
              <a:gdLst/>
              <a:ahLst/>
              <a:cxnLst/>
              <a:rect l="l" t="t" r="r" b="b"/>
              <a:pathLst>
                <a:path w="427" h="393" extrusionOk="0">
                  <a:moveTo>
                    <a:pt x="75" y="0"/>
                  </a:moveTo>
                  <a:lnTo>
                    <a:pt x="58" y="34"/>
                  </a:lnTo>
                  <a:cubicBezTo>
                    <a:pt x="58" y="34"/>
                    <a:pt x="1" y="393"/>
                    <a:pt x="152" y="393"/>
                  </a:cubicBezTo>
                  <a:cubicBezTo>
                    <a:pt x="164" y="393"/>
                    <a:pt x="177" y="390"/>
                    <a:pt x="192" y="385"/>
                  </a:cubicBezTo>
                  <a:cubicBezTo>
                    <a:pt x="427" y="318"/>
                    <a:pt x="259" y="184"/>
                    <a:pt x="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7" name="Google Shape;9947;p23"/>
            <p:cNvSpPr/>
            <p:nvPr/>
          </p:nvSpPr>
          <p:spPr>
            <a:xfrm>
              <a:off x="1768100" y="1614025"/>
              <a:ext cx="10050" cy="8775"/>
            </a:xfrm>
            <a:custGeom>
              <a:avLst/>
              <a:gdLst/>
              <a:ahLst/>
              <a:cxnLst/>
              <a:rect l="l" t="t" r="r" b="b"/>
              <a:pathLst>
                <a:path w="402" h="351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4" y="351"/>
                    <a:pt x="159" y="351"/>
                  </a:cubicBezTo>
                  <a:cubicBezTo>
                    <a:pt x="177" y="351"/>
                    <a:pt x="196" y="346"/>
                    <a:pt x="218" y="335"/>
                  </a:cubicBezTo>
                  <a:cubicBezTo>
                    <a:pt x="402" y="201"/>
                    <a:pt x="235" y="118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8" name="Google Shape;9948;p23"/>
            <p:cNvSpPr/>
            <p:nvPr/>
          </p:nvSpPr>
          <p:spPr>
            <a:xfrm>
              <a:off x="1782325" y="1608175"/>
              <a:ext cx="9225" cy="8075"/>
            </a:xfrm>
            <a:custGeom>
              <a:avLst/>
              <a:gdLst/>
              <a:ahLst/>
              <a:cxnLst/>
              <a:rect l="l" t="t" r="r" b="b"/>
              <a:pathLst>
                <a:path w="369" h="323" extrusionOk="0">
                  <a:moveTo>
                    <a:pt x="17" y="0"/>
                  </a:moveTo>
                  <a:lnTo>
                    <a:pt x="0" y="17"/>
                  </a:lnTo>
                  <a:cubicBezTo>
                    <a:pt x="0" y="17"/>
                    <a:pt x="13" y="323"/>
                    <a:pt x="139" y="323"/>
                  </a:cubicBezTo>
                  <a:cubicBezTo>
                    <a:pt x="157" y="323"/>
                    <a:pt x="178" y="316"/>
                    <a:pt x="201" y="301"/>
                  </a:cubicBezTo>
                  <a:cubicBezTo>
                    <a:pt x="369" y="201"/>
                    <a:pt x="201" y="117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9" name="Google Shape;9949;p23"/>
            <p:cNvSpPr/>
            <p:nvPr/>
          </p:nvSpPr>
          <p:spPr>
            <a:xfrm>
              <a:off x="1791100" y="1600300"/>
              <a:ext cx="7425" cy="6025"/>
            </a:xfrm>
            <a:custGeom>
              <a:avLst/>
              <a:gdLst/>
              <a:ahLst/>
              <a:cxnLst/>
              <a:rect l="l" t="t" r="r" b="b"/>
              <a:pathLst>
                <a:path w="297" h="241" extrusionOk="0">
                  <a:moveTo>
                    <a:pt x="163" y="1"/>
                  </a:moveTo>
                  <a:cubicBezTo>
                    <a:pt x="118" y="1"/>
                    <a:pt x="62" y="8"/>
                    <a:pt x="1" y="14"/>
                  </a:cubicBezTo>
                  <a:lnTo>
                    <a:pt x="1" y="64"/>
                  </a:lnTo>
                  <a:cubicBezTo>
                    <a:pt x="1" y="64"/>
                    <a:pt x="122" y="241"/>
                    <a:pt x="197" y="241"/>
                  </a:cubicBezTo>
                  <a:cubicBezTo>
                    <a:pt x="223" y="241"/>
                    <a:pt x="243" y="220"/>
                    <a:pt x="252" y="164"/>
                  </a:cubicBezTo>
                  <a:cubicBezTo>
                    <a:pt x="297" y="30"/>
                    <a:pt x="252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0" name="Google Shape;9950;p23"/>
            <p:cNvSpPr/>
            <p:nvPr/>
          </p:nvSpPr>
          <p:spPr>
            <a:xfrm>
              <a:off x="1720400" y="1601700"/>
              <a:ext cx="11300" cy="6500"/>
            </a:xfrm>
            <a:custGeom>
              <a:avLst/>
              <a:gdLst/>
              <a:ahLst/>
              <a:cxnLst/>
              <a:rect l="l" t="t" r="r" b="b"/>
              <a:pathLst>
                <a:path w="452" h="260" extrusionOk="0">
                  <a:moveTo>
                    <a:pt x="192" y="0"/>
                  </a:moveTo>
                  <a:cubicBezTo>
                    <a:pt x="166" y="0"/>
                    <a:pt x="142" y="13"/>
                    <a:pt x="117" y="41"/>
                  </a:cubicBezTo>
                  <a:cubicBezTo>
                    <a:pt x="0" y="142"/>
                    <a:pt x="418" y="259"/>
                    <a:pt x="418" y="259"/>
                  </a:cubicBezTo>
                  <a:lnTo>
                    <a:pt x="452" y="259"/>
                  </a:lnTo>
                  <a:cubicBezTo>
                    <a:pt x="351" y="120"/>
                    <a:pt x="269" y="0"/>
                    <a:pt x="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1" name="Google Shape;9951;p23"/>
            <p:cNvSpPr/>
            <p:nvPr/>
          </p:nvSpPr>
          <p:spPr>
            <a:xfrm>
              <a:off x="1727500" y="1595275"/>
              <a:ext cx="11750" cy="7050"/>
            </a:xfrm>
            <a:custGeom>
              <a:avLst/>
              <a:gdLst/>
              <a:ahLst/>
              <a:cxnLst/>
              <a:rect l="l" t="t" r="r" b="b"/>
              <a:pathLst>
                <a:path w="470" h="282" extrusionOk="0">
                  <a:moveTo>
                    <a:pt x="298" y="0"/>
                  </a:moveTo>
                  <a:cubicBezTo>
                    <a:pt x="271" y="0"/>
                    <a:pt x="240" y="10"/>
                    <a:pt x="201" y="31"/>
                  </a:cubicBezTo>
                  <a:cubicBezTo>
                    <a:pt x="1" y="98"/>
                    <a:pt x="436" y="282"/>
                    <a:pt x="436" y="282"/>
                  </a:cubicBezTo>
                  <a:lnTo>
                    <a:pt x="469" y="282"/>
                  </a:lnTo>
                  <a:cubicBezTo>
                    <a:pt x="429" y="136"/>
                    <a:pt x="400" y="0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2" name="Google Shape;9952;p23"/>
            <p:cNvSpPr/>
            <p:nvPr/>
          </p:nvSpPr>
          <p:spPr>
            <a:xfrm>
              <a:off x="1739225" y="1586900"/>
              <a:ext cx="12150" cy="7475"/>
            </a:xfrm>
            <a:custGeom>
              <a:avLst/>
              <a:gdLst/>
              <a:ahLst/>
              <a:cxnLst/>
              <a:rect l="l" t="t" r="r" b="b"/>
              <a:pathLst>
                <a:path w="486" h="299" extrusionOk="0">
                  <a:moveTo>
                    <a:pt x="322" y="1"/>
                  </a:moveTo>
                  <a:cubicBezTo>
                    <a:pt x="294" y="1"/>
                    <a:pt x="259" y="10"/>
                    <a:pt x="218" y="31"/>
                  </a:cubicBezTo>
                  <a:cubicBezTo>
                    <a:pt x="0" y="115"/>
                    <a:pt x="452" y="299"/>
                    <a:pt x="452" y="299"/>
                  </a:cubicBezTo>
                  <a:lnTo>
                    <a:pt x="486" y="299"/>
                  </a:lnTo>
                  <a:cubicBezTo>
                    <a:pt x="459" y="139"/>
                    <a:pt x="433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3" name="Google Shape;9953;p23"/>
            <p:cNvSpPr/>
            <p:nvPr/>
          </p:nvSpPr>
          <p:spPr>
            <a:xfrm>
              <a:off x="1756275" y="1582825"/>
              <a:ext cx="13100" cy="7375"/>
            </a:xfrm>
            <a:custGeom>
              <a:avLst/>
              <a:gdLst/>
              <a:ahLst/>
              <a:cxnLst/>
              <a:rect l="l" t="t" r="r" b="b"/>
              <a:pathLst>
                <a:path w="524" h="295" extrusionOk="0">
                  <a:moveTo>
                    <a:pt x="174" y="1"/>
                  </a:moveTo>
                  <a:cubicBezTo>
                    <a:pt x="1" y="1"/>
                    <a:pt x="222" y="278"/>
                    <a:pt x="222" y="278"/>
                  </a:cubicBezTo>
                  <a:lnTo>
                    <a:pt x="272" y="294"/>
                  </a:lnTo>
                  <a:cubicBezTo>
                    <a:pt x="390" y="160"/>
                    <a:pt x="523" y="43"/>
                    <a:pt x="239" y="10"/>
                  </a:cubicBezTo>
                  <a:cubicBezTo>
                    <a:pt x="213" y="4"/>
                    <a:pt x="192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4" name="Google Shape;9954;p23"/>
            <p:cNvSpPr/>
            <p:nvPr/>
          </p:nvSpPr>
          <p:spPr>
            <a:xfrm>
              <a:off x="1682725" y="1459600"/>
              <a:ext cx="41875" cy="61975"/>
            </a:xfrm>
            <a:custGeom>
              <a:avLst/>
              <a:gdLst/>
              <a:ahLst/>
              <a:cxnLst/>
              <a:rect l="l" t="t" r="r" b="b"/>
              <a:pathLst>
                <a:path w="1675" h="2479" extrusionOk="0">
                  <a:moveTo>
                    <a:pt x="536" y="1"/>
                  </a:moveTo>
                  <a:lnTo>
                    <a:pt x="151" y="34"/>
                  </a:lnTo>
                  <a:cubicBezTo>
                    <a:pt x="1" y="2026"/>
                    <a:pt x="888" y="2478"/>
                    <a:pt x="888" y="2478"/>
                  </a:cubicBezTo>
                  <a:lnTo>
                    <a:pt x="1674" y="2009"/>
                  </a:lnTo>
                  <a:cubicBezTo>
                    <a:pt x="1674" y="1993"/>
                    <a:pt x="536" y="1156"/>
                    <a:pt x="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5" name="Google Shape;9955;p23"/>
            <p:cNvSpPr/>
            <p:nvPr/>
          </p:nvSpPr>
          <p:spPr>
            <a:xfrm>
              <a:off x="2134250" y="1484075"/>
              <a:ext cx="64050" cy="18250"/>
            </a:xfrm>
            <a:custGeom>
              <a:avLst/>
              <a:gdLst/>
              <a:ahLst/>
              <a:cxnLst/>
              <a:rect l="l" t="t" r="r" b="b"/>
              <a:pathLst>
                <a:path w="2562" h="730" extrusionOk="0">
                  <a:moveTo>
                    <a:pt x="828" y="0"/>
                  </a:moveTo>
                  <a:cubicBezTo>
                    <a:pt x="393" y="0"/>
                    <a:pt x="185" y="93"/>
                    <a:pt x="185" y="93"/>
                  </a:cubicBezTo>
                  <a:lnTo>
                    <a:pt x="0" y="729"/>
                  </a:lnTo>
                  <a:cubicBezTo>
                    <a:pt x="0" y="729"/>
                    <a:pt x="673" y="494"/>
                    <a:pt x="1459" y="494"/>
                  </a:cubicBezTo>
                  <a:cubicBezTo>
                    <a:pt x="1781" y="494"/>
                    <a:pt x="2123" y="533"/>
                    <a:pt x="2444" y="645"/>
                  </a:cubicBezTo>
                  <a:lnTo>
                    <a:pt x="2561" y="361"/>
                  </a:lnTo>
                  <a:cubicBezTo>
                    <a:pt x="1792" y="75"/>
                    <a:pt x="1219" y="0"/>
                    <a:pt x="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6" name="Google Shape;9956;p23"/>
            <p:cNvSpPr/>
            <p:nvPr/>
          </p:nvSpPr>
          <p:spPr>
            <a:xfrm>
              <a:off x="1988200" y="1342075"/>
              <a:ext cx="37700" cy="10850"/>
            </a:xfrm>
            <a:custGeom>
              <a:avLst/>
              <a:gdLst/>
              <a:ahLst/>
              <a:cxnLst/>
              <a:rect l="l" t="t" r="r" b="b"/>
              <a:pathLst>
                <a:path w="1508" h="434" extrusionOk="0">
                  <a:moveTo>
                    <a:pt x="471" y="0"/>
                  </a:moveTo>
                  <a:cubicBezTo>
                    <a:pt x="232" y="0"/>
                    <a:pt x="118" y="49"/>
                    <a:pt x="118" y="49"/>
                  </a:cubicBezTo>
                  <a:lnTo>
                    <a:pt x="1" y="434"/>
                  </a:lnTo>
                  <a:cubicBezTo>
                    <a:pt x="1" y="434"/>
                    <a:pt x="384" y="283"/>
                    <a:pt x="851" y="283"/>
                  </a:cubicBezTo>
                  <a:cubicBezTo>
                    <a:pt x="1046" y="283"/>
                    <a:pt x="1255" y="309"/>
                    <a:pt x="1457" y="383"/>
                  </a:cubicBezTo>
                  <a:lnTo>
                    <a:pt x="1507" y="216"/>
                  </a:lnTo>
                  <a:cubicBezTo>
                    <a:pt x="1041" y="44"/>
                    <a:pt x="699" y="0"/>
                    <a:pt x="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7" name="Google Shape;9957;p23"/>
            <p:cNvSpPr/>
            <p:nvPr/>
          </p:nvSpPr>
          <p:spPr>
            <a:xfrm>
              <a:off x="2180700" y="1351225"/>
              <a:ext cx="27225" cy="20525"/>
            </a:xfrm>
            <a:custGeom>
              <a:avLst/>
              <a:gdLst/>
              <a:ahLst/>
              <a:cxnLst/>
              <a:rect l="l" t="t" r="r" b="b"/>
              <a:pathLst>
                <a:path w="1089" h="821" extrusionOk="0">
                  <a:moveTo>
                    <a:pt x="335" y="1"/>
                  </a:moveTo>
                  <a:lnTo>
                    <a:pt x="0" y="17"/>
                  </a:lnTo>
                  <a:cubicBezTo>
                    <a:pt x="34" y="17"/>
                    <a:pt x="670" y="402"/>
                    <a:pt x="787" y="821"/>
                  </a:cubicBezTo>
                  <a:lnTo>
                    <a:pt x="1088" y="804"/>
                  </a:lnTo>
                  <a:cubicBezTo>
                    <a:pt x="971" y="168"/>
                    <a:pt x="335" y="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8" name="Google Shape;9958;p23"/>
            <p:cNvSpPr/>
            <p:nvPr/>
          </p:nvSpPr>
          <p:spPr>
            <a:xfrm>
              <a:off x="2362300" y="1540800"/>
              <a:ext cx="32675" cy="20950"/>
            </a:xfrm>
            <a:custGeom>
              <a:avLst/>
              <a:gdLst/>
              <a:ahLst/>
              <a:cxnLst/>
              <a:rect l="l" t="t" r="r" b="b"/>
              <a:pathLst>
                <a:path w="1307" h="838" extrusionOk="0">
                  <a:moveTo>
                    <a:pt x="905" y="0"/>
                  </a:moveTo>
                  <a:cubicBezTo>
                    <a:pt x="905" y="0"/>
                    <a:pt x="152" y="184"/>
                    <a:pt x="1" y="804"/>
                  </a:cubicBezTo>
                  <a:lnTo>
                    <a:pt x="386" y="837"/>
                  </a:lnTo>
                  <a:cubicBezTo>
                    <a:pt x="486" y="419"/>
                    <a:pt x="1307" y="34"/>
                    <a:pt x="1307" y="17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rgbClr val="B2AA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9" name="Google Shape;9959;p23"/>
            <p:cNvSpPr/>
            <p:nvPr/>
          </p:nvSpPr>
          <p:spPr>
            <a:xfrm>
              <a:off x="1834200" y="1671775"/>
              <a:ext cx="63225" cy="31450"/>
            </a:xfrm>
            <a:custGeom>
              <a:avLst/>
              <a:gdLst/>
              <a:ahLst/>
              <a:cxnLst/>
              <a:rect l="l" t="t" r="r" b="b"/>
              <a:pathLst>
                <a:path w="2529" h="1258" extrusionOk="0">
                  <a:moveTo>
                    <a:pt x="202" y="0"/>
                  </a:moveTo>
                  <a:lnTo>
                    <a:pt x="1" y="251"/>
                  </a:lnTo>
                  <a:cubicBezTo>
                    <a:pt x="1161" y="1194"/>
                    <a:pt x="1920" y="1257"/>
                    <a:pt x="2101" y="1257"/>
                  </a:cubicBezTo>
                  <a:cubicBezTo>
                    <a:pt x="2129" y="1257"/>
                    <a:pt x="2143" y="1256"/>
                    <a:pt x="2143" y="1256"/>
                  </a:cubicBezTo>
                  <a:lnTo>
                    <a:pt x="2528" y="703"/>
                  </a:lnTo>
                  <a:cubicBezTo>
                    <a:pt x="2528" y="687"/>
                    <a:pt x="1122" y="737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0" name="Google Shape;9960;p23"/>
            <p:cNvSpPr/>
            <p:nvPr/>
          </p:nvSpPr>
          <p:spPr>
            <a:xfrm>
              <a:off x="2230500" y="1402750"/>
              <a:ext cx="46475" cy="29125"/>
            </a:xfrm>
            <a:custGeom>
              <a:avLst/>
              <a:gdLst/>
              <a:ahLst/>
              <a:cxnLst/>
              <a:rect l="l" t="t" r="r" b="b"/>
              <a:pathLst>
                <a:path w="1859" h="1165" extrusionOk="0">
                  <a:moveTo>
                    <a:pt x="1040" y="191"/>
                  </a:moveTo>
                  <a:cubicBezTo>
                    <a:pt x="1211" y="191"/>
                    <a:pt x="1375" y="257"/>
                    <a:pt x="1473" y="367"/>
                  </a:cubicBezTo>
                  <a:cubicBezTo>
                    <a:pt x="1590" y="534"/>
                    <a:pt x="1507" y="768"/>
                    <a:pt x="1272" y="869"/>
                  </a:cubicBezTo>
                  <a:cubicBezTo>
                    <a:pt x="1185" y="904"/>
                    <a:pt x="1094" y="920"/>
                    <a:pt x="1006" y="920"/>
                  </a:cubicBezTo>
                  <a:cubicBezTo>
                    <a:pt x="840" y="920"/>
                    <a:pt x="685" y="861"/>
                    <a:pt x="586" y="752"/>
                  </a:cubicBezTo>
                  <a:cubicBezTo>
                    <a:pt x="436" y="584"/>
                    <a:pt x="519" y="350"/>
                    <a:pt x="770" y="249"/>
                  </a:cubicBezTo>
                  <a:cubicBezTo>
                    <a:pt x="857" y="209"/>
                    <a:pt x="950" y="191"/>
                    <a:pt x="1040" y="191"/>
                  </a:cubicBezTo>
                  <a:close/>
                  <a:moveTo>
                    <a:pt x="940" y="0"/>
                  </a:moveTo>
                  <a:cubicBezTo>
                    <a:pt x="798" y="0"/>
                    <a:pt x="653" y="26"/>
                    <a:pt x="519" y="82"/>
                  </a:cubicBezTo>
                  <a:cubicBezTo>
                    <a:pt x="134" y="249"/>
                    <a:pt x="0" y="601"/>
                    <a:pt x="235" y="869"/>
                  </a:cubicBezTo>
                  <a:cubicBezTo>
                    <a:pt x="395" y="1051"/>
                    <a:pt x="663" y="1164"/>
                    <a:pt x="946" y="1164"/>
                  </a:cubicBezTo>
                  <a:cubicBezTo>
                    <a:pt x="1077" y="1164"/>
                    <a:pt x="1212" y="1140"/>
                    <a:pt x="1339" y="1086"/>
                  </a:cubicBezTo>
                  <a:cubicBezTo>
                    <a:pt x="1741" y="919"/>
                    <a:pt x="1858" y="551"/>
                    <a:pt x="1641" y="283"/>
                  </a:cubicBezTo>
                  <a:cubicBezTo>
                    <a:pt x="1496" y="104"/>
                    <a:pt x="1224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1" name="Google Shape;9961;p23"/>
            <p:cNvSpPr/>
            <p:nvPr/>
          </p:nvSpPr>
          <p:spPr>
            <a:xfrm>
              <a:off x="2255600" y="1583300"/>
              <a:ext cx="46475" cy="29000"/>
            </a:xfrm>
            <a:custGeom>
              <a:avLst/>
              <a:gdLst/>
              <a:ahLst/>
              <a:cxnLst/>
              <a:rect l="l" t="t" r="r" b="b"/>
              <a:pathLst>
                <a:path w="1859" h="1160" extrusionOk="0">
                  <a:moveTo>
                    <a:pt x="1024" y="190"/>
                  </a:moveTo>
                  <a:cubicBezTo>
                    <a:pt x="1194" y="190"/>
                    <a:pt x="1353" y="250"/>
                    <a:pt x="1440" y="359"/>
                  </a:cubicBezTo>
                  <a:cubicBezTo>
                    <a:pt x="1591" y="526"/>
                    <a:pt x="1507" y="761"/>
                    <a:pt x="1256" y="861"/>
                  </a:cubicBezTo>
                  <a:cubicBezTo>
                    <a:pt x="1169" y="902"/>
                    <a:pt x="1079" y="920"/>
                    <a:pt x="991" y="920"/>
                  </a:cubicBezTo>
                  <a:cubicBezTo>
                    <a:pt x="824" y="920"/>
                    <a:pt x="668" y="854"/>
                    <a:pt x="570" y="744"/>
                  </a:cubicBezTo>
                  <a:cubicBezTo>
                    <a:pt x="419" y="577"/>
                    <a:pt x="503" y="342"/>
                    <a:pt x="754" y="242"/>
                  </a:cubicBezTo>
                  <a:cubicBezTo>
                    <a:pt x="841" y="207"/>
                    <a:pt x="934" y="190"/>
                    <a:pt x="1024" y="190"/>
                  </a:cubicBezTo>
                  <a:close/>
                  <a:moveTo>
                    <a:pt x="929" y="0"/>
                  </a:moveTo>
                  <a:cubicBezTo>
                    <a:pt x="789" y="0"/>
                    <a:pt x="648" y="24"/>
                    <a:pt x="520" y="74"/>
                  </a:cubicBezTo>
                  <a:cubicBezTo>
                    <a:pt x="135" y="242"/>
                    <a:pt x="1" y="593"/>
                    <a:pt x="235" y="861"/>
                  </a:cubicBezTo>
                  <a:cubicBezTo>
                    <a:pt x="392" y="1052"/>
                    <a:pt x="655" y="1160"/>
                    <a:pt x="932" y="1160"/>
                  </a:cubicBezTo>
                  <a:cubicBezTo>
                    <a:pt x="1068" y="1160"/>
                    <a:pt x="1207" y="1134"/>
                    <a:pt x="1340" y="1079"/>
                  </a:cubicBezTo>
                  <a:cubicBezTo>
                    <a:pt x="1741" y="911"/>
                    <a:pt x="1859" y="560"/>
                    <a:pt x="1641" y="275"/>
                  </a:cubicBezTo>
                  <a:cubicBezTo>
                    <a:pt x="1485" y="97"/>
                    <a:pt x="1210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2" name="Google Shape;9962;p23"/>
            <p:cNvSpPr/>
            <p:nvPr/>
          </p:nvSpPr>
          <p:spPr>
            <a:xfrm>
              <a:off x="1904100" y="1625425"/>
              <a:ext cx="46050" cy="28350"/>
            </a:xfrm>
            <a:custGeom>
              <a:avLst/>
              <a:gdLst/>
              <a:ahLst/>
              <a:cxnLst/>
              <a:rect l="l" t="t" r="r" b="b"/>
              <a:pathLst>
                <a:path w="1842" h="1134" extrusionOk="0">
                  <a:moveTo>
                    <a:pt x="1116" y="167"/>
                  </a:moveTo>
                  <a:cubicBezTo>
                    <a:pt x="1257" y="167"/>
                    <a:pt x="1388" y="210"/>
                    <a:pt x="1456" y="298"/>
                  </a:cubicBezTo>
                  <a:cubicBezTo>
                    <a:pt x="1590" y="432"/>
                    <a:pt x="1523" y="649"/>
                    <a:pt x="1306" y="766"/>
                  </a:cubicBezTo>
                  <a:cubicBezTo>
                    <a:pt x="1203" y="825"/>
                    <a:pt x="1081" y="852"/>
                    <a:pt x="965" y="852"/>
                  </a:cubicBezTo>
                  <a:cubicBezTo>
                    <a:pt x="817" y="852"/>
                    <a:pt x="678" y="808"/>
                    <a:pt x="603" y="733"/>
                  </a:cubicBezTo>
                  <a:cubicBezTo>
                    <a:pt x="486" y="565"/>
                    <a:pt x="569" y="348"/>
                    <a:pt x="820" y="231"/>
                  </a:cubicBezTo>
                  <a:cubicBezTo>
                    <a:pt x="911" y="189"/>
                    <a:pt x="1016" y="167"/>
                    <a:pt x="1116" y="167"/>
                  </a:cubicBezTo>
                  <a:close/>
                  <a:moveTo>
                    <a:pt x="1035" y="1"/>
                  </a:moveTo>
                  <a:cubicBezTo>
                    <a:pt x="883" y="1"/>
                    <a:pt x="725" y="30"/>
                    <a:pt x="586" y="97"/>
                  </a:cubicBezTo>
                  <a:cubicBezTo>
                    <a:pt x="184" y="281"/>
                    <a:pt x="0" y="649"/>
                    <a:pt x="235" y="917"/>
                  </a:cubicBezTo>
                  <a:cubicBezTo>
                    <a:pt x="362" y="1062"/>
                    <a:pt x="573" y="1134"/>
                    <a:pt x="804" y="1134"/>
                  </a:cubicBezTo>
                  <a:cubicBezTo>
                    <a:pt x="998" y="1134"/>
                    <a:pt x="1206" y="1083"/>
                    <a:pt x="1390" y="984"/>
                  </a:cubicBezTo>
                  <a:cubicBezTo>
                    <a:pt x="1741" y="766"/>
                    <a:pt x="1841" y="415"/>
                    <a:pt x="1607" y="180"/>
                  </a:cubicBezTo>
                  <a:cubicBezTo>
                    <a:pt x="1486" y="69"/>
                    <a:pt x="126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3" name="Google Shape;9963;p23"/>
            <p:cNvSpPr/>
            <p:nvPr/>
          </p:nvSpPr>
          <p:spPr>
            <a:xfrm>
              <a:off x="1715775" y="1454800"/>
              <a:ext cx="36850" cy="26625"/>
            </a:xfrm>
            <a:custGeom>
              <a:avLst/>
              <a:gdLst/>
              <a:ahLst/>
              <a:cxnLst/>
              <a:rect l="l" t="t" r="r" b="b"/>
              <a:pathLst>
                <a:path w="1474" h="1065" extrusionOk="0">
                  <a:moveTo>
                    <a:pt x="622" y="100"/>
                  </a:moveTo>
                  <a:cubicBezTo>
                    <a:pt x="769" y="100"/>
                    <a:pt x="919" y="166"/>
                    <a:pt x="1005" y="277"/>
                  </a:cubicBezTo>
                  <a:cubicBezTo>
                    <a:pt x="1139" y="444"/>
                    <a:pt x="1089" y="628"/>
                    <a:pt x="905" y="712"/>
                  </a:cubicBezTo>
                  <a:cubicBezTo>
                    <a:pt x="855" y="734"/>
                    <a:pt x="801" y="745"/>
                    <a:pt x="746" y="745"/>
                  </a:cubicBezTo>
                  <a:cubicBezTo>
                    <a:pt x="595" y="745"/>
                    <a:pt x="434" y="667"/>
                    <a:pt x="336" y="544"/>
                  </a:cubicBezTo>
                  <a:cubicBezTo>
                    <a:pt x="235" y="394"/>
                    <a:pt x="302" y="210"/>
                    <a:pt x="470" y="126"/>
                  </a:cubicBezTo>
                  <a:cubicBezTo>
                    <a:pt x="518" y="108"/>
                    <a:pt x="570" y="100"/>
                    <a:pt x="622" y="100"/>
                  </a:cubicBezTo>
                  <a:close/>
                  <a:moveTo>
                    <a:pt x="652" y="1"/>
                  </a:moveTo>
                  <a:cubicBezTo>
                    <a:pt x="566" y="1"/>
                    <a:pt x="481" y="14"/>
                    <a:pt x="403" y="42"/>
                  </a:cubicBezTo>
                  <a:cubicBezTo>
                    <a:pt x="101" y="143"/>
                    <a:pt x="1" y="444"/>
                    <a:pt x="168" y="712"/>
                  </a:cubicBezTo>
                  <a:cubicBezTo>
                    <a:pt x="304" y="934"/>
                    <a:pt x="567" y="1065"/>
                    <a:pt x="830" y="1065"/>
                  </a:cubicBezTo>
                  <a:cubicBezTo>
                    <a:pt x="924" y="1065"/>
                    <a:pt x="1018" y="1048"/>
                    <a:pt x="1106" y="1013"/>
                  </a:cubicBezTo>
                  <a:cubicBezTo>
                    <a:pt x="1424" y="862"/>
                    <a:pt x="1474" y="528"/>
                    <a:pt x="1256" y="277"/>
                  </a:cubicBezTo>
                  <a:cubicBezTo>
                    <a:pt x="1111" y="95"/>
                    <a:pt x="878" y="1"/>
                    <a:pt x="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4" name="Google Shape;9964;p23"/>
            <p:cNvSpPr/>
            <p:nvPr/>
          </p:nvSpPr>
          <p:spPr>
            <a:xfrm>
              <a:off x="1952225" y="1364175"/>
              <a:ext cx="44375" cy="25450"/>
            </a:xfrm>
            <a:custGeom>
              <a:avLst/>
              <a:gdLst/>
              <a:ahLst/>
              <a:cxnLst/>
              <a:rect l="l" t="t" r="r" b="b"/>
              <a:pathLst>
                <a:path w="1775" h="1018" extrusionOk="0">
                  <a:moveTo>
                    <a:pt x="726" y="113"/>
                  </a:moveTo>
                  <a:cubicBezTo>
                    <a:pt x="921" y="113"/>
                    <a:pt x="1169" y="222"/>
                    <a:pt x="1272" y="370"/>
                  </a:cubicBezTo>
                  <a:cubicBezTo>
                    <a:pt x="1406" y="554"/>
                    <a:pt x="1339" y="721"/>
                    <a:pt x="1088" y="738"/>
                  </a:cubicBezTo>
                  <a:cubicBezTo>
                    <a:pt x="1052" y="745"/>
                    <a:pt x="1015" y="749"/>
                    <a:pt x="977" y="749"/>
                  </a:cubicBezTo>
                  <a:cubicBezTo>
                    <a:pt x="754" y="749"/>
                    <a:pt x="519" y="628"/>
                    <a:pt x="419" y="470"/>
                  </a:cubicBezTo>
                  <a:cubicBezTo>
                    <a:pt x="301" y="303"/>
                    <a:pt x="402" y="152"/>
                    <a:pt x="653" y="119"/>
                  </a:cubicBezTo>
                  <a:cubicBezTo>
                    <a:pt x="676" y="115"/>
                    <a:pt x="701" y="113"/>
                    <a:pt x="726" y="113"/>
                  </a:cubicBezTo>
                  <a:close/>
                  <a:moveTo>
                    <a:pt x="573" y="0"/>
                  </a:moveTo>
                  <a:cubicBezTo>
                    <a:pt x="555" y="0"/>
                    <a:pt x="537" y="1"/>
                    <a:pt x="519" y="1"/>
                  </a:cubicBezTo>
                  <a:cubicBezTo>
                    <a:pt x="168" y="52"/>
                    <a:pt x="0" y="286"/>
                    <a:pt x="168" y="554"/>
                  </a:cubicBezTo>
                  <a:cubicBezTo>
                    <a:pt x="330" y="805"/>
                    <a:pt x="741" y="1017"/>
                    <a:pt x="1123" y="1017"/>
                  </a:cubicBezTo>
                  <a:cubicBezTo>
                    <a:pt x="1173" y="1017"/>
                    <a:pt x="1223" y="1014"/>
                    <a:pt x="1272" y="1006"/>
                  </a:cubicBezTo>
                  <a:cubicBezTo>
                    <a:pt x="1674" y="972"/>
                    <a:pt x="1774" y="671"/>
                    <a:pt x="1557" y="403"/>
                  </a:cubicBezTo>
                  <a:cubicBezTo>
                    <a:pt x="1349" y="164"/>
                    <a:pt x="944" y="0"/>
                    <a:pt x="5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5" name="Google Shape;9965;p23"/>
            <p:cNvSpPr/>
            <p:nvPr/>
          </p:nvSpPr>
          <p:spPr>
            <a:xfrm>
              <a:off x="1782325" y="1477100"/>
              <a:ext cx="98775" cy="60375"/>
            </a:xfrm>
            <a:custGeom>
              <a:avLst/>
              <a:gdLst/>
              <a:ahLst/>
              <a:cxnLst/>
              <a:rect l="l" t="t" r="r" b="b"/>
              <a:pathLst>
                <a:path w="3951" h="2415" extrusionOk="0">
                  <a:moveTo>
                    <a:pt x="1951" y="152"/>
                  </a:moveTo>
                  <a:cubicBezTo>
                    <a:pt x="1993" y="152"/>
                    <a:pt x="2034" y="153"/>
                    <a:pt x="2076" y="155"/>
                  </a:cubicBezTo>
                  <a:cubicBezTo>
                    <a:pt x="2294" y="171"/>
                    <a:pt x="2528" y="221"/>
                    <a:pt x="2712" y="288"/>
                  </a:cubicBezTo>
                  <a:cubicBezTo>
                    <a:pt x="2494" y="221"/>
                    <a:pt x="2243" y="205"/>
                    <a:pt x="1959" y="205"/>
                  </a:cubicBezTo>
                  <a:cubicBezTo>
                    <a:pt x="1524" y="205"/>
                    <a:pt x="1122" y="288"/>
                    <a:pt x="821" y="406"/>
                  </a:cubicBezTo>
                  <a:cubicBezTo>
                    <a:pt x="1097" y="237"/>
                    <a:pt x="1499" y="152"/>
                    <a:pt x="1951" y="152"/>
                  </a:cubicBezTo>
                  <a:close/>
                  <a:moveTo>
                    <a:pt x="2016" y="338"/>
                  </a:moveTo>
                  <a:cubicBezTo>
                    <a:pt x="2828" y="338"/>
                    <a:pt x="3501" y="684"/>
                    <a:pt x="3599" y="1142"/>
                  </a:cubicBezTo>
                  <a:lnTo>
                    <a:pt x="3599" y="1176"/>
                  </a:lnTo>
                  <a:cubicBezTo>
                    <a:pt x="3536" y="1677"/>
                    <a:pt x="2857" y="2017"/>
                    <a:pt x="2029" y="2017"/>
                  </a:cubicBezTo>
                  <a:cubicBezTo>
                    <a:pt x="1973" y="2017"/>
                    <a:pt x="1916" y="2016"/>
                    <a:pt x="1858" y="2012"/>
                  </a:cubicBezTo>
                  <a:cubicBezTo>
                    <a:pt x="1072" y="1979"/>
                    <a:pt x="436" y="1628"/>
                    <a:pt x="335" y="1176"/>
                  </a:cubicBezTo>
                  <a:cubicBezTo>
                    <a:pt x="419" y="707"/>
                    <a:pt x="1105" y="339"/>
                    <a:pt x="1959" y="339"/>
                  </a:cubicBezTo>
                  <a:cubicBezTo>
                    <a:pt x="1978" y="338"/>
                    <a:pt x="1997" y="338"/>
                    <a:pt x="2016" y="338"/>
                  </a:cubicBezTo>
                  <a:close/>
                  <a:moveTo>
                    <a:pt x="1911" y="0"/>
                  </a:moveTo>
                  <a:cubicBezTo>
                    <a:pt x="896" y="0"/>
                    <a:pt x="64" y="436"/>
                    <a:pt x="0" y="1008"/>
                  </a:cubicBezTo>
                  <a:cubicBezTo>
                    <a:pt x="0" y="1075"/>
                    <a:pt x="0" y="1159"/>
                    <a:pt x="17" y="1226"/>
                  </a:cubicBezTo>
                  <a:lnTo>
                    <a:pt x="17" y="1309"/>
                  </a:lnTo>
                  <a:cubicBezTo>
                    <a:pt x="17" y="1912"/>
                    <a:pt x="904" y="2414"/>
                    <a:pt x="1992" y="2414"/>
                  </a:cubicBezTo>
                  <a:cubicBezTo>
                    <a:pt x="3080" y="2414"/>
                    <a:pt x="3951" y="1912"/>
                    <a:pt x="3951" y="1309"/>
                  </a:cubicBezTo>
                  <a:cubicBezTo>
                    <a:pt x="3934" y="1243"/>
                    <a:pt x="3917" y="1176"/>
                    <a:pt x="3917" y="1142"/>
                  </a:cubicBezTo>
                  <a:cubicBezTo>
                    <a:pt x="3884" y="556"/>
                    <a:pt x="3097" y="71"/>
                    <a:pt x="2076" y="4"/>
                  </a:cubicBezTo>
                  <a:cubicBezTo>
                    <a:pt x="2021" y="1"/>
                    <a:pt x="1966" y="0"/>
                    <a:pt x="1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6" name="Google Shape;9966;p23"/>
            <p:cNvSpPr/>
            <p:nvPr/>
          </p:nvSpPr>
          <p:spPr>
            <a:xfrm>
              <a:off x="1781900" y="1477175"/>
              <a:ext cx="98375" cy="55700"/>
            </a:xfrm>
            <a:custGeom>
              <a:avLst/>
              <a:gdLst/>
              <a:ahLst/>
              <a:cxnLst/>
              <a:rect l="l" t="t" r="r" b="b"/>
              <a:pathLst>
                <a:path w="3935" h="2228" extrusionOk="0">
                  <a:moveTo>
                    <a:pt x="1959" y="135"/>
                  </a:moveTo>
                  <a:cubicBezTo>
                    <a:pt x="2863" y="135"/>
                    <a:pt x="3616" y="553"/>
                    <a:pt x="3616" y="1072"/>
                  </a:cubicBezTo>
                  <a:cubicBezTo>
                    <a:pt x="3616" y="1591"/>
                    <a:pt x="2880" y="2009"/>
                    <a:pt x="1959" y="2009"/>
                  </a:cubicBezTo>
                  <a:cubicBezTo>
                    <a:pt x="1055" y="2009"/>
                    <a:pt x="302" y="1591"/>
                    <a:pt x="302" y="1072"/>
                  </a:cubicBezTo>
                  <a:cubicBezTo>
                    <a:pt x="302" y="553"/>
                    <a:pt x="1038" y="135"/>
                    <a:pt x="1959" y="135"/>
                  </a:cubicBezTo>
                  <a:close/>
                  <a:moveTo>
                    <a:pt x="1959" y="1"/>
                  </a:moveTo>
                  <a:cubicBezTo>
                    <a:pt x="871" y="1"/>
                    <a:pt x="1" y="503"/>
                    <a:pt x="1" y="1122"/>
                  </a:cubicBezTo>
                  <a:cubicBezTo>
                    <a:pt x="1" y="1725"/>
                    <a:pt x="871" y="2227"/>
                    <a:pt x="1959" y="2227"/>
                  </a:cubicBezTo>
                  <a:cubicBezTo>
                    <a:pt x="3047" y="2227"/>
                    <a:pt x="3934" y="1725"/>
                    <a:pt x="3934" y="1122"/>
                  </a:cubicBezTo>
                  <a:cubicBezTo>
                    <a:pt x="3901" y="486"/>
                    <a:pt x="3030" y="1"/>
                    <a:pt x="19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7" name="Google Shape;9967;p23"/>
            <p:cNvSpPr/>
            <p:nvPr/>
          </p:nvSpPr>
          <p:spPr>
            <a:xfrm>
              <a:off x="1779800" y="1472425"/>
              <a:ext cx="100875" cy="55925"/>
            </a:xfrm>
            <a:custGeom>
              <a:avLst/>
              <a:gdLst/>
              <a:ahLst/>
              <a:cxnLst/>
              <a:rect l="l" t="t" r="r" b="b"/>
              <a:pathLst>
                <a:path w="4035" h="2237" extrusionOk="0">
                  <a:moveTo>
                    <a:pt x="1962" y="153"/>
                  </a:moveTo>
                  <a:cubicBezTo>
                    <a:pt x="2017" y="153"/>
                    <a:pt x="2071" y="154"/>
                    <a:pt x="2127" y="157"/>
                  </a:cubicBezTo>
                  <a:cubicBezTo>
                    <a:pt x="3031" y="191"/>
                    <a:pt x="3717" y="660"/>
                    <a:pt x="3667" y="1178"/>
                  </a:cubicBezTo>
                  <a:cubicBezTo>
                    <a:pt x="3635" y="1651"/>
                    <a:pt x="2951" y="2020"/>
                    <a:pt x="2104" y="2020"/>
                  </a:cubicBezTo>
                  <a:cubicBezTo>
                    <a:pt x="2051" y="2020"/>
                    <a:pt x="1997" y="2018"/>
                    <a:pt x="1943" y="2015"/>
                  </a:cubicBezTo>
                  <a:cubicBezTo>
                    <a:pt x="1039" y="1982"/>
                    <a:pt x="352" y="1513"/>
                    <a:pt x="386" y="994"/>
                  </a:cubicBezTo>
                  <a:cubicBezTo>
                    <a:pt x="449" y="507"/>
                    <a:pt x="1131" y="153"/>
                    <a:pt x="1962" y="153"/>
                  </a:cubicBezTo>
                  <a:close/>
                  <a:moveTo>
                    <a:pt x="1920" y="0"/>
                  </a:moveTo>
                  <a:cubicBezTo>
                    <a:pt x="924" y="0"/>
                    <a:pt x="114" y="447"/>
                    <a:pt x="51" y="1011"/>
                  </a:cubicBezTo>
                  <a:cubicBezTo>
                    <a:pt x="1" y="1614"/>
                    <a:pt x="804" y="2166"/>
                    <a:pt x="1892" y="2233"/>
                  </a:cubicBezTo>
                  <a:cubicBezTo>
                    <a:pt x="1948" y="2236"/>
                    <a:pt x="2003" y="2237"/>
                    <a:pt x="2057" y="2237"/>
                  </a:cubicBezTo>
                  <a:cubicBezTo>
                    <a:pt x="3072" y="2237"/>
                    <a:pt x="3904" y="1801"/>
                    <a:pt x="3968" y="1229"/>
                  </a:cubicBezTo>
                  <a:cubicBezTo>
                    <a:pt x="4035" y="609"/>
                    <a:pt x="3215" y="74"/>
                    <a:pt x="2127" y="7"/>
                  </a:cubicBezTo>
                  <a:cubicBezTo>
                    <a:pt x="2057" y="2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8" name="Google Shape;9968;p23"/>
            <p:cNvSpPr/>
            <p:nvPr/>
          </p:nvSpPr>
          <p:spPr>
            <a:xfrm>
              <a:off x="1927100" y="1545725"/>
              <a:ext cx="103825" cy="63475"/>
            </a:xfrm>
            <a:custGeom>
              <a:avLst/>
              <a:gdLst/>
              <a:ahLst/>
              <a:cxnLst/>
              <a:rect l="l" t="t" r="r" b="b"/>
              <a:pathLst>
                <a:path w="4153" h="2539" extrusionOk="0">
                  <a:moveTo>
                    <a:pt x="2381" y="149"/>
                  </a:moveTo>
                  <a:cubicBezTo>
                    <a:pt x="2432" y="149"/>
                    <a:pt x="2481" y="151"/>
                    <a:pt x="2528" y="155"/>
                  </a:cubicBezTo>
                  <a:cubicBezTo>
                    <a:pt x="2294" y="171"/>
                    <a:pt x="2026" y="222"/>
                    <a:pt x="1775" y="272"/>
                  </a:cubicBezTo>
                  <a:cubicBezTo>
                    <a:pt x="1357" y="406"/>
                    <a:pt x="1005" y="590"/>
                    <a:pt x="737" y="807"/>
                  </a:cubicBezTo>
                  <a:cubicBezTo>
                    <a:pt x="988" y="556"/>
                    <a:pt x="1407" y="322"/>
                    <a:pt x="1859" y="222"/>
                  </a:cubicBezTo>
                  <a:cubicBezTo>
                    <a:pt x="2038" y="170"/>
                    <a:pt x="2217" y="149"/>
                    <a:pt x="2381" y="149"/>
                  </a:cubicBezTo>
                  <a:close/>
                  <a:moveTo>
                    <a:pt x="2593" y="295"/>
                  </a:moveTo>
                  <a:cubicBezTo>
                    <a:pt x="3076" y="295"/>
                    <a:pt x="3469" y="452"/>
                    <a:pt x="3616" y="724"/>
                  </a:cubicBezTo>
                  <a:cubicBezTo>
                    <a:pt x="3616" y="740"/>
                    <a:pt x="3616" y="740"/>
                    <a:pt x="3633" y="757"/>
                  </a:cubicBezTo>
                  <a:cubicBezTo>
                    <a:pt x="3734" y="1259"/>
                    <a:pt x="3097" y="1845"/>
                    <a:pt x="2210" y="2063"/>
                  </a:cubicBezTo>
                  <a:cubicBezTo>
                    <a:pt x="1999" y="2113"/>
                    <a:pt x="1793" y="2137"/>
                    <a:pt x="1600" y="2137"/>
                  </a:cubicBezTo>
                  <a:cubicBezTo>
                    <a:pt x="1091" y="2137"/>
                    <a:pt x="678" y="1969"/>
                    <a:pt x="520" y="1678"/>
                  </a:cubicBezTo>
                  <a:cubicBezTo>
                    <a:pt x="453" y="1192"/>
                    <a:pt x="1039" y="657"/>
                    <a:pt x="1859" y="406"/>
                  </a:cubicBezTo>
                  <a:cubicBezTo>
                    <a:pt x="2113" y="330"/>
                    <a:pt x="2363" y="295"/>
                    <a:pt x="2593" y="295"/>
                  </a:cubicBezTo>
                  <a:close/>
                  <a:moveTo>
                    <a:pt x="2562" y="0"/>
                  </a:moveTo>
                  <a:cubicBezTo>
                    <a:pt x="2329" y="0"/>
                    <a:pt x="2080" y="28"/>
                    <a:pt x="1825" y="88"/>
                  </a:cubicBezTo>
                  <a:cubicBezTo>
                    <a:pt x="771" y="339"/>
                    <a:pt x="1" y="1025"/>
                    <a:pt x="101" y="1611"/>
                  </a:cubicBezTo>
                  <a:lnTo>
                    <a:pt x="168" y="1812"/>
                  </a:lnTo>
                  <a:cubicBezTo>
                    <a:pt x="168" y="1828"/>
                    <a:pt x="168" y="1845"/>
                    <a:pt x="185" y="1895"/>
                  </a:cubicBezTo>
                  <a:cubicBezTo>
                    <a:pt x="303" y="2309"/>
                    <a:pt x="829" y="2539"/>
                    <a:pt x="1498" y="2539"/>
                  </a:cubicBezTo>
                  <a:cubicBezTo>
                    <a:pt x="1778" y="2539"/>
                    <a:pt x="2083" y="2498"/>
                    <a:pt x="2394" y="2414"/>
                  </a:cubicBezTo>
                  <a:cubicBezTo>
                    <a:pt x="3449" y="2113"/>
                    <a:pt x="4152" y="1393"/>
                    <a:pt x="3985" y="807"/>
                  </a:cubicBezTo>
                  <a:cubicBezTo>
                    <a:pt x="3951" y="757"/>
                    <a:pt x="3934" y="690"/>
                    <a:pt x="3918" y="657"/>
                  </a:cubicBezTo>
                  <a:cubicBezTo>
                    <a:pt x="3793" y="244"/>
                    <a:pt x="3248" y="0"/>
                    <a:pt x="25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9" name="Google Shape;9969;p23"/>
            <p:cNvSpPr/>
            <p:nvPr/>
          </p:nvSpPr>
          <p:spPr>
            <a:xfrm>
              <a:off x="1924600" y="1545300"/>
              <a:ext cx="102550" cy="59725"/>
            </a:xfrm>
            <a:custGeom>
              <a:avLst/>
              <a:gdLst/>
              <a:ahLst/>
              <a:cxnLst/>
              <a:rect l="l" t="t" r="r" b="b"/>
              <a:pathLst>
                <a:path w="4102" h="2389" extrusionOk="0">
                  <a:moveTo>
                    <a:pt x="2537" y="144"/>
                  </a:moveTo>
                  <a:cubicBezTo>
                    <a:pt x="3086" y="144"/>
                    <a:pt x="3511" y="339"/>
                    <a:pt x="3616" y="691"/>
                  </a:cubicBezTo>
                  <a:cubicBezTo>
                    <a:pt x="3767" y="1193"/>
                    <a:pt x="3181" y="1795"/>
                    <a:pt x="2294" y="2046"/>
                  </a:cubicBezTo>
                  <a:cubicBezTo>
                    <a:pt x="2032" y="2122"/>
                    <a:pt x="1775" y="2158"/>
                    <a:pt x="1539" y="2158"/>
                  </a:cubicBezTo>
                  <a:cubicBezTo>
                    <a:pt x="991" y="2158"/>
                    <a:pt x="558" y="1962"/>
                    <a:pt x="452" y="1611"/>
                  </a:cubicBezTo>
                  <a:cubicBezTo>
                    <a:pt x="318" y="1109"/>
                    <a:pt x="904" y="506"/>
                    <a:pt x="1775" y="255"/>
                  </a:cubicBezTo>
                  <a:cubicBezTo>
                    <a:pt x="2041" y="180"/>
                    <a:pt x="2301" y="144"/>
                    <a:pt x="2537" y="144"/>
                  </a:cubicBezTo>
                  <a:close/>
                  <a:moveTo>
                    <a:pt x="2592" y="1"/>
                  </a:moveTo>
                  <a:cubicBezTo>
                    <a:pt x="2324" y="1"/>
                    <a:pt x="2035" y="40"/>
                    <a:pt x="1741" y="121"/>
                  </a:cubicBezTo>
                  <a:cubicBezTo>
                    <a:pt x="687" y="423"/>
                    <a:pt x="0" y="1159"/>
                    <a:pt x="168" y="1745"/>
                  </a:cubicBezTo>
                  <a:cubicBezTo>
                    <a:pt x="286" y="2158"/>
                    <a:pt x="812" y="2388"/>
                    <a:pt x="1475" y="2388"/>
                  </a:cubicBezTo>
                  <a:cubicBezTo>
                    <a:pt x="1753" y="2388"/>
                    <a:pt x="2054" y="2348"/>
                    <a:pt x="2361" y="2264"/>
                  </a:cubicBezTo>
                  <a:cubicBezTo>
                    <a:pt x="3415" y="1963"/>
                    <a:pt x="4101" y="1243"/>
                    <a:pt x="3934" y="657"/>
                  </a:cubicBezTo>
                  <a:cubicBezTo>
                    <a:pt x="3791" y="240"/>
                    <a:pt x="3257" y="1"/>
                    <a:pt x="2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0" name="Google Shape;9970;p23"/>
            <p:cNvSpPr/>
            <p:nvPr/>
          </p:nvSpPr>
          <p:spPr>
            <a:xfrm>
              <a:off x="1923350" y="1541550"/>
              <a:ext cx="101275" cy="58825"/>
            </a:xfrm>
            <a:custGeom>
              <a:avLst/>
              <a:gdLst/>
              <a:ahLst/>
              <a:cxnLst/>
              <a:rect l="l" t="t" r="r" b="b"/>
              <a:pathLst>
                <a:path w="4051" h="2353" extrusionOk="0">
                  <a:moveTo>
                    <a:pt x="2496" y="142"/>
                  </a:moveTo>
                  <a:cubicBezTo>
                    <a:pt x="3097" y="142"/>
                    <a:pt x="3569" y="378"/>
                    <a:pt x="3632" y="757"/>
                  </a:cubicBezTo>
                  <a:cubicBezTo>
                    <a:pt x="3733" y="1276"/>
                    <a:pt x="3080" y="1862"/>
                    <a:pt x="2210" y="2062"/>
                  </a:cubicBezTo>
                  <a:cubicBezTo>
                    <a:pt x="2002" y="2110"/>
                    <a:pt x="1799" y="2132"/>
                    <a:pt x="1610" y="2132"/>
                  </a:cubicBezTo>
                  <a:cubicBezTo>
                    <a:pt x="991" y="2132"/>
                    <a:pt x="512" y="1895"/>
                    <a:pt x="435" y="1510"/>
                  </a:cubicBezTo>
                  <a:cubicBezTo>
                    <a:pt x="352" y="1008"/>
                    <a:pt x="988" y="422"/>
                    <a:pt x="1875" y="221"/>
                  </a:cubicBezTo>
                  <a:cubicBezTo>
                    <a:pt x="2089" y="168"/>
                    <a:pt x="2299" y="142"/>
                    <a:pt x="2496" y="142"/>
                  </a:cubicBezTo>
                  <a:close/>
                  <a:moveTo>
                    <a:pt x="2542" y="1"/>
                  </a:moveTo>
                  <a:cubicBezTo>
                    <a:pt x="2315" y="1"/>
                    <a:pt x="2073" y="28"/>
                    <a:pt x="1825" y="87"/>
                  </a:cubicBezTo>
                  <a:cubicBezTo>
                    <a:pt x="787" y="338"/>
                    <a:pt x="0" y="1025"/>
                    <a:pt x="117" y="1611"/>
                  </a:cubicBezTo>
                  <a:cubicBezTo>
                    <a:pt x="194" y="2068"/>
                    <a:pt x="753" y="2352"/>
                    <a:pt x="1487" y="2352"/>
                  </a:cubicBezTo>
                  <a:cubicBezTo>
                    <a:pt x="1719" y="2352"/>
                    <a:pt x="1969" y="2324"/>
                    <a:pt x="2226" y="2263"/>
                  </a:cubicBezTo>
                  <a:cubicBezTo>
                    <a:pt x="3264" y="2012"/>
                    <a:pt x="4051" y="1326"/>
                    <a:pt x="3934" y="740"/>
                  </a:cubicBezTo>
                  <a:cubicBezTo>
                    <a:pt x="3857" y="292"/>
                    <a:pt x="3281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1" name="Google Shape;9971;p23"/>
            <p:cNvSpPr/>
            <p:nvPr/>
          </p:nvSpPr>
          <p:spPr>
            <a:xfrm>
              <a:off x="2166975" y="1523200"/>
              <a:ext cx="86975" cy="61200"/>
            </a:xfrm>
            <a:custGeom>
              <a:avLst/>
              <a:gdLst/>
              <a:ahLst/>
              <a:cxnLst/>
              <a:rect l="l" t="t" r="r" b="b"/>
              <a:pathLst>
                <a:path w="3479" h="2448" extrusionOk="0">
                  <a:moveTo>
                    <a:pt x="1939" y="152"/>
                  </a:moveTo>
                  <a:cubicBezTo>
                    <a:pt x="2123" y="152"/>
                    <a:pt x="2340" y="168"/>
                    <a:pt x="2508" y="219"/>
                  </a:cubicBezTo>
                  <a:cubicBezTo>
                    <a:pt x="2388" y="191"/>
                    <a:pt x="2273" y="179"/>
                    <a:pt x="2153" y="179"/>
                  </a:cubicBezTo>
                  <a:cubicBezTo>
                    <a:pt x="2054" y="179"/>
                    <a:pt x="1951" y="187"/>
                    <a:pt x="1838" y="202"/>
                  </a:cubicBezTo>
                  <a:cubicBezTo>
                    <a:pt x="1453" y="235"/>
                    <a:pt x="1102" y="336"/>
                    <a:pt x="801" y="503"/>
                  </a:cubicBezTo>
                  <a:cubicBezTo>
                    <a:pt x="1102" y="302"/>
                    <a:pt x="1504" y="168"/>
                    <a:pt x="1939" y="152"/>
                  </a:cubicBezTo>
                  <a:close/>
                  <a:moveTo>
                    <a:pt x="2075" y="322"/>
                  </a:moveTo>
                  <a:cubicBezTo>
                    <a:pt x="2680" y="322"/>
                    <a:pt x="3137" y="604"/>
                    <a:pt x="3211" y="1005"/>
                  </a:cubicBezTo>
                  <a:lnTo>
                    <a:pt x="3211" y="1056"/>
                  </a:lnTo>
                  <a:cubicBezTo>
                    <a:pt x="3127" y="1575"/>
                    <a:pt x="2424" y="2010"/>
                    <a:pt x="1637" y="2060"/>
                  </a:cubicBezTo>
                  <a:cubicBezTo>
                    <a:pt x="1618" y="2060"/>
                    <a:pt x="1599" y="2061"/>
                    <a:pt x="1580" y="2061"/>
                  </a:cubicBezTo>
                  <a:cubicBezTo>
                    <a:pt x="923" y="2061"/>
                    <a:pt x="430" y="1780"/>
                    <a:pt x="365" y="1340"/>
                  </a:cubicBezTo>
                  <a:cubicBezTo>
                    <a:pt x="449" y="872"/>
                    <a:pt x="1102" y="420"/>
                    <a:pt x="1838" y="336"/>
                  </a:cubicBezTo>
                  <a:cubicBezTo>
                    <a:pt x="1919" y="326"/>
                    <a:pt x="1998" y="322"/>
                    <a:pt x="2075" y="322"/>
                  </a:cubicBezTo>
                  <a:close/>
                  <a:moveTo>
                    <a:pt x="1989" y="1"/>
                  </a:moveTo>
                  <a:cubicBezTo>
                    <a:pt x="1972" y="1"/>
                    <a:pt x="1956" y="1"/>
                    <a:pt x="1939" y="1"/>
                  </a:cubicBezTo>
                  <a:cubicBezTo>
                    <a:pt x="985" y="51"/>
                    <a:pt x="148" y="570"/>
                    <a:pt x="47" y="1206"/>
                  </a:cubicBezTo>
                  <a:cubicBezTo>
                    <a:pt x="31" y="1257"/>
                    <a:pt x="31" y="1340"/>
                    <a:pt x="47" y="1407"/>
                  </a:cubicBezTo>
                  <a:cubicBezTo>
                    <a:pt x="47" y="1424"/>
                    <a:pt x="47" y="1474"/>
                    <a:pt x="31" y="1491"/>
                  </a:cubicBezTo>
                  <a:cubicBezTo>
                    <a:pt x="1" y="2055"/>
                    <a:pt x="564" y="2448"/>
                    <a:pt x="1368" y="2448"/>
                  </a:cubicBezTo>
                  <a:cubicBezTo>
                    <a:pt x="1471" y="2448"/>
                    <a:pt x="1578" y="2441"/>
                    <a:pt x="1688" y="2428"/>
                  </a:cubicBezTo>
                  <a:cubicBezTo>
                    <a:pt x="2625" y="2328"/>
                    <a:pt x="3445" y="1759"/>
                    <a:pt x="3479" y="1139"/>
                  </a:cubicBezTo>
                  <a:cubicBezTo>
                    <a:pt x="3479" y="1089"/>
                    <a:pt x="3479" y="1039"/>
                    <a:pt x="3462" y="989"/>
                  </a:cubicBezTo>
                  <a:cubicBezTo>
                    <a:pt x="3478" y="414"/>
                    <a:pt x="2835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2" name="Google Shape;9972;p23"/>
            <p:cNvSpPr/>
            <p:nvPr/>
          </p:nvSpPr>
          <p:spPr>
            <a:xfrm>
              <a:off x="2168275" y="1524100"/>
              <a:ext cx="87725" cy="56850"/>
            </a:xfrm>
            <a:custGeom>
              <a:avLst/>
              <a:gdLst/>
              <a:ahLst/>
              <a:cxnLst/>
              <a:rect l="l" t="t" r="r" b="b"/>
              <a:pathLst>
                <a:path w="3509" h="2274" extrusionOk="0">
                  <a:moveTo>
                    <a:pt x="2070" y="154"/>
                  </a:moveTo>
                  <a:cubicBezTo>
                    <a:pt x="2756" y="154"/>
                    <a:pt x="3256" y="485"/>
                    <a:pt x="3226" y="953"/>
                  </a:cubicBezTo>
                  <a:cubicBezTo>
                    <a:pt x="3176" y="1472"/>
                    <a:pt x="2506" y="1957"/>
                    <a:pt x="1719" y="2041"/>
                  </a:cubicBezTo>
                  <a:cubicBezTo>
                    <a:pt x="1640" y="2049"/>
                    <a:pt x="1562" y="2053"/>
                    <a:pt x="1486" y="2053"/>
                  </a:cubicBezTo>
                  <a:cubicBezTo>
                    <a:pt x="799" y="2053"/>
                    <a:pt x="300" y="1721"/>
                    <a:pt x="330" y="1254"/>
                  </a:cubicBezTo>
                  <a:cubicBezTo>
                    <a:pt x="380" y="718"/>
                    <a:pt x="1050" y="233"/>
                    <a:pt x="1837" y="166"/>
                  </a:cubicBezTo>
                  <a:cubicBezTo>
                    <a:pt x="1916" y="158"/>
                    <a:pt x="1994" y="154"/>
                    <a:pt x="2070" y="154"/>
                  </a:cubicBezTo>
                  <a:close/>
                  <a:moveTo>
                    <a:pt x="2115" y="0"/>
                  </a:moveTo>
                  <a:cubicBezTo>
                    <a:pt x="2025" y="0"/>
                    <a:pt x="1932" y="5"/>
                    <a:pt x="1837" y="15"/>
                  </a:cubicBezTo>
                  <a:cubicBezTo>
                    <a:pt x="899" y="116"/>
                    <a:pt x="79" y="685"/>
                    <a:pt x="45" y="1304"/>
                  </a:cubicBezTo>
                  <a:cubicBezTo>
                    <a:pt x="0" y="1877"/>
                    <a:pt x="593" y="2273"/>
                    <a:pt x="1420" y="2273"/>
                  </a:cubicBezTo>
                  <a:cubicBezTo>
                    <a:pt x="1511" y="2273"/>
                    <a:pt x="1606" y="2268"/>
                    <a:pt x="1703" y="2258"/>
                  </a:cubicBezTo>
                  <a:cubicBezTo>
                    <a:pt x="2640" y="2141"/>
                    <a:pt x="3460" y="1589"/>
                    <a:pt x="3494" y="953"/>
                  </a:cubicBezTo>
                  <a:cubicBezTo>
                    <a:pt x="3509" y="395"/>
                    <a:pt x="2927" y="0"/>
                    <a:pt x="21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3" name="Google Shape;9973;p23"/>
            <p:cNvSpPr/>
            <p:nvPr/>
          </p:nvSpPr>
          <p:spPr>
            <a:xfrm>
              <a:off x="2166975" y="1519775"/>
              <a:ext cx="90200" cy="56650"/>
            </a:xfrm>
            <a:custGeom>
              <a:avLst/>
              <a:gdLst/>
              <a:ahLst/>
              <a:cxnLst/>
              <a:rect l="l" t="t" r="r" b="b"/>
              <a:pathLst>
                <a:path w="3608" h="2266" extrusionOk="0">
                  <a:moveTo>
                    <a:pt x="2022" y="121"/>
                  </a:moveTo>
                  <a:cubicBezTo>
                    <a:pt x="2799" y="121"/>
                    <a:pt x="3343" y="501"/>
                    <a:pt x="3261" y="1025"/>
                  </a:cubicBezTo>
                  <a:cubicBezTo>
                    <a:pt x="3177" y="1544"/>
                    <a:pt x="2474" y="2013"/>
                    <a:pt x="1688" y="2030"/>
                  </a:cubicBezTo>
                  <a:cubicBezTo>
                    <a:pt x="1671" y="2030"/>
                    <a:pt x="1655" y="2030"/>
                    <a:pt x="1639" y="2030"/>
                  </a:cubicBezTo>
                  <a:cubicBezTo>
                    <a:pt x="862" y="2030"/>
                    <a:pt x="334" y="1634"/>
                    <a:pt x="416" y="1126"/>
                  </a:cubicBezTo>
                  <a:cubicBezTo>
                    <a:pt x="499" y="607"/>
                    <a:pt x="1202" y="172"/>
                    <a:pt x="1972" y="121"/>
                  </a:cubicBezTo>
                  <a:cubicBezTo>
                    <a:pt x="1989" y="121"/>
                    <a:pt x="2006" y="121"/>
                    <a:pt x="2022" y="121"/>
                  </a:cubicBezTo>
                  <a:close/>
                  <a:moveTo>
                    <a:pt x="2107" y="1"/>
                  </a:moveTo>
                  <a:cubicBezTo>
                    <a:pt x="2063" y="1"/>
                    <a:pt x="2018" y="2"/>
                    <a:pt x="1972" y="4"/>
                  </a:cubicBezTo>
                  <a:cubicBezTo>
                    <a:pt x="1035" y="38"/>
                    <a:pt x="198" y="557"/>
                    <a:pt x="97" y="1193"/>
                  </a:cubicBezTo>
                  <a:cubicBezTo>
                    <a:pt x="0" y="1792"/>
                    <a:pt x="639" y="2266"/>
                    <a:pt x="1530" y="2266"/>
                  </a:cubicBezTo>
                  <a:cubicBezTo>
                    <a:pt x="1560" y="2266"/>
                    <a:pt x="1590" y="2265"/>
                    <a:pt x="1621" y="2264"/>
                  </a:cubicBezTo>
                  <a:cubicBezTo>
                    <a:pt x="2558" y="2214"/>
                    <a:pt x="3395" y="1695"/>
                    <a:pt x="3512" y="1059"/>
                  </a:cubicBezTo>
                  <a:cubicBezTo>
                    <a:pt x="3608" y="469"/>
                    <a:pt x="2990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4" name="Google Shape;9974;p23"/>
            <p:cNvSpPr/>
            <p:nvPr/>
          </p:nvSpPr>
          <p:spPr>
            <a:xfrm>
              <a:off x="1565550" y="1534925"/>
              <a:ext cx="41050" cy="15625"/>
            </a:xfrm>
            <a:custGeom>
              <a:avLst/>
              <a:gdLst/>
              <a:ahLst/>
              <a:cxnLst/>
              <a:rect l="l" t="t" r="r" b="b"/>
              <a:pathLst>
                <a:path w="1642" h="625" extrusionOk="0">
                  <a:moveTo>
                    <a:pt x="821" y="1"/>
                  </a:moveTo>
                  <a:cubicBezTo>
                    <a:pt x="386" y="1"/>
                    <a:pt x="1" y="151"/>
                    <a:pt x="1" y="319"/>
                  </a:cubicBezTo>
                  <a:cubicBezTo>
                    <a:pt x="1" y="503"/>
                    <a:pt x="352" y="620"/>
                    <a:pt x="821" y="620"/>
                  </a:cubicBezTo>
                  <a:cubicBezTo>
                    <a:pt x="865" y="623"/>
                    <a:pt x="909" y="625"/>
                    <a:pt x="951" y="625"/>
                  </a:cubicBezTo>
                  <a:cubicBezTo>
                    <a:pt x="1353" y="625"/>
                    <a:pt x="1641" y="486"/>
                    <a:pt x="1641" y="319"/>
                  </a:cubicBezTo>
                  <a:cubicBezTo>
                    <a:pt x="1641" y="118"/>
                    <a:pt x="1290" y="1"/>
                    <a:pt x="8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5" name="Google Shape;9975;p23"/>
            <p:cNvSpPr/>
            <p:nvPr/>
          </p:nvSpPr>
          <p:spPr>
            <a:xfrm>
              <a:off x="1574200" y="1376675"/>
              <a:ext cx="120550" cy="78925"/>
            </a:xfrm>
            <a:custGeom>
              <a:avLst/>
              <a:gdLst/>
              <a:ahLst/>
              <a:cxnLst/>
              <a:rect l="l" t="t" r="r" b="b"/>
              <a:pathLst>
                <a:path w="4822" h="3157" extrusionOk="0">
                  <a:moveTo>
                    <a:pt x="4687" y="0"/>
                  </a:moveTo>
                  <a:cubicBezTo>
                    <a:pt x="4252" y="0"/>
                    <a:pt x="2747" y="543"/>
                    <a:pt x="1128" y="1761"/>
                  </a:cubicBezTo>
                  <a:cubicBezTo>
                    <a:pt x="0" y="2611"/>
                    <a:pt x="323" y="3156"/>
                    <a:pt x="1001" y="3156"/>
                  </a:cubicBezTo>
                  <a:cubicBezTo>
                    <a:pt x="1511" y="3156"/>
                    <a:pt x="2222" y="2848"/>
                    <a:pt x="2668" y="2129"/>
                  </a:cubicBezTo>
                  <a:cubicBezTo>
                    <a:pt x="3588" y="673"/>
                    <a:pt x="4793" y="322"/>
                    <a:pt x="4810" y="71"/>
                  </a:cubicBezTo>
                  <a:cubicBezTo>
                    <a:pt x="4822" y="24"/>
                    <a:pt x="4778" y="0"/>
                    <a:pt x="4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6" name="Google Shape;9976;p23"/>
            <p:cNvSpPr/>
            <p:nvPr/>
          </p:nvSpPr>
          <p:spPr>
            <a:xfrm>
              <a:off x="1708675" y="1364525"/>
              <a:ext cx="34750" cy="8575"/>
            </a:xfrm>
            <a:custGeom>
              <a:avLst/>
              <a:gdLst/>
              <a:ahLst/>
              <a:cxnLst/>
              <a:rect l="l" t="t" r="r" b="b"/>
              <a:pathLst>
                <a:path w="1390" h="343" extrusionOk="0">
                  <a:moveTo>
                    <a:pt x="977" y="1"/>
                  </a:moveTo>
                  <a:cubicBezTo>
                    <a:pt x="887" y="1"/>
                    <a:pt x="788" y="7"/>
                    <a:pt x="687" y="21"/>
                  </a:cubicBezTo>
                  <a:cubicBezTo>
                    <a:pt x="302" y="54"/>
                    <a:pt x="0" y="155"/>
                    <a:pt x="17" y="239"/>
                  </a:cubicBezTo>
                  <a:cubicBezTo>
                    <a:pt x="17" y="299"/>
                    <a:pt x="193" y="342"/>
                    <a:pt x="430" y="342"/>
                  </a:cubicBezTo>
                  <a:cubicBezTo>
                    <a:pt x="520" y="342"/>
                    <a:pt x="619" y="336"/>
                    <a:pt x="720" y="322"/>
                  </a:cubicBezTo>
                  <a:cubicBezTo>
                    <a:pt x="1105" y="289"/>
                    <a:pt x="1390" y="188"/>
                    <a:pt x="1390" y="105"/>
                  </a:cubicBezTo>
                  <a:cubicBezTo>
                    <a:pt x="1390" y="44"/>
                    <a:pt x="1214" y="1"/>
                    <a:pt x="9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7" name="Google Shape;9977;p23"/>
            <p:cNvSpPr/>
            <p:nvPr/>
          </p:nvSpPr>
          <p:spPr>
            <a:xfrm>
              <a:off x="1914375" y="1683475"/>
              <a:ext cx="214875" cy="41050"/>
            </a:xfrm>
            <a:custGeom>
              <a:avLst/>
              <a:gdLst/>
              <a:ahLst/>
              <a:cxnLst/>
              <a:rect l="l" t="t" r="r" b="b"/>
              <a:pathLst>
                <a:path w="8595" h="1642" extrusionOk="0">
                  <a:moveTo>
                    <a:pt x="3437" y="1"/>
                  </a:moveTo>
                  <a:cubicBezTo>
                    <a:pt x="2593" y="1"/>
                    <a:pt x="2013" y="271"/>
                    <a:pt x="1045" y="838"/>
                  </a:cubicBezTo>
                  <a:cubicBezTo>
                    <a:pt x="0" y="1467"/>
                    <a:pt x="280" y="1641"/>
                    <a:pt x="1566" y="1641"/>
                  </a:cubicBezTo>
                  <a:cubicBezTo>
                    <a:pt x="2297" y="1641"/>
                    <a:pt x="3354" y="1585"/>
                    <a:pt x="4678" y="1524"/>
                  </a:cubicBezTo>
                  <a:cubicBezTo>
                    <a:pt x="5866" y="1474"/>
                    <a:pt x="8595" y="1039"/>
                    <a:pt x="5883" y="403"/>
                  </a:cubicBezTo>
                  <a:cubicBezTo>
                    <a:pt x="4776" y="138"/>
                    <a:pt x="4039" y="1"/>
                    <a:pt x="3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8" name="Google Shape;9978;p23"/>
            <p:cNvSpPr/>
            <p:nvPr/>
          </p:nvSpPr>
          <p:spPr>
            <a:xfrm>
              <a:off x="2110825" y="1696050"/>
              <a:ext cx="36425" cy="11325"/>
            </a:xfrm>
            <a:custGeom>
              <a:avLst/>
              <a:gdLst/>
              <a:ahLst/>
              <a:cxnLst/>
              <a:rect l="l" t="t" r="r" b="b"/>
              <a:pathLst>
                <a:path w="1457" h="453" extrusionOk="0">
                  <a:moveTo>
                    <a:pt x="737" y="0"/>
                  </a:moveTo>
                  <a:cubicBezTo>
                    <a:pt x="335" y="0"/>
                    <a:pt x="0" y="101"/>
                    <a:pt x="0" y="234"/>
                  </a:cubicBezTo>
                  <a:cubicBezTo>
                    <a:pt x="0" y="352"/>
                    <a:pt x="335" y="452"/>
                    <a:pt x="737" y="452"/>
                  </a:cubicBezTo>
                  <a:cubicBezTo>
                    <a:pt x="1122" y="452"/>
                    <a:pt x="1456" y="352"/>
                    <a:pt x="1456" y="234"/>
                  </a:cubicBezTo>
                  <a:cubicBezTo>
                    <a:pt x="1456" y="101"/>
                    <a:pt x="1122" y="0"/>
                    <a:pt x="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9" name="Google Shape;9979;p23"/>
            <p:cNvSpPr/>
            <p:nvPr/>
          </p:nvSpPr>
          <p:spPr>
            <a:xfrm>
              <a:off x="2319625" y="1385100"/>
              <a:ext cx="100450" cy="49700"/>
            </a:xfrm>
            <a:custGeom>
              <a:avLst/>
              <a:gdLst/>
              <a:ahLst/>
              <a:cxnLst/>
              <a:rect l="l" t="t" r="r" b="b"/>
              <a:pathLst>
                <a:path w="4018" h="1988" extrusionOk="0">
                  <a:moveTo>
                    <a:pt x="922" y="0"/>
                  </a:moveTo>
                  <a:cubicBezTo>
                    <a:pt x="612" y="0"/>
                    <a:pt x="373" y="47"/>
                    <a:pt x="268" y="119"/>
                  </a:cubicBezTo>
                  <a:cubicBezTo>
                    <a:pt x="1" y="252"/>
                    <a:pt x="704" y="487"/>
                    <a:pt x="1641" y="989"/>
                  </a:cubicBezTo>
                  <a:cubicBezTo>
                    <a:pt x="2519" y="1435"/>
                    <a:pt x="3277" y="1987"/>
                    <a:pt x="3623" y="1987"/>
                  </a:cubicBezTo>
                  <a:cubicBezTo>
                    <a:pt x="3667" y="1987"/>
                    <a:pt x="3703" y="1978"/>
                    <a:pt x="3733" y="1960"/>
                  </a:cubicBezTo>
                  <a:cubicBezTo>
                    <a:pt x="4018" y="1809"/>
                    <a:pt x="3616" y="922"/>
                    <a:pt x="2645" y="420"/>
                  </a:cubicBezTo>
                  <a:cubicBezTo>
                    <a:pt x="2063" y="114"/>
                    <a:pt x="1407" y="0"/>
                    <a:pt x="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0" name="Google Shape;9980;p23"/>
            <p:cNvSpPr/>
            <p:nvPr/>
          </p:nvSpPr>
          <p:spPr>
            <a:xfrm>
              <a:off x="2416400" y="1433175"/>
              <a:ext cx="20900" cy="25050"/>
            </a:xfrm>
            <a:custGeom>
              <a:avLst/>
              <a:gdLst/>
              <a:ahLst/>
              <a:cxnLst/>
              <a:rect l="l" t="t" r="r" b="b"/>
              <a:pathLst>
                <a:path w="836" h="1002" extrusionOk="0">
                  <a:moveTo>
                    <a:pt x="238" y="1"/>
                  </a:moveTo>
                  <a:cubicBezTo>
                    <a:pt x="72" y="1"/>
                    <a:pt x="0" y="299"/>
                    <a:pt x="80" y="505"/>
                  </a:cubicBezTo>
                  <a:cubicBezTo>
                    <a:pt x="164" y="723"/>
                    <a:pt x="398" y="957"/>
                    <a:pt x="565" y="991"/>
                  </a:cubicBezTo>
                  <a:cubicBezTo>
                    <a:pt x="594" y="998"/>
                    <a:pt x="620" y="1001"/>
                    <a:pt x="644" y="1001"/>
                  </a:cubicBezTo>
                  <a:cubicBezTo>
                    <a:pt x="786" y="1001"/>
                    <a:pt x="836" y="879"/>
                    <a:pt x="749" y="706"/>
                  </a:cubicBezTo>
                  <a:cubicBezTo>
                    <a:pt x="666" y="489"/>
                    <a:pt x="448" y="70"/>
                    <a:pt x="264" y="3"/>
                  </a:cubicBezTo>
                  <a:cubicBezTo>
                    <a:pt x="255" y="2"/>
                    <a:pt x="246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81" name="Google Shape;9981;p23"/>
          <p:cNvGrpSpPr/>
          <p:nvPr/>
        </p:nvGrpSpPr>
        <p:grpSpPr>
          <a:xfrm>
            <a:off x="7524733" y="539490"/>
            <a:ext cx="2095529" cy="1058761"/>
            <a:chOff x="1423500" y="1965000"/>
            <a:chExt cx="1202875" cy="607750"/>
          </a:xfrm>
        </p:grpSpPr>
        <p:sp>
          <p:nvSpPr>
            <p:cNvPr id="9982" name="Google Shape;9982;p23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3" name="Google Shape;9983;p23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4" name="Google Shape;9984;p23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5" name="Google Shape;9985;p23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6" name="Google Shape;9986;p23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7" name="Google Shape;9987;p23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8" name="Google Shape;9988;p23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9" name="Google Shape;9989;p23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0" name="Google Shape;9990;p23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1" name="Google Shape;9991;p23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2" name="Google Shape;9992;p23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3" name="Google Shape;9993;p23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4" name="Google Shape;9994;p23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5" name="Google Shape;9995;p23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6" name="Google Shape;9996;p23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7" name="Google Shape;9997;p23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8" name="Google Shape;9998;p23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9" name="Google Shape;9999;p23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0" name="Google Shape;10000;p23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1" name="Google Shape;10001;p23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2" name="Google Shape;10002;p23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3" name="Google Shape;10003;p23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4" name="Google Shape;10004;p23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5" name="Google Shape;10005;p23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6" name="Google Shape;10006;p23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7" name="Google Shape;10007;p23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8" name="Google Shape;10008;p23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9" name="Google Shape;10009;p23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0" name="Google Shape;10010;p23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1" name="Google Shape;10011;p23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2" name="Google Shape;10012;p23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3" name="Google Shape;10013;p23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4" name="Google Shape;10014;p23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5" name="Google Shape;10015;p23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6" name="Google Shape;10016;p23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7" name="Google Shape;10017;p23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8" name="Google Shape;10018;p23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9" name="Google Shape;10019;p23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0" name="Google Shape;10020;p23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1" name="Google Shape;10021;p23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2" name="Google Shape;10022;p23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3" name="Google Shape;10023;p23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4" name="Google Shape;10024;p23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5" name="Google Shape;10025;p23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6" name="Google Shape;10026;p23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7" name="Google Shape;10027;p23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8" name="Google Shape;10028;p23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9" name="Google Shape;10029;p23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0" name="Google Shape;10030;p23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1" name="Google Shape;10031;p23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2" name="Google Shape;10032;p23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3" name="Google Shape;10033;p23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4" name="Google Shape;10034;p23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5" name="Google Shape;10035;p23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6" name="Google Shape;10036;p23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7" name="Google Shape;10037;p23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8" name="Google Shape;10038;p23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9" name="Google Shape;10039;p23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0" name="Google Shape;10040;p23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1" name="Google Shape;10041;p23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2" name="Google Shape;10042;p23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3" name="Google Shape;10043;p23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4" name="Google Shape;10044;p23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5" name="Google Shape;10045;p23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6" name="Google Shape;10046;p23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7" name="Google Shape;10047;p23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8" name="Google Shape;10048;p23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9" name="Google Shape;10049;p23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0" name="Google Shape;10050;p23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1" name="Google Shape;10051;p23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2" name="Google Shape;10052;p23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3" name="Google Shape;10053;p23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4" name="Google Shape;10054;p23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5" name="Google Shape;10055;p23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6" name="Google Shape;10056;p23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7" name="Google Shape;10057;p23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8" name="Google Shape;10058;p23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9" name="Google Shape;10059;p23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0" name="Google Shape;10060;p23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1" name="Google Shape;10061;p23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2" name="Google Shape;10062;p23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3" name="Google Shape;10063;p23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4" name="Google Shape;10064;p23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5" name="Google Shape;10065;p23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6" name="Google Shape;10066;p23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7" name="Google Shape;10067;p23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8" name="Google Shape;10068;p23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9" name="Google Shape;10069;p23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0" name="Google Shape;10070;p23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1" name="Google Shape;10071;p23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2" name="Google Shape;10072;p23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3" name="Google Shape;10073;p23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4" name="Google Shape;10074;p23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5" name="Google Shape;10075;p23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6" name="Google Shape;10076;p23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7" name="Google Shape;10077;p23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8" name="Google Shape;10078;p23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9" name="Google Shape;10079;p23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0" name="Google Shape;10080;p23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1" name="Google Shape;10081;p23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2" name="Google Shape;10082;p23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3" name="Google Shape;10083;p23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4" name="Google Shape;10084;p23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5" name="Google Shape;10085;p23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6" name="Google Shape;10086;p23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7" name="Google Shape;10087;p23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8" name="Google Shape;10088;p23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9" name="Google Shape;10089;p23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0" name="Google Shape;10090;p23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1" name="Google Shape;10091;p23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2" name="Google Shape;10092;p23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3" name="Google Shape;10093;p23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4" name="Google Shape;10094;p23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5" name="Google Shape;10095;p23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6" name="Google Shape;10096;p23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7" name="Google Shape;10097;p23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8" name="Google Shape;10098;p23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9" name="Google Shape;10099;p23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0" name="Google Shape;10100;p23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1" name="Google Shape;10101;p23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2" name="Google Shape;10102;p23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3" name="Google Shape;10103;p23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4" name="Google Shape;10104;p23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5" name="Google Shape;10105;p23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6" name="Google Shape;10106;p23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7" name="Google Shape;10107;p23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8" name="Google Shape;10108;p23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9" name="Google Shape;10109;p23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0" name="Google Shape;10110;p23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1" name="Google Shape;10111;p23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2" name="Google Shape;10112;p23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3" name="Google Shape;10113;p23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114" name="Google Shape;10114;p23"/>
          <p:cNvGrpSpPr/>
          <p:nvPr/>
        </p:nvGrpSpPr>
        <p:grpSpPr>
          <a:xfrm rot="1865203">
            <a:off x="-704803" y="4069992"/>
            <a:ext cx="2095512" cy="1058753"/>
            <a:chOff x="1423500" y="1965000"/>
            <a:chExt cx="1202875" cy="607750"/>
          </a:xfrm>
        </p:grpSpPr>
        <p:sp>
          <p:nvSpPr>
            <p:cNvPr id="10115" name="Google Shape;10115;p23"/>
            <p:cNvSpPr/>
            <p:nvPr/>
          </p:nvSpPr>
          <p:spPr>
            <a:xfrm>
              <a:off x="1423500" y="1965000"/>
              <a:ext cx="1202875" cy="607325"/>
            </a:xfrm>
            <a:custGeom>
              <a:avLst/>
              <a:gdLst/>
              <a:ahLst/>
              <a:cxnLst/>
              <a:rect l="l" t="t" r="r" b="b"/>
              <a:pathLst>
                <a:path w="48115" h="24293" extrusionOk="0">
                  <a:moveTo>
                    <a:pt x="18738" y="0"/>
                  </a:moveTo>
                  <a:cubicBezTo>
                    <a:pt x="7342" y="0"/>
                    <a:pt x="0" y="7182"/>
                    <a:pt x="193" y="13279"/>
                  </a:cubicBezTo>
                  <a:cubicBezTo>
                    <a:pt x="393" y="20208"/>
                    <a:pt x="5733" y="24293"/>
                    <a:pt x="24380" y="24293"/>
                  </a:cubicBezTo>
                  <a:cubicBezTo>
                    <a:pt x="34523" y="24293"/>
                    <a:pt x="41972" y="19271"/>
                    <a:pt x="44801" y="13898"/>
                  </a:cubicBezTo>
                  <a:cubicBezTo>
                    <a:pt x="48115" y="7638"/>
                    <a:pt x="37469" y="2683"/>
                    <a:pt x="23426" y="390"/>
                  </a:cubicBezTo>
                  <a:cubicBezTo>
                    <a:pt x="21799" y="124"/>
                    <a:pt x="20233" y="0"/>
                    <a:pt x="1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6" name="Google Shape;10116;p23"/>
            <p:cNvSpPr/>
            <p:nvPr/>
          </p:nvSpPr>
          <p:spPr>
            <a:xfrm>
              <a:off x="1474875" y="1982075"/>
              <a:ext cx="1106325" cy="557625"/>
            </a:xfrm>
            <a:custGeom>
              <a:avLst/>
              <a:gdLst/>
              <a:ahLst/>
              <a:cxnLst/>
              <a:rect l="l" t="t" r="r" b="b"/>
              <a:pathLst>
                <a:path w="44253" h="22305" extrusionOk="0">
                  <a:moveTo>
                    <a:pt x="17210" y="0"/>
                  </a:moveTo>
                  <a:cubicBezTo>
                    <a:pt x="6737" y="0"/>
                    <a:pt x="0" y="6574"/>
                    <a:pt x="163" y="12194"/>
                  </a:cubicBezTo>
                  <a:cubicBezTo>
                    <a:pt x="347" y="18555"/>
                    <a:pt x="5268" y="22304"/>
                    <a:pt x="22408" y="22304"/>
                  </a:cubicBezTo>
                  <a:cubicBezTo>
                    <a:pt x="31732" y="22304"/>
                    <a:pt x="38578" y="17684"/>
                    <a:pt x="41189" y="12780"/>
                  </a:cubicBezTo>
                  <a:cubicBezTo>
                    <a:pt x="44252" y="7005"/>
                    <a:pt x="34460" y="2469"/>
                    <a:pt x="21538" y="360"/>
                  </a:cubicBezTo>
                  <a:cubicBezTo>
                    <a:pt x="20035" y="114"/>
                    <a:pt x="18590" y="0"/>
                    <a:pt x="17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7" name="Google Shape;10117;p23"/>
            <p:cNvSpPr/>
            <p:nvPr/>
          </p:nvSpPr>
          <p:spPr>
            <a:xfrm>
              <a:off x="1423500" y="1965400"/>
              <a:ext cx="1141800" cy="332000"/>
            </a:xfrm>
            <a:custGeom>
              <a:avLst/>
              <a:gdLst/>
              <a:ahLst/>
              <a:cxnLst/>
              <a:rect l="l" t="t" r="r" b="b"/>
              <a:pathLst>
                <a:path w="45672" h="13280" extrusionOk="0">
                  <a:moveTo>
                    <a:pt x="18731" y="0"/>
                  </a:moveTo>
                  <a:cubicBezTo>
                    <a:pt x="7339" y="0"/>
                    <a:pt x="0" y="7170"/>
                    <a:pt x="193" y="13279"/>
                  </a:cubicBezTo>
                  <a:cubicBezTo>
                    <a:pt x="340" y="7277"/>
                    <a:pt x="7596" y="416"/>
                    <a:pt x="18721" y="416"/>
                  </a:cubicBezTo>
                  <a:cubicBezTo>
                    <a:pt x="20222" y="416"/>
                    <a:pt x="21792" y="541"/>
                    <a:pt x="23426" y="809"/>
                  </a:cubicBezTo>
                  <a:cubicBezTo>
                    <a:pt x="35544" y="2801"/>
                    <a:pt x="45152" y="6751"/>
                    <a:pt x="45403" y="11840"/>
                  </a:cubicBezTo>
                  <a:cubicBezTo>
                    <a:pt x="45671" y="6567"/>
                    <a:pt x="35879" y="2450"/>
                    <a:pt x="23426" y="391"/>
                  </a:cubicBezTo>
                  <a:cubicBezTo>
                    <a:pt x="21796" y="124"/>
                    <a:pt x="20229" y="0"/>
                    <a:pt x="1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8" name="Google Shape;10118;p23"/>
            <p:cNvSpPr/>
            <p:nvPr/>
          </p:nvSpPr>
          <p:spPr>
            <a:xfrm>
              <a:off x="1427050" y="2235450"/>
              <a:ext cx="1129875" cy="337300"/>
            </a:xfrm>
            <a:custGeom>
              <a:avLst/>
              <a:gdLst/>
              <a:ahLst/>
              <a:cxnLst/>
              <a:rect l="l" t="t" r="r" b="b"/>
              <a:pathLst>
                <a:path w="45195" h="13492" extrusionOk="0">
                  <a:moveTo>
                    <a:pt x="352" y="0"/>
                  </a:moveTo>
                  <a:lnTo>
                    <a:pt x="352" y="0"/>
                  </a:lnTo>
                  <a:cubicBezTo>
                    <a:pt x="134" y="837"/>
                    <a:pt x="0" y="1674"/>
                    <a:pt x="51" y="2477"/>
                  </a:cubicBezTo>
                  <a:cubicBezTo>
                    <a:pt x="251" y="9390"/>
                    <a:pt x="5591" y="13491"/>
                    <a:pt x="24238" y="13491"/>
                  </a:cubicBezTo>
                  <a:cubicBezTo>
                    <a:pt x="34381" y="13491"/>
                    <a:pt x="41830" y="8470"/>
                    <a:pt x="44659" y="3130"/>
                  </a:cubicBezTo>
                  <a:cubicBezTo>
                    <a:pt x="44927" y="2628"/>
                    <a:pt x="45094" y="2126"/>
                    <a:pt x="45194" y="1624"/>
                  </a:cubicBezTo>
                  <a:lnTo>
                    <a:pt x="45194" y="1624"/>
                  </a:lnTo>
                  <a:cubicBezTo>
                    <a:pt x="45094" y="1892"/>
                    <a:pt x="44943" y="2210"/>
                    <a:pt x="44776" y="2544"/>
                  </a:cubicBezTo>
                  <a:cubicBezTo>
                    <a:pt x="41947" y="7884"/>
                    <a:pt x="34532" y="12906"/>
                    <a:pt x="24355" y="12906"/>
                  </a:cubicBezTo>
                  <a:cubicBezTo>
                    <a:pt x="5725" y="12906"/>
                    <a:pt x="385" y="8821"/>
                    <a:pt x="168" y="1925"/>
                  </a:cubicBezTo>
                  <a:cubicBezTo>
                    <a:pt x="151" y="1289"/>
                    <a:pt x="218" y="636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9" name="Google Shape;10119;p23"/>
            <p:cNvSpPr/>
            <p:nvPr/>
          </p:nvSpPr>
          <p:spPr>
            <a:xfrm>
              <a:off x="1485625" y="2010150"/>
              <a:ext cx="1075475" cy="520150"/>
            </a:xfrm>
            <a:custGeom>
              <a:avLst/>
              <a:gdLst/>
              <a:ahLst/>
              <a:cxnLst/>
              <a:rect l="l" t="t" r="r" b="b"/>
              <a:pathLst>
                <a:path w="43019" h="20806" extrusionOk="0">
                  <a:moveTo>
                    <a:pt x="15884" y="1"/>
                  </a:moveTo>
                  <a:cubicBezTo>
                    <a:pt x="4162" y="1"/>
                    <a:pt x="327" y="6401"/>
                    <a:pt x="168" y="11473"/>
                  </a:cubicBezTo>
                  <a:cubicBezTo>
                    <a:pt x="1" y="16835"/>
                    <a:pt x="6755" y="20805"/>
                    <a:pt x="18077" y="20805"/>
                  </a:cubicBezTo>
                  <a:cubicBezTo>
                    <a:pt x="19231" y="20805"/>
                    <a:pt x="20431" y="20764"/>
                    <a:pt x="21677" y="20679"/>
                  </a:cubicBezTo>
                  <a:cubicBezTo>
                    <a:pt x="34064" y="19842"/>
                    <a:pt x="43019" y="13465"/>
                    <a:pt x="40106" y="8309"/>
                  </a:cubicBezTo>
                  <a:cubicBezTo>
                    <a:pt x="37629" y="3957"/>
                    <a:pt x="30549" y="1781"/>
                    <a:pt x="21928" y="492"/>
                  </a:cubicBezTo>
                  <a:cubicBezTo>
                    <a:pt x="19713" y="155"/>
                    <a:pt x="17703" y="1"/>
                    <a:pt x="15884" y="1"/>
                  </a:cubicBezTo>
                  <a:close/>
                </a:path>
              </a:pathLst>
            </a:custGeom>
            <a:solidFill>
              <a:srgbClr val="E02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0" name="Google Shape;10120;p23"/>
            <p:cNvSpPr/>
            <p:nvPr/>
          </p:nvSpPr>
          <p:spPr>
            <a:xfrm>
              <a:off x="1492675" y="2032200"/>
              <a:ext cx="1061325" cy="473875"/>
            </a:xfrm>
            <a:custGeom>
              <a:avLst/>
              <a:gdLst/>
              <a:ahLst/>
              <a:cxnLst/>
              <a:rect l="l" t="t" r="r" b="b"/>
              <a:pathLst>
                <a:path w="42453" h="18955" extrusionOk="0">
                  <a:moveTo>
                    <a:pt x="15308" y="1"/>
                  </a:moveTo>
                  <a:cubicBezTo>
                    <a:pt x="4039" y="1"/>
                    <a:pt x="343" y="5714"/>
                    <a:pt x="171" y="10273"/>
                  </a:cubicBezTo>
                  <a:cubicBezTo>
                    <a:pt x="1" y="15234"/>
                    <a:pt x="6910" y="18954"/>
                    <a:pt x="18435" y="18954"/>
                  </a:cubicBezTo>
                  <a:cubicBezTo>
                    <a:pt x="19391" y="18954"/>
                    <a:pt x="20378" y="18929"/>
                    <a:pt x="21395" y="18876"/>
                  </a:cubicBezTo>
                  <a:cubicBezTo>
                    <a:pt x="33598" y="18257"/>
                    <a:pt x="42452" y="12532"/>
                    <a:pt x="39573" y="7829"/>
                  </a:cubicBezTo>
                  <a:cubicBezTo>
                    <a:pt x="37096" y="3828"/>
                    <a:pt x="30116" y="1786"/>
                    <a:pt x="21629" y="514"/>
                  </a:cubicBezTo>
                  <a:cubicBezTo>
                    <a:pt x="19297" y="161"/>
                    <a:pt x="17196" y="1"/>
                    <a:pt x="15308" y="1"/>
                  </a:cubicBezTo>
                  <a:close/>
                </a:path>
              </a:pathLst>
            </a:custGeom>
            <a:solidFill>
              <a:srgbClr val="BC1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1" name="Google Shape;10121;p23"/>
            <p:cNvSpPr/>
            <p:nvPr/>
          </p:nvSpPr>
          <p:spPr>
            <a:xfrm>
              <a:off x="1517375" y="2042025"/>
              <a:ext cx="1007750" cy="452725"/>
            </a:xfrm>
            <a:custGeom>
              <a:avLst/>
              <a:gdLst/>
              <a:ahLst/>
              <a:cxnLst/>
              <a:rect l="l" t="t" r="r" b="b"/>
              <a:pathLst>
                <a:path w="40310" h="18109" extrusionOk="0">
                  <a:moveTo>
                    <a:pt x="14540" y="1"/>
                  </a:moveTo>
                  <a:cubicBezTo>
                    <a:pt x="3823" y="1"/>
                    <a:pt x="314" y="5456"/>
                    <a:pt x="170" y="9829"/>
                  </a:cubicBezTo>
                  <a:cubicBezTo>
                    <a:pt x="0" y="14553"/>
                    <a:pt x="6549" y="18109"/>
                    <a:pt x="17467" y="18109"/>
                  </a:cubicBezTo>
                  <a:cubicBezTo>
                    <a:pt x="18388" y="18109"/>
                    <a:pt x="19341" y="18083"/>
                    <a:pt x="20323" y="18031"/>
                  </a:cubicBezTo>
                  <a:cubicBezTo>
                    <a:pt x="31923" y="17412"/>
                    <a:pt x="40309" y="11972"/>
                    <a:pt x="37581" y="7486"/>
                  </a:cubicBezTo>
                  <a:cubicBezTo>
                    <a:pt x="35237" y="3653"/>
                    <a:pt x="28609" y="1711"/>
                    <a:pt x="20541" y="489"/>
                  </a:cubicBezTo>
                  <a:cubicBezTo>
                    <a:pt x="18327" y="154"/>
                    <a:pt x="16333" y="1"/>
                    <a:pt x="145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2" name="Google Shape;10122;p23"/>
            <p:cNvSpPr/>
            <p:nvPr/>
          </p:nvSpPr>
          <p:spPr>
            <a:xfrm>
              <a:off x="1440025" y="2197150"/>
              <a:ext cx="36850" cy="122325"/>
            </a:xfrm>
            <a:custGeom>
              <a:avLst/>
              <a:gdLst/>
              <a:ahLst/>
              <a:cxnLst/>
              <a:rect l="l" t="t" r="r" b="b"/>
              <a:pathLst>
                <a:path w="1474" h="4893" extrusionOk="0">
                  <a:moveTo>
                    <a:pt x="1390" y="0"/>
                  </a:moveTo>
                  <a:cubicBezTo>
                    <a:pt x="1083" y="0"/>
                    <a:pt x="29" y="1393"/>
                    <a:pt x="0" y="3323"/>
                  </a:cubicBezTo>
                  <a:cubicBezTo>
                    <a:pt x="0" y="4331"/>
                    <a:pt x="246" y="4892"/>
                    <a:pt x="518" y="4892"/>
                  </a:cubicBezTo>
                  <a:cubicBezTo>
                    <a:pt x="855" y="4892"/>
                    <a:pt x="1231" y="4025"/>
                    <a:pt x="1222" y="2068"/>
                  </a:cubicBezTo>
                  <a:cubicBezTo>
                    <a:pt x="1222" y="1398"/>
                    <a:pt x="1473" y="712"/>
                    <a:pt x="1473" y="126"/>
                  </a:cubicBezTo>
                  <a:cubicBezTo>
                    <a:pt x="1473" y="41"/>
                    <a:pt x="1443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3" name="Google Shape;10123;p23"/>
            <p:cNvSpPr/>
            <p:nvPr/>
          </p:nvSpPr>
          <p:spPr>
            <a:xfrm>
              <a:off x="1481025" y="2155675"/>
              <a:ext cx="23450" cy="31100"/>
            </a:xfrm>
            <a:custGeom>
              <a:avLst/>
              <a:gdLst/>
              <a:ahLst/>
              <a:cxnLst/>
              <a:rect l="l" t="t" r="r" b="b"/>
              <a:pathLst>
                <a:path w="938" h="1244" extrusionOk="0">
                  <a:moveTo>
                    <a:pt x="752" y="0"/>
                  </a:moveTo>
                  <a:cubicBezTo>
                    <a:pt x="613" y="0"/>
                    <a:pt x="415" y="173"/>
                    <a:pt x="252" y="446"/>
                  </a:cubicBezTo>
                  <a:cubicBezTo>
                    <a:pt x="68" y="781"/>
                    <a:pt x="1" y="1116"/>
                    <a:pt x="101" y="1216"/>
                  </a:cubicBezTo>
                  <a:cubicBezTo>
                    <a:pt x="126" y="1235"/>
                    <a:pt x="155" y="1243"/>
                    <a:pt x="187" y="1243"/>
                  </a:cubicBezTo>
                  <a:cubicBezTo>
                    <a:pt x="331" y="1243"/>
                    <a:pt x="537" y="1071"/>
                    <a:pt x="687" y="798"/>
                  </a:cubicBezTo>
                  <a:cubicBezTo>
                    <a:pt x="871" y="463"/>
                    <a:pt x="938" y="128"/>
                    <a:pt x="837" y="28"/>
                  </a:cubicBezTo>
                  <a:cubicBezTo>
                    <a:pt x="813" y="9"/>
                    <a:pt x="784" y="0"/>
                    <a:pt x="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4" name="Google Shape;10124;p23"/>
            <p:cNvSpPr/>
            <p:nvPr/>
          </p:nvSpPr>
          <p:spPr>
            <a:xfrm>
              <a:off x="1528725" y="2079525"/>
              <a:ext cx="936975" cy="401725"/>
            </a:xfrm>
            <a:custGeom>
              <a:avLst/>
              <a:gdLst/>
              <a:ahLst/>
              <a:cxnLst/>
              <a:rect l="l" t="t" r="r" b="b"/>
              <a:pathLst>
                <a:path w="37479" h="16069" extrusionOk="0">
                  <a:moveTo>
                    <a:pt x="12760" y="0"/>
                  </a:moveTo>
                  <a:cubicBezTo>
                    <a:pt x="7045" y="0"/>
                    <a:pt x="4363" y="2552"/>
                    <a:pt x="2260" y="6321"/>
                  </a:cubicBezTo>
                  <a:cubicBezTo>
                    <a:pt x="1" y="10338"/>
                    <a:pt x="938" y="12280"/>
                    <a:pt x="8738" y="14791"/>
                  </a:cubicBezTo>
                  <a:cubicBezTo>
                    <a:pt x="11338" y="15622"/>
                    <a:pt x="14582" y="16068"/>
                    <a:pt x="17932" y="16068"/>
                  </a:cubicBezTo>
                  <a:cubicBezTo>
                    <a:pt x="24632" y="16068"/>
                    <a:pt x="31759" y="14283"/>
                    <a:pt x="35018" y="10221"/>
                  </a:cubicBezTo>
                  <a:cubicBezTo>
                    <a:pt x="37478" y="7169"/>
                    <a:pt x="35096" y="5393"/>
                    <a:pt x="32229" y="5393"/>
                  </a:cubicBezTo>
                  <a:cubicBezTo>
                    <a:pt x="31604" y="5393"/>
                    <a:pt x="30957" y="5478"/>
                    <a:pt x="30331" y="5651"/>
                  </a:cubicBezTo>
                  <a:cubicBezTo>
                    <a:pt x="25577" y="6923"/>
                    <a:pt x="26565" y="13636"/>
                    <a:pt x="14312" y="14221"/>
                  </a:cubicBezTo>
                  <a:cubicBezTo>
                    <a:pt x="13928" y="14239"/>
                    <a:pt x="13558" y="14248"/>
                    <a:pt x="13201" y="14248"/>
                  </a:cubicBezTo>
                  <a:cubicBezTo>
                    <a:pt x="2159" y="14248"/>
                    <a:pt x="3702" y="5958"/>
                    <a:pt x="5826" y="3525"/>
                  </a:cubicBezTo>
                  <a:cubicBezTo>
                    <a:pt x="6810" y="2407"/>
                    <a:pt x="8302" y="1900"/>
                    <a:pt x="10115" y="1900"/>
                  </a:cubicBezTo>
                  <a:cubicBezTo>
                    <a:pt x="12374" y="1900"/>
                    <a:pt x="15131" y="2687"/>
                    <a:pt x="18028" y="4061"/>
                  </a:cubicBezTo>
                  <a:cubicBezTo>
                    <a:pt x="20694" y="5313"/>
                    <a:pt x="22285" y="5928"/>
                    <a:pt x="23529" y="5928"/>
                  </a:cubicBezTo>
                  <a:cubicBezTo>
                    <a:pt x="24730" y="5928"/>
                    <a:pt x="25607" y="5355"/>
                    <a:pt x="26816" y="4229"/>
                  </a:cubicBezTo>
                  <a:cubicBezTo>
                    <a:pt x="29293" y="1919"/>
                    <a:pt x="20757" y="462"/>
                    <a:pt x="14095" y="44"/>
                  </a:cubicBezTo>
                  <a:cubicBezTo>
                    <a:pt x="13632" y="15"/>
                    <a:pt x="13187" y="0"/>
                    <a:pt x="1276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5" name="Google Shape;10125;p23"/>
            <p:cNvSpPr/>
            <p:nvPr/>
          </p:nvSpPr>
          <p:spPr>
            <a:xfrm>
              <a:off x="2203725" y="2118150"/>
              <a:ext cx="95850" cy="27050"/>
            </a:xfrm>
            <a:custGeom>
              <a:avLst/>
              <a:gdLst/>
              <a:ahLst/>
              <a:cxnLst/>
              <a:rect l="l" t="t" r="r" b="b"/>
              <a:pathLst>
                <a:path w="3834" h="1082" extrusionOk="0">
                  <a:moveTo>
                    <a:pt x="1583" y="0"/>
                  </a:moveTo>
                  <a:cubicBezTo>
                    <a:pt x="1431" y="0"/>
                    <a:pt x="1282" y="7"/>
                    <a:pt x="1138" y="22"/>
                  </a:cubicBezTo>
                  <a:cubicBezTo>
                    <a:pt x="318" y="106"/>
                    <a:pt x="0" y="390"/>
                    <a:pt x="419" y="692"/>
                  </a:cubicBezTo>
                  <a:cubicBezTo>
                    <a:pt x="791" y="926"/>
                    <a:pt x="1552" y="1081"/>
                    <a:pt x="2267" y="1081"/>
                  </a:cubicBezTo>
                  <a:cubicBezTo>
                    <a:pt x="2419" y="1081"/>
                    <a:pt x="2568" y="1075"/>
                    <a:pt x="2712" y="1060"/>
                  </a:cubicBezTo>
                  <a:cubicBezTo>
                    <a:pt x="3515" y="976"/>
                    <a:pt x="3833" y="692"/>
                    <a:pt x="3415" y="390"/>
                  </a:cubicBezTo>
                  <a:cubicBezTo>
                    <a:pt x="3056" y="156"/>
                    <a:pt x="2298" y="0"/>
                    <a:pt x="158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6" name="Google Shape;10126;p23"/>
            <p:cNvSpPr/>
            <p:nvPr/>
          </p:nvSpPr>
          <p:spPr>
            <a:xfrm>
              <a:off x="2163125" y="2104050"/>
              <a:ext cx="38525" cy="15500"/>
            </a:xfrm>
            <a:custGeom>
              <a:avLst/>
              <a:gdLst/>
              <a:ahLst/>
              <a:cxnLst/>
              <a:rect l="l" t="t" r="r" b="b"/>
              <a:pathLst>
                <a:path w="1541" h="620" extrusionOk="0">
                  <a:moveTo>
                    <a:pt x="770" y="0"/>
                  </a:moveTo>
                  <a:cubicBezTo>
                    <a:pt x="335" y="0"/>
                    <a:pt x="0" y="134"/>
                    <a:pt x="0" y="318"/>
                  </a:cubicBezTo>
                  <a:cubicBezTo>
                    <a:pt x="0" y="486"/>
                    <a:pt x="335" y="620"/>
                    <a:pt x="770" y="620"/>
                  </a:cubicBezTo>
                  <a:cubicBezTo>
                    <a:pt x="1206" y="620"/>
                    <a:pt x="1540" y="486"/>
                    <a:pt x="1540" y="318"/>
                  </a:cubicBezTo>
                  <a:cubicBezTo>
                    <a:pt x="1540" y="134"/>
                    <a:pt x="1206" y="0"/>
                    <a:pt x="7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7" name="Google Shape;10127;p23"/>
            <p:cNvSpPr/>
            <p:nvPr/>
          </p:nvSpPr>
          <p:spPr>
            <a:xfrm>
              <a:off x="2274025" y="2218700"/>
              <a:ext cx="98350" cy="42700"/>
            </a:xfrm>
            <a:custGeom>
              <a:avLst/>
              <a:gdLst/>
              <a:ahLst/>
              <a:cxnLst/>
              <a:rect l="l" t="t" r="r" b="b"/>
              <a:pathLst>
                <a:path w="3934" h="1708" extrusionOk="0">
                  <a:moveTo>
                    <a:pt x="1959" y="1"/>
                  </a:moveTo>
                  <a:cubicBezTo>
                    <a:pt x="871" y="1"/>
                    <a:pt x="0" y="369"/>
                    <a:pt x="0" y="854"/>
                  </a:cubicBezTo>
                  <a:cubicBezTo>
                    <a:pt x="0" y="1323"/>
                    <a:pt x="871" y="1708"/>
                    <a:pt x="1959" y="1708"/>
                  </a:cubicBezTo>
                  <a:cubicBezTo>
                    <a:pt x="3047" y="1708"/>
                    <a:pt x="3934" y="1323"/>
                    <a:pt x="3934" y="854"/>
                  </a:cubicBezTo>
                  <a:cubicBezTo>
                    <a:pt x="3934" y="369"/>
                    <a:pt x="3047" y="1"/>
                    <a:pt x="195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8" name="Google Shape;10128;p23"/>
            <p:cNvSpPr/>
            <p:nvPr/>
          </p:nvSpPr>
          <p:spPr>
            <a:xfrm>
              <a:off x="2064375" y="2177275"/>
              <a:ext cx="88725" cy="42700"/>
            </a:xfrm>
            <a:custGeom>
              <a:avLst/>
              <a:gdLst/>
              <a:ahLst/>
              <a:cxnLst/>
              <a:rect l="l" t="t" r="r" b="b"/>
              <a:pathLst>
                <a:path w="3549" h="1708" extrusionOk="0">
                  <a:moveTo>
                    <a:pt x="1774" y="0"/>
                  </a:moveTo>
                  <a:cubicBezTo>
                    <a:pt x="787" y="0"/>
                    <a:pt x="0" y="369"/>
                    <a:pt x="0" y="854"/>
                  </a:cubicBezTo>
                  <a:cubicBezTo>
                    <a:pt x="0" y="1323"/>
                    <a:pt x="787" y="1708"/>
                    <a:pt x="1774" y="1708"/>
                  </a:cubicBezTo>
                  <a:cubicBezTo>
                    <a:pt x="2762" y="1708"/>
                    <a:pt x="3549" y="1340"/>
                    <a:pt x="3549" y="854"/>
                  </a:cubicBezTo>
                  <a:cubicBezTo>
                    <a:pt x="3549" y="402"/>
                    <a:pt x="2762" y="0"/>
                    <a:pt x="177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9" name="Google Shape;10129;p23"/>
            <p:cNvSpPr/>
            <p:nvPr/>
          </p:nvSpPr>
          <p:spPr>
            <a:xfrm>
              <a:off x="1745500" y="2140025"/>
              <a:ext cx="72425" cy="41050"/>
            </a:xfrm>
            <a:custGeom>
              <a:avLst/>
              <a:gdLst/>
              <a:ahLst/>
              <a:cxnLst/>
              <a:rect l="l" t="t" r="r" b="b"/>
              <a:pathLst>
                <a:path w="2897" h="1642" extrusionOk="0">
                  <a:moveTo>
                    <a:pt x="1457" y="1"/>
                  </a:moveTo>
                  <a:cubicBezTo>
                    <a:pt x="653" y="1"/>
                    <a:pt x="0" y="369"/>
                    <a:pt x="0" y="821"/>
                  </a:cubicBezTo>
                  <a:cubicBezTo>
                    <a:pt x="0" y="1273"/>
                    <a:pt x="653" y="1641"/>
                    <a:pt x="1457" y="1641"/>
                  </a:cubicBezTo>
                  <a:cubicBezTo>
                    <a:pt x="2243" y="1641"/>
                    <a:pt x="2896" y="1273"/>
                    <a:pt x="2896" y="821"/>
                  </a:cubicBezTo>
                  <a:cubicBezTo>
                    <a:pt x="2896" y="369"/>
                    <a:pt x="2243" y="1"/>
                    <a:pt x="1457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0" name="Google Shape;10130;p23"/>
            <p:cNvSpPr/>
            <p:nvPr/>
          </p:nvSpPr>
          <p:spPr>
            <a:xfrm>
              <a:off x="1690250" y="2171425"/>
              <a:ext cx="32250" cy="14650"/>
            </a:xfrm>
            <a:custGeom>
              <a:avLst/>
              <a:gdLst/>
              <a:ahLst/>
              <a:cxnLst/>
              <a:rect l="l" t="t" r="r" b="b"/>
              <a:pathLst>
                <a:path w="1290" h="586" extrusionOk="0">
                  <a:moveTo>
                    <a:pt x="654" y="0"/>
                  </a:moveTo>
                  <a:cubicBezTo>
                    <a:pt x="285" y="0"/>
                    <a:pt x="1" y="134"/>
                    <a:pt x="1" y="301"/>
                  </a:cubicBezTo>
                  <a:cubicBezTo>
                    <a:pt x="1" y="452"/>
                    <a:pt x="285" y="586"/>
                    <a:pt x="654" y="586"/>
                  </a:cubicBezTo>
                  <a:cubicBezTo>
                    <a:pt x="1005" y="586"/>
                    <a:pt x="1290" y="469"/>
                    <a:pt x="1290" y="301"/>
                  </a:cubicBezTo>
                  <a:cubicBezTo>
                    <a:pt x="1290" y="134"/>
                    <a:pt x="1005" y="0"/>
                    <a:pt x="654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1" name="Google Shape;10131;p23"/>
            <p:cNvSpPr/>
            <p:nvPr/>
          </p:nvSpPr>
          <p:spPr>
            <a:xfrm>
              <a:off x="1553000" y="2218700"/>
              <a:ext cx="20950" cy="14250"/>
            </a:xfrm>
            <a:custGeom>
              <a:avLst/>
              <a:gdLst/>
              <a:ahLst/>
              <a:cxnLst/>
              <a:rect l="l" t="t" r="r" b="b"/>
              <a:pathLst>
                <a:path w="838" h="570" extrusionOk="0">
                  <a:moveTo>
                    <a:pt x="419" y="1"/>
                  </a:moveTo>
                  <a:cubicBezTo>
                    <a:pt x="185" y="1"/>
                    <a:pt x="1" y="118"/>
                    <a:pt x="1" y="285"/>
                  </a:cubicBezTo>
                  <a:cubicBezTo>
                    <a:pt x="1" y="453"/>
                    <a:pt x="185" y="570"/>
                    <a:pt x="419" y="570"/>
                  </a:cubicBezTo>
                  <a:cubicBezTo>
                    <a:pt x="653" y="570"/>
                    <a:pt x="838" y="453"/>
                    <a:pt x="838" y="285"/>
                  </a:cubicBezTo>
                  <a:cubicBezTo>
                    <a:pt x="838" y="118"/>
                    <a:pt x="653" y="1"/>
                    <a:pt x="419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2" name="Google Shape;10132;p23"/>
            <p:cNvSpPr/>
            <p:nvPr/>
          </p:nvSpPr>
          <p:spPr>
            <a:xfrm>
              <a:off x="1675200" y="2346225"/>
              <a:ext cx="50400" cy="32450"/>
            </a:xfrm>
            <a:custGeom>
              <a:avLst/>
              <a:gdLst/>
              <a:ahLst/>
              <a:cxnLst/>
              <a:rect l="l" t="t" r="r" b="b"/>
              <a:pathLst>
                <a:path w="2016" h="1298" extrusionOk="0">
                  <a:moveTo>
                    <a:pt x="487" y="0"/>
                  </a:moveTo>
                  <a:cubicBezTo>
                    <a:pt x="179" y="0"/>
                    <a:pt x="0" y="142"/>
                    <a:pt x="0" y="340"/>
                  </a:cubicBezTo>
                  <a:cubicBezTo>
                    <a:pt x="0" y="540"/>
                    <a:pt x="218" y="859"/>
                    <a:pt x="636" y="1093"/>
                  </a:cubicBezTo>
                  <a:cubicBezTo>
                    <a:pt x="919" y="1223"/>
                    <a:pt x="1223" y="1297"/>
                    <a:pt x="1469" y="1297"/>
                  </a:cubicBezTo>
                  <a:cubicBezTo>
                    <a:pt x="1792" y="1297"/>
                    <a:pt x="2016" y="1170"/>
                    <a:pt x="1959" y="875"/>
                  </a:cubicBezTo>
                  <a:cubicBezTo>
                    <a:pt x="1858" y="423"/>
                    <a:pt x="1122" y="22"/>
                    <a:pt x="586" y="5"/>
                  </a:cubicBezTo>
                  <a:cubicBezTo>
                    <a:pt x="552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3" name="Google Shape;10133;p23"/>
            <p:cNvSpPr/>
            <p:nvPr/>
          </p:nvSpPr>
          <p:spPr>
            <a:xfrm>
              <a:off x="2051375" y="2344125"/>
              <a:ext cx="58200" cy="32800"/>
            </a:xfrm>
            <a:custGeom>
              <a:avLst/>
              <a:gdLst/>
              <a:ahLst/>
              <a:cxnLst/>
              <a:rect l="l" t="t" r="r" b="b"/>
              <a:pathLst>
                <a:path w="2328" h="1312" extrusionOk="0">
                  <a:moveTo>
                    <a:pt x="1771" y="1"/>
                  </a:moveTo>
                  <a:cubicBezTo>
                    <a:pt x="1735" y="1"/>
                    <a:pt x="1698" y="2"/>
                    <a:pt x="1658" y="5"/>
                  </a:cubicBezTo>
                  <a:cubicBezTo>
                    <a:pt x="1039" y="22"/>
                    <a:pt x="185" y="424"/>
                    <a:pt x="68" y="876"/>
                  </a:cubicBezTo>
                  <a:cubicBezTo>
                    <a:pt x="1" y="1174"/>
                    <a:pt x="259" y="1311"/>
                    <a:pt x="634" y="1311"/>
                  </a:cubicBezTo>
                  <a:cubicBezTo>
                    <a:pt x="912" y="1311"/>
                    <a:pt x="1254" y="1236"/>
                    <a:pt x="1575" y="1093"/>
                  </a:cubicBezTo>
                  <a:cubicBezTo>
                    <a:pt x="2060" y="859"/>
                    <a:pt x="2328" y="541"/>
                    <a:pt x="2328" y="340"/>
                  </a:cubicBezTo>
                  <a:cubicBezTo>
                    <a:pt x="2328" y="143"/>
                    <a:pt x="2122" y="1"/>
                    <a:pt x="1771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4" name="Google Shape;10134;p23"/>
            <p:cNvSpPr/>
            <p:nvPr/>
          </p:nvSpPr>
          <p:spPr>
            <a:xfrm>
              <a:off x="2345750" y="2191125"/>
              <a:ext cx="44200" cy="16275"/>
            </a:xfrm>
            <a:custGeom>
              <a:avLst/>
              <a:gdLst/>
              <a:ahLst/>
              <a:cxnLst/>
              <a:rect l="l" t="t" r="r" b="b"/>
              <a:pathLst>
                <a:path w="1768" h="651" extrusionOk="0">
                  <a:moveTo>
                    <a:pt x="979" y="1"/>
                  </a:moveTo>
                  <a:cubicBezTo>
                    <a:pt x="611" y="1"/>
                    <a:pt x="228" y="95"/>
                    <a:pt x="127" y="283"/>
                  </a:cubicBezTo>
                  <a:cubicBezTo>
                    <a:pt x="1" y="508"/>
                    <a:pt x="406" y="651"/>
                    <a:pt x="876" y="651"/>
                  </a:cubicBezTo>
                  <a:cubicBezTo>
                    <a:pt x="966" y="651"/>
                    <a:pt x="1057" y="646"/>
                    <a:pt x="1148" y="635"/>
                  </a:cubicBezTo>
                  <a:cubicBezTo>
                    <a:pt x="1500" y="568"/>
                    <a:pt x="1734" y="451"/>
                    <a:pt x="1751" y="317"/>
                  </a:cubicBezTo>
                  <a:cubicBezTo>
                    <a:pt x="1768" y="216"/>
                    <a:pt x="1634" y="99"/>
                    <a:pt x="1333" y="32"/>
                  </a:cubicBezTo>
                  <a:cubicBezTo>
                    <a:pt x="1224" y="11"/>
                    <a:pt x="1102" y="1"/>
                    <a:pt x="97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5" name="Google Shape;10135;p23"/>
            <p:cNvSpPr/>
            <p:nvPr/>
          </p:nvSpPr>
          <p:spPr>
            <a:xfrm>
              <a:off x="1573975" y="2198575"/>
              <a:ext cx="91625" cy="60325"/>
            </a:xfrm>
            <a:custGeom>
              <a:avLst/>
              <a:gdLst/>
              <a:ahLst/>
              <a:cxnLst/>
              <a:rect l="l" t="t" r="r" b="b"/>
              <a:pathLst>
                <a:path w="3665" h="2413" extrusionOk="0">
                  <a:moveTo>
                    <a:pt x="2036" y="151"/>
                  </a:moveTo>
                  <a:cubicBezTo>
                    <a:pt x="2071" y="151"/>
                    <a:pt x="2106" y="151"/>
                    <a:pt x="2141" y="153"/>
                  </a:cubicBezTo>
                  <a:cubicBezTo>
                    <a:pt x="2325" y="153"/>
                    <a:pt x="2509" y="186"/>
                    <a:pt x="2677" y="253"/>
                  </a:cubicBezTo>
                  <a:cubicBezTo>
                    <a:pt x="2493" y="186"/>
                    <a:pt x="2258" y="170"/>
                    <a:pt x="2041" y="170"/>
                  </a:cubicBezTo>
                  <a:cubicBezTo>
                    <a:pt x="1656" y="170"/>
                    <a:pt x="1287" y="253"/>
                    <a:pt x="986" y="404"/>
                  </a:cubicBezTo>
                  <a:cubicBezTo>
                    <a:pt x="1278" y="235"/>
                    <a:pt x="1654" y="151"/>
                    <a:pt x="2036" y="151"/>
                  </a:cubicBezTo>
                  <a:close/>
                  <a:moveTo>
                    <a:pt x="2041" y="320"/>
                  </a:moveTo>
                  <a:cubicBezTo>
                    <a:pt x="2760" y="320"/>
                    <a:pt x="3313" y="655"/>
                    <a:pt x="3346" y="1107"/>
                  </a:cubicBezTo>
                  <a:lnTo>
                    <a:pt x="3346" y="1157"/>
                  </a:lnTo>
                  <a:cubicBezTo>
                    <a:pt x="3236" y="1645"/>
                    <a:pt x="2562" y="2015"/>
                    <a:pt x="1828" y="2015"/>
                  </a:cubicBezTo>
                  <a:cubicBezTo>
                    <a:pt x="1782" y="2015"/>
                    <a:pt x="1735" y="2014"/>
                    <a:pt x="1689" y="2011"/>
                  </a:cubicBezTo>
                  <a:cubicBezTo>
                    <a:pt x="1003" y="1977"/>
                    <a:pt x="501" y="1643"/>
                    <a:pt x="484" y="1191"/>
                  </a:cubicBezTo>
                  <a:cubicBezTo>
                    <a:pt x="584" y="722"/>
                    <a:pt x="1254" y="337"/>
                    <a:pt x="2041" y="320"/>
                  </a:cubicBezTo>
                  <a:close/>
                  <a:moveTo>
                    <a:pt x="2043" y="0"/>
                  </a:moveTo>
                  <a:cubicBezTo>
                    <a:pt x="1143" y="0"/>
                    <a:pt x="311" y="442"/>
                    <a:pt x="149" y="1023"/>
                  </a:cubicBezTo>
                  <a:cubicBezTo>
                    <a:pt x="132" y="1090"/>
                    <a:pt x="132" y="1174"/>
                    <a:pt x="132" y="1241"/>
                  </a:cubicBezTo>
                  <a:cubicBezTo>
                    <a:pt x="132" y="1258"/>
                    <a:pt x="116" y="1308"/>
                    <a:pt x="116" y="1324"/>
                  </a:cubicBezTo>
                  <a:cubicBezTo>
                    <a:pt x="0" y="1917"/>
                    <a:pt x="695" y="2413"/>
                    <a:pt x="1610" y="2413"/>
                  </a:cubicBezTo>
                  <a:cubicBezTo>
                    <a:pt x="1625" y="2413"/>
                    <a:pt x="1640" y="2413"/>
                    <a:pt x="1656" y="2412"/>
                  </a:cubicBezTo>
                  <a:cubicBezTo>
                    <a:pt x="2626" y="2379"/>
                    <a:pt x="3463" y="1877"/>
                    <a:pt x="3564" y="1274"/>
                  </a:cubicBezTo>
                  <a:cubicBezTo>
                    <a:pt x="3597" y="1224"/>
                    <a:pt x="3597" y="1157"/>
                    <a:pt x="3581" y="1107"/>
                  </a:cubicBezTo>
                  <a:cubicBezTo>
                    <a:pt x="3664" y="521"/>
                    <a:pt x="3045" y="52"/>
                    <a:pt x="2141" y="2"/>
                  </a:cubicBezTo>
                  <a:cubicBezTo>
                    <a:pt x="2108" y="1"/>
                    <a:pt x="2076" y="0"/>
                    <a:pt x="2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6" name="Google Shape;10136;p23"/>
            <p:cNvSpPr/>
            <p:nvPr/>
          </p:nvSpPr>
          <p:spPr>
            <a:xfrm>
              <a:off x="1576075" y="2199025"/>
              <a:ext cx="91575" cy="55700"/>
            </a:xfrm>
            <a:custGeom>
              <a:avLst/>
              <a:gdLst/>
              <a:ahLst/>
              <a:cxnLst/>
              <a:rect l="l" t="t" r="r" b="b"/>
              <a:pathLst>
                <a:path w="3663" h="2228" extrusionOk="0">
                  <a:moveTo>
                    <a:pt x="2007" y="152"/>
                  </a:moveTo>
                  <a:cubicBezTo>
                    <a:pt x="2810" y="152"/>
                    <a:pt x="3396" y="553"/>
                    <a:pt x="3312" y="1072"/>
                  </a:cubicBezTo>
                  <a:cubicBezTo>
                    <a:pt x="3229" y="1574"/>
                    <a:pt x="2509" y="2010"/>
                    <a:pt x="1722" y="2010"/>
                  </a:cubicBezTo>
                  <a:cubicBezTo>
                    <a:pt x="919" y="2010"/>
                    <a:pt x="333" y="1625"/>
                    <a:pt x="417" y="1089"/>
                  </a:cubicBezTo>
                  <a:cubicBezTo>
                    <a:pt x="500" y="570"/>
                    <a:pt x="1220" y="152"/>
                    <a:pt x="2007" y="152"/>
                  </a:cubicBezTo>
                  <a:close/>
                  <a:moveTo>
                    <a:pt x="2054" y="0"/>
                  </a:moveTo>
                  <a:cubicBezTo>
                    <a:pt x="2038" y="0"/>
                    <a:pt x="2023" y="1"/>
                    <a:pt x="2007" y="1"/>
                  </a:cubicBezTo>
                  <a:cubicBezTo>
                    <a:pt x="1053" y="34"/>
                    <a:pt x="216" y="537"/>
                    <a:pt x="115" y="1139"/>
                  </a:cubicBezTo>
                  <a:cubicBezTo>
                    <a:pt x="0" y="1732"/>
                    <a:pt x="695" y="2228"/>
                    <a:pt x="1610" y="2228"/>
                  </a:cubicBezTo>
                  <a:cubicBezTo>
                    <a:pt x="1625" y="2228"/>
                    <a:pt x="1640" y="2227"/>
                    <a:pt x="1655" y="2227"/>
                  </a:cubicBezTo>
                  <a:cubicBezTo>
                    <a:pt x="2626" y="2194"/>
                    <a:pt x="3463" y="1691"/>
                    <a:pt x="3564" y="1089"/>
                  </a:cubicBezTo>
                  <a:cubicBezTo>
                    <a:pt x="3662" y="496"/>
                    <a:pt x="3000" y="0"/>
                    <a:pt x="2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7" name="Google Shape;10137;p23"/>
            <p:cNvSpPr/>
            <p:nvPr/>
          </p:nvSpPr>
          <p:spPr>
            <a:xfrm>
              <a:off x="1576025" y="2194400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48"/>
                  </a:moveTo>
                  <a:cubicBezTo>
                    <a:pt x="2033" y="148"/>
                    <a:pt x="2080" y="149"/>
                    <a:pt x="2126" y="152"/>
                  </a:cubicBezTo>
                  <a:cubicBezTo>
                    <a:pt x="2913" y="186"/>
                    <a:pt x="3432" y="638"/>
                    <a:pt x="3314" y="1157"/>
                  </a:cubicBezTo>
                  <a:cubicBezTo>
                    <a:pt x="3188" y="1645"/>
                    <a:pt x="2514" y="2015"/>
                    <a:pt x="1793" y="2015"/>
                  </a:cubicBezTo>
                  <a:cubicBezTo>
                    <a:pt x="1748" y="2015"/>
                    <a:pt x="1703" y="2013"/>
                    <a:pt x="1657" y="2010"/>
                  </a:cubicBezTo>
                  <a:cubicBezTo>
                    <a:pt x="871" y="1977"/>
                    <a:pt x="335" y="1525"/>
                    <a:pt x="469" y="1006"/>
                  </a:cubicBezTo>
                  <a:cubicBezTo>
                    <a:pt x="579" y="518"/>
                    <a:pt x="1253" y="148"/>
                    <a:pt x="1987" y="148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25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2" y="2230"/>
                  </a:cubicBezTo>
                  <a:cubicBezTo>
                    <a:pt x="2572" y="2230"/>
                    <a:pt x="3404" y="1788"/>
                    <a:pt x="3566" y="1190"/>
                  </a:cubicBezTo>
                  <a:cubicBezTo>
                    <a:pt x="3716" y="588"/>
                    <a:pt x="3080" y="69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8" name="Google Shape;10138;p23"/>
            <p:cNvSpPr/>
            <p:nvPr/>
          </p:nvSpPr>
          <p:spPr>
            <a:xfrm>
              <a:off x="1991225" y="2080925"/>
              <a:ext cx="91150" cy="60000"/>
            </a:xfrm>
            <a:custGeom>
              <a:avLst/>
              <a:gdLst/>
              <a:ahLst/>
              <a:cxnLst/>
              <a:rect l="l" t="t" r="r" b="b"/>
              <a:pathLst>
                <a:path w="3646" h="2400" extrusionOk="0">
                  <a:moveTo>
                    <a:pt x="1922" y="148"/>
                  </a:moveTo>
                  <a:cubicBezTo>
                    <a:pt x="1982" y="148"/>
                    <a:pt x="2044" y="150"/>
                    <a:pt x="2106" y="155"/>
                  </a:cubicBezTo>
                  <a:cubicBezTo>
                    <a:pt x="2307" y="155"/>
                    <a:pt x="2508" y="189"/>
                    <a:pt x="2642" y="256"/>
                  </a:cubicBezTo>
                  <a:cubicBezTo>
                    <a:pt x="2457" y="189"/>
                    <a:pt x="2223" y="172"/>
                    <a:pt x="2005" y="172"/>
                  </a:cubicBezTo>
                  <a:cubicBezTo>
                    <a:pt x="1621" y="172"/>
                    <a:pt x="1252" y="256"/>
                    <a:pt x="951" y="406"/>
                  </a:cubicBezTo>
                  <a:cubicBezTo>
                    <a:pt x="1224" y="234"/>
                    <a:pt x="1558" y="148"/>
                    <a:pt x="1922" y="148"/>
                  </a:cubicBezTo>
                  <a:close/>
                  <a:moveTo>
                    <a:pt x="2005" y="323"/>
                  </a:moveTo>
                  <a:cubicBezTo>
                    <a:pt x="2725" y="323"/>
                    <a:pt x="3278" y="657"/>
                    <a:pt x="3311" y="1109"/>
                  </a:cubicBezTo>
                  <a:lnTo>
                    <a:pt x="3311" y="1160"/>
                  </a:lnTo>
                  <a:cubicBezTo>
                    <a:pt x="3199" y="1657"/>
                    <a:pt x="2503" y="2015"/>
                    <a:pt x="1768" y="2015"/>
                  </a:cubicBezTo>
                  <a:cubicBezTo>
                    <a:pt x="1736" y="2015"/>
                    <a:pt x="1703" y="2015"/>
                    <a:pt x="1671" y="2013"/>
                  </a:cubicBezTo>
                  <a:cubicBezTo>
                    <a:pt x="968" y="1963"/>
                    <a:pt x="466" y="1628"/>
                    <a:pt x="449" y="1193"/>
                  </a:cubicBezTo>
                  <a:cubicBezTo>
                    <a:pt x="549" y="708"/>
                    <a:pt x="1252" y="339"/>
                    <a:pt x="2005" y="323"/>
                  </a:cubicBezTo>
                  <a:close/>
                  <a:moveTo>
                    <a:pt x="1985" y="1"/>
                  </a:moveTo>
                  <a:cubicBezTo>
                    <a:pt x="1100" y="1"/>
                    <a:pt x="290" y="453"/>
                    <a:pt x="131" y="1026"/>
                  </a:cubicBezTo>
                  <a:cubicBezTo>
                    <a:pt x="114" y="1093"/>
                    <a:pt x="114" y="1176"/>
                    <a:pt x="114" y="1243"/>
                  </a:cubicBezTo>
                  <a:cubicBezTo>
                    <a:pt x="114" y="1260"/>
                    <a:pt x="97" y="1293"/>
                    <a:pt x="97" y="1327"/>
                  </a:cubicBezTo>
                  <a:cubicBezTo>
                    <a:pt x="0" y="1910"/>
                    <a:pt x="656" y="2400"/>
                    <a:pt x="1549" y="2400"/>
                  </a:cubicBezTo>
                  <a:cubicBezTo>
                    <a:pt x="1578" y="2400"/>
                    <a:pt x="1608" y="2399"/>
                    <a:pt x="1637" y="2398"/>
                  </a:cubicBezTo>
                  <a:cubicBezTo>
                    <a:pt x="2608" y="2381"/>
                    <a:pt x="3445" y="1879"/>
                    <a:pt x="3545" y="1277"/>
                  </a:cubicBezTo>
                  <a:cubicBezTo>
                    <a:pt x="3562" y="1210"/>
                    <a:pt x="3562" y="1160"/>
                    <a:pt x="3562" y="1109"/>
                  </a:cubicBezTo>
                  <a:cubicBezTo>
                    <a:pt x="3646" y="524"/>
                    <a:pt x="3027" y="38"/>
                    <a:pt x="2123" y="5"/>
                  </a:cubicBezTo>
                  <a:cubicBezTo>
                    <a:pt x="2076" y="2"/>
                    <a:pt x="2030" y="1"/>
                    <a:pt x="1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9" name="Google Shape;10139;p23"/>
            <p:cNvSpPr/>
            <p:nvPr/>
          </p:nvSpPr>
          <p:spPr>
            <a:xfrm>
              <a:off x="1992475" y="2081450"/>
              <a:ext cx="91575" cy="55300"/>
            </a:xfrm>
            <a:custGeom>
              <a:avLst/>
              <a:gdLst/>
              <a:ahLst/>
              <a:cxnLst/>
              <a:rect l="l" t="t" r="r" b="b"/>
              <a:pathLst>
                <a:path w="3663" h="2212" extrusionOk="0">
                  <a:moveTo>
                    <a:pt x="2006" y="151"/>
                  </a:moveTo>
                  <a:cubicBezTo>
                    <a:pt x="2809" y="151"/>
                    <a:pt x="3395" y="553"/>
                    <a:pt x="3311" y="1072"/>
                  </a:cubicBezTo>
                  <a:cubicBezTo>
                    <a:pt x="3228" y="1574"/>
                    <a:pt x="2508" y="2009"/>
                    <a:pt x="1721" y="2009"/>
                  </a:cubicBezTo>
                  <a:cubicBezTo>
                    <a:pt x="918" y="2009"/>
                    <a:pt x="332" y="1607"/>
                    <a:pt x="416" y="1088"/>
                  </a:cubicBezTo>
                  <a:cubicBezTo>
                    <a:pt x="499" y="569"/>
                    <a:pt x="1219" y="151"/>
                    <a:pt x="2006" y="151"/>
                  </a:cubicBezTo>
                  <a:close/>
                  <a:moveTo>
                    <a:pt x="2006" y="0"/>
                  </a:moveTo>
                  <a:cubicBezTo>
                    <a:pt x="1052" y="17"/>
                    <a:pt x="215" y="519"/>
                    <a:pt x="114" y="1122"/>
                  </a:cubicBezTo>
                  <a:cubicBezTo>
                    <a:pt x="1" y="1722"/>
                    <a:pt x="672" y="2211"/>
                    <a:pt x="1566" y="2211"/>
                  </a:cubicBezTo>
                  <a:cubicBezTo>
                    <a:pt x="1595" y="2211"/>
                    <a:pt x="1625" y="2211"/>
                    <a:pt x="1654" y="2210"/>
                  </a:cubicBezTo>
                  <a:cubicBezTo>
                    <a:pt x="2625" y="2193"/>
                    <a:pt x="3462" y="1691"/>
                    <a:pt x="3562" y="1088"/>
                  </a:cubicBezTo>
                  <a:cubicBezTo>
                    <a:pt x="3663" y="486"/>
                    <a:pt x="2977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0" name="Google Shape;10140;p23"/>
            <p:cNvSpPr/>
            <p:nvPr/>
          </p:nvSpPr>
          <p:spPr>
            <a:xfrm>
              <a:off x="1992400" y="2077225"/>
              <a:ext cx="92925" cy="55750"/>
            </a:xfrm>
            <a:custGeom>
              <a:avLst/>
              <a:gdLst/>
              <a:ahLst/>
              <a:cxnLst/>
              <a:rect l="l" t="t" r="r" b="b"/>
              <a:pathLst>
                <a:path w="3717" h="2230" extrusionOk="0">
                  <a:moveTo>
                    <a:pt x="1987" y="131"/>
                  </a:moveTo>
                  <a:cubicBezTo>
                    <a:pt x="2033" y="131"/>
                    <a:pt x="2080" y="133"/>
                    <a:pt x="2126" y="136"/>
                  </a:cubicBezTo>
                  <a:cubicBezTo>
                    <a:pt x="2913" y="169"/>
                    <a:pt x="3431" y="605"/>
                    <a:pt x="3314" y="1140"/>
                  </a:cubicBezTo>
                  <a:cubicBezTo>
                    <a:pt x="3186" y="1637"/>
                    <a:pt x="2520" y="1996"/>
                    <a:pt x="1758" y="1996"/>
                  </a:cubicBezTo>
                  <a:cubicBezTo>
                    <a:pt x="1725" y="1996"/>
                    <a:pt x="1691" y="1995"/>
                    <a:pt x="1657" y="1994"/>
                  </a:cubicBezTo>
                  <a:cubicBezTo>
                    <a:pt x="854" y="1944"/>
                    <a:pt x="335" y="1508"/>
                    <a:pt x="469" y="990"/>
                  </a:cubicBezTo>
                  <a:cubicBezTo>
                    <a:pt x="579" y="501"/>
                    <a:pt x="1253" y="131"/>
                    <a:pt x="1987" y="131"/>
                  </a:cubicBezTo>
                  <a:close/>
                  <a:moveTo>
                    <a:pt x="2045" y="0"/>
                  </a:moveTo>
                  <a:cubicBezTo>
                    <a:pt x="1144" y="0"/>
                    <a:pt x="312" y="441"/>
                    <a:pt x="151" y="1023"/>
                  </a:cubicBezTo>
                  <a:cubicBezTo>
                    <a:pt x="0" y="1642"/>
                    <a:pt x="636" y="2178"/>
                    <a:pt x="1574" y="2228"/>
                  </a:cubicBezTo>
                  <a:cubicBezTo>
                    <a:pt x="1606" y="2229"/>
                    <a:pt x="1639" y="2230"/>
                    <a:pt x="1671" y="2230"/>
                  </a:cubicBezTo>
                  <a:cubicBezTo>
                    <a:pt x="2572" y="2230"/>
                    <a:pt x="3404" y="1788"/>
                    <a:pt x="3565" y="1190"/>
                  </a:cubicBezTo>
                  <a:cubicBezTo>
                    <a:pt x="3716" y="588"/>
                    <a:pt x="3080" y="52"/>
                    <a:pt x="2143" y="2"/>
                  </a:cubicBezTo>
                  <a:cubicBezTo>
                    <a:pt x="2110" y="1"/>
                    <a:pt x="2077" y="0"/>
                    <a:pt x="2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1" name="Google Shape;10141;p23"/>
            <p:cNvSpPr/>
            <p:nvPr/>
          </p:nvSpPr>
          <p:spPr>
            <a:xfrm>
              <a:off x="2242250" y="2342050"/>
              <a:ext cx="91200" cy="59975"/>
            </a:xfrm>
            <a:custGeom>
              <a:avLst/>
              <a:gdLst/>
              <a:ahLst/>
              <a:cxnLst/>
              <a:rect l="l" t="t" r="r" b="b"/>
              <a:pathLst>
                <a:path w="3648" h="2399" extrusionOk="0">
                  <a:moveTo>
                    <a:pt x="2017" y="136"/>
                  </a:moveTo>
                  <a:cubicBezTo>
                    <a:pt x="2052" y="136"/>
                    <a:pt x="2089" y="137"/>
                    <a:pt x="2125" y="138"/>
                  </a:cubicBezTo>
                  <a:cubicBezTo>
                    <a:pt x="2240" y="159"/>
                    <a:pt x="2362" y="180"/>
                    <a:pt x="2479" y="205"/>
                  </a:cubicBezTo>
                  <a:lnTo>
                    <a:pt x="2479" y="205"/>
                  </a:lnTo>
                  <a:cubicBezTo>
                    <a:pt x="2335" y="180"/>
                    <a:pt x="2183" y="172"/>
                    <a:pt x="2024" y="172"/>
                  </a:cubicBezTo>
                  <a:cubicBezTo>
                    <a:pt x="1639" y="172"/>
                    <a:pt x="1271" y="256"/>
                    <a:pt x="970" y="389"/>
                  </a:cubicBezTo>
                  <a:cubicBezTo>
                    <a:pt x="1261" y="221"/>
                    <a:pt x="1623" y="136"/>
                    <a:pt x="2017" y="136"/>
                  </a:cubicBezTo>
                  <a:close/>
                  <a:moveTo>
                    <a:pt x="2008" y="339"/>
                  </a:moveTo>
                  <a:cubicBezTo>
                    <a:pt x="2727" y="339"/>
                    <a:pt x="3280" y="674"/>
                    <a:pt x="3313" y="1126"/>
                  </a:cubicBezTo>
                  <a:lnTo>
                    <a:pt x="3313" y="1176"/>
                  </a:lnTo>
                  <a:cubicBezTo>
                    <a:pt x="3201" y="1673"/>
                    <a:pt x="2505" y="2032"/>
                    <a:pt x="1770" y="2032"/>
                  </a:cubicBezTo>
                  <a:cubicBezTo>
                    <a:pt x="1738" y="2032"/>
                    <a:pt x="1705" y="2031"/>
                    <a:pt x="1673" y="2030"/>
                  </a:cubicBezTo>
                  <a:cubicBezTo>
                    <a:pt x="970" y="1980"/>
                    <a:pt x="468" y="1645"/>
                    <a:pt x="451" y="1210"/>
                  </a:cubicBezTo>
                  <a:cubicBezTo>
                    <a:pt x="585" y="707"/>
                    <a:pt x="1254" y="339"/>
                    <a:pt x="2008" y="339"/>
                  </a:cubicBezTo>
                  <a:close/>
                  <a:moveTo>
                    <a:pt x="1987" y="1"/>
                  </a:moveTo>
                  <a:cubicBezTo>
                    <a:pt x="1102" y="1"/>
                    <a:pt x="292" y="453"/>
                    <a:pt x="133" y="1026"/>
                  </a:cubicBezTo>
                  <a:cubicBezTo>
                    <a:pt x="116" y="1092"/>
                    <a:pt x="116" y="1159"/>
                    <a:pt x="116" y="1226"/>
                  </a:cubicBezTo>
                  <a:cubicBezTo>
                    <a:pt x="116" y="1260"/>
                    <a:pt x="99" y="1293"/>
                    <a:pt x="99" y="1310"/>
                  </a:cubicBezTo>
                  <a:cubicBezTo>
                    <a:pt x="1" y="1903"/>
                    <a:pt x="679" y="2398"/>
                    <a:pt x="1594" y="2398"/>
                  </a:cubicBezTo>
                  <a:cubicBezTo>
                    <a:pt x="1609" y="2398"/>
                    <a:pt x="1624" y="2398"/>
                    <a:pt x="1639" y="2398"/>
                  </a:cubicBezTo>
                  <a:cubicBezTo>
                    <a:pt x="2610" y="2381"/>
                    <a:pt x="3447" y="1879"/>
                    <a:pt x="3548" y="1277"/>
                  </a:cubicBezTo>
                  <a:cubicBezTo>
                    <a:pt x="3564" y="1210"/>
                    <a:pt x="3564" y="1176"/>
                    <a:pt x="3564" y="1109"/>
                  </a:cubicBezTo>
                  <a:cubicBezTo>
                    <a:pt x="3648" y="523"/>
                    <a:pt x="3029" y="38"/>
                    <a:pt x="2125" y="4"/>
                  </a:cubicBezTo>
                  <a:cubicBezTo>
                    <a:pt x="2079" y="2"/>
                    <a:pt x="2033" y="1"/>
                    <a:pt x="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2" name="Google Shape;10142;p23"/>
            <p:cNvSpPr/>
            <p:nvPr/>
          </p:nvSpPr>
          <p:spPr>
            <a:xfrm>
              <a:off x="2244375" y="2342575"/>
              <a:ext cx="91175" cy="55300"/>
            </a:xfrm>
            <a:custGeom>
              <a:avLst/>
              <a:gdLst/>
              <a:ahLst/>
              <a:cxnLst/>
              <a:rect l="l" t="t" r="r" b="b"/>
              <a:pathLst>
                <a:path w="3647" h="2212" extrusionOk="0">
                  <a:moveTo>
                    <a:pt x="2006" y="168"/>
                  </a:moveTo>
                  <a:cubicBezTo>
                    <a:pt x="2793" y="168"/>
                    <a:pt x="3379" y="569"/>
                    <a:pt x="3295" y="1088"/>
                  </a:cubicBezTo>
                  <a:cubicBezTo>
                    <a:pt x="3211" y="1590"/>
                    <a:pt x="2508" y="2009"/>
                    <a:pt x="1705" y="2026"/>
                  </a:cubicBezTo>
                  <a:cubicBezTo>
                    <a:pt x="918" y="2026"/>
                    <a:pt x="332" y="1624"/>
                    <a:pt x="416" y="1105"/>
                  </a:cubicBezTo>
                  <a:cubicBezTo>
                    <a:pt x="500" y="586"/>
                    <a:pt x="1203" y="168"/>
                    <a:pt x="2006" y="168"/>
                  </a:cubicBezTo>
                  <a:close/>
                  <a:moveTo>
                    <a:pt x="2006" y="0"/>
                  </a:moveTo>
                  <a:cubicBezTo>
                    <a:pt x="1035" y="17"/>
                    <a:pt x="199" y="519"/>
                    <a:pt x="98" y="1122"/>
                  </a:cubicBezTo>
                  <a:cubicBezTo>
                    <a:pt x="1" y="1721"/>
                    <a:pt x="657" y="2211"/>
                    <a:pt x="1550" y="2211"/>
                  </a:cubicBezTo>
                  <a:cubicBezTo>
                    <a:pt x="1579" y="2211"/>
                    <a:pt x="1608" y="2211"/>
                    <a:pt x="1638" y="2210"/>
                  </a:cubicBezTo>
                  <a:cubicBezTo>
                    <a:pt x="2609" y="2193"/>
                    <a:pt x="3446" y="1691"/>
                    <a:pt x="3546" y="1088"/>
                  </a:cubicBezTo>
                  <a:cubicBezTo>
                    <a:pt x="3647" y="486"/>
                    <a:pt x="2960" y="0"/>
                    <a:pt x="2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3" name="Google Shape;10143;p23"/>
            <p:cNvSpPr/>
            <p:nvPr/>
          </p:nvSpPr>
          <p:spPr>
            <a:xfrm>
              <a:off x="2243475" y="2338300"/>
              <a:ext cx="93325" cy="55425"/>
            </a:xfrm>
            <a:custGeom>
              <a:avLst/>
              <a:gdLst/>
              <a:ahLst/>
              <a:cxnLst/>
              <a:rect l="l" t="t" r="r" b="b"/>
              <a:pathLst>
                <a:path w="3733" h="2217" extrusionOk="0">
                  <a:moveTo>
                    <a:pt x="1987" y="150"/>
                  </a:moveTo>
                  <a:cubicBezTo>
                    <a:pt x="2033" y="150"/>
                    <a:pt x="2080" y="152"/>
                    <a:pt x="2126" y="154"/>
                  </a:cubicBezTo>
                  <a:cubicBezTo>
                    <a:pt x="2913" y="188"/>
                    <a:pt x="3432" y="623"/>
                    <a:pt x="3314" y="1159"/>
                  </a:cubicBezTo>
                  <a:cubicBezTo>
                    <a:pt x="3218" y="1641"/>
                    <a:pt x="2521" y="2014"/>
                    <a:pt x="1755" y="2014"/>
                  </a:cubicBezTo>
                  <a:cubicBezTo>
                    <a:pt x="1722" y="2014"/>
                    <a:pt x="1690" y="2014"/>
                    <a:pt x="1657" y="2012"/>
                  </a:cubicBezTo>
                  <a:cubicBezTo>
                    <a:pt x="854" y="1962"/>
                    <a:pt x="335" y="1527"/>
                    <a:pt x="469" y="1008"/>
                  </a:cubicBezTo>
                  <a:cubicBezTo>
                    <a:pt x="579" y="520"/>
                    <a:pt x="1253" y="150"/>
                    <a:pt x="1987" y="150"/>
                  </a:cubicBezTo>
                  <a:close/>
                  <a:moveTo>
                    <a:pt x="2005" y="0"/>
                  </a:moveTo>
                  <a:cubicBezTo>
                    <a:pt x="1120" y="0"/>
                    <a:pt x="310" y="452"/>
                    <a:pt x="151" y="1025"/>
                  </a:cubicBezTo>
                  <a:cubicBezTo>
                    <a:pt x="0" y="1627"/>
                    <a:pt x="636" y="2180"/>
                    <a:pt x="1574" y="2213"/>
                  </a:cubicBezTo>
                  <a:cubicBezTo>
                    <a:pt x="1620" y="2216"/>
                    <a:pt x="1666" y="2217"/>
                    <a:pt x="1712" y="2217"/>
                  </a:cubicBezTo>
                  <a:cubicBezTo>
                    <a:pt x="2597" y="2217"/>
                    <a:pt x="3406" y="1765"/>
                    <a:pt x="3566" y="1192"/>
                  </a:cubicBezTo>
                  <a:cubicBezTo>
                    <a:pt x="3733" y="590"/>
                    <a:pt x="3080" y="37"/>
                    <a:pt x="2143" y="4"/>
                  </a:cubicBezTo>
                  <a:cubicBezTo>
                    <a:pt x="2097" y="1"/>
                    <a:pt x="2050" y="0"/>
                    <a:pt x="2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4" name="Google Shape;10144;p23"/>
            <p:cNvSpPr/>
            <p:nvPr/>
          </p:nvSpPr>
          <p:spPr>
            <a:xfrm>
              <a:off x="1844700" y="2416175"/>
              <a:ext cx="91225" cy="60325"/>
            </a:xfrm>
            <a:custGeom>
              <a:avLst/>
              <a:gdLst/>
              <a:ahLst/>
              <a:cxnLst/>
              <a:rect l="l" t="t" r="r" b="b"/>
              <a:pathLst>
                <a:path w="3649" h="2413" extrusionOk="0">
                  <a:moveTo>
                    <a:pt x="2017" y="151"/>
                  </a:moveTo>
                  <a:cubicBezTo>
                    <a:pt x="2053" y="151"/>
                    <a:pt x="2089" y="151"/>
                    <a:pt x="2125" y="153"/>
                  </a:cubicBezTo>
                  <a:cubicBezTo>
                    <a:pt x="2309" y="153"/>
                    <a:pt x="2510" y="186"/>
                    <a:pt x="2678" y="253"/>
                  </a:cubicBezTo>
                  <a:cubicBezTo>
                    <a:pt x="2477" y="186"/>
                    <a:pt x="2259" y="170"/>
                    <a:pt x="2025" y="170"/>
                  </a:cubicBezTo>
                  <a:cubicBezTo>
                    <a:pt x="1640" y="170"/>
                    <a:pt x="1271" y="253"/>
                    <a:pt x="970" y="404"/>
                  </a:cubicBezTo>
                  <a:cubicBezTo>
                    <a:pt x="1262" y="235"/>
                    <a:pt x="1624" y="151"/>
                    <a:pt x="2017" y="151"/>
                  </a:cubicBezTo>
                  <a:close/>
                  <a:moveTo>
                    <a:pt x="2008" y="320"/>
                  </a:moveTo>
                  <a:cubicBezTo>
                    <a:pt x="2728" y="320"/>
                    <a:pt x="3280" y="655"/>
                    <a:pt x="3314" y="1107"/>
                  </a:cubicBezTo>
                  <a:lnTo>
                    <a:pt x="3314" y="1157"/>
                  </a:lnTo>
                  <a:cubicBezTo>
                    <a:pt x="3203" y="1645"/>
                    <a:pt x="2530" y="2015"/>
                    <a:pt x="1809" y="2015"/>
                  </a:cubicBezTo>
                  <a:cubicBezTo>
                    <a:pt x="1764" y="2015"/>
                    <a:pt x="1719" y="2014"/>
                    <a:pt x="1673" y="2011"/>
                  </a:cubicBezTo>
                  <a:cubicBezTo>
                    <a:pt x="970" y="1977"/>
                    <a:pt x="468" y="1643"/>
                    <a:pt x="451" y="1191"/>
                  </a:cubicBezTo>
                  <a:cubicBezTo>
                    <a:pt x="585" y="722"/>
                    <a:pt x="1255" y="337"/>
                    <a:pt x="2008" y="320"/>
                  </a:cubicBezTo>
                  <a:close/>
                  <a:moveTo>
                    <a:pt x="2027" y="0"/>
                  </a:moveTo>
                  <a:cubicBezTo>
                    <a:pt x="1127" y="0"/>
                    <a:pt x="295" y="442"/>
                    <a:pt x="133" y="1023"/>
                  </a:cubicBezTo>
                  <a:cubicBezTo>
                    <a:pt x="117" y="1090"/>
                    <a:pt x="117" y="1174"/>
                    <a:pt x="117" y="1241"/>
                  </a:cubicBezTo>
                  <a:cubicBezTo>
                    <a:pt x="117" y="1258"/>
                    <a:pt x="100" y="1308"/>
                    <a:pt x="100" y="1325"/>
                  </a:cubicBezTo>
                  <a:cubicBezTo>
                    <a:pt x="1" y="1917"/>
                    <a:pt x="680" y="2413"/>
                    <a:pt x="1594" y="2413"/>
                  </a:cubicBezTo>
                  <a:cubicBezTo>
                    <a:pt x="1609" y="2413"/>
                    <a:pt x="1625" y="2413"/>
                    <a:pt x="1640" y="2413"/>
                  </a:cubicBezTo>
                  <a:cubicBezTo>
                    <a:pt x="2611" y="2379"/>
                    <a:pt x="3448" y="1877"/>
                    <a:pt x="3548" y="1274"/>
                  </a:cubicBezTo>
                  <a:cubicBezTo>
                    <a:pt x="3565" y="1224"/>
                    <a:pt x="3565" y="1174"/>
                    <a:pt x="3565" y="1107"/>
                  </a:cubicBezTo>
                  <a:cubicBezTo>
                    <a:pt x="3648" y="521"/>
                    <a:pt x="3029" y="52"/>
                    <a:pt x="2125" y="2"/>
                  </a:cubicBezTo>
                  <a:cubicBezTo>
                    <a:pt x="2092" y="1"/>
                    <a:pt x="2060" y="0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5" name="Google Shape;10145;p23"/>
            <p:cNvSpPr/>
            <p:nvPr/>
          </p:nvSpPr>
          <p:spPr>
            <a:xfrm>
              <a:off x="1846800" y="2416625"/>
              <a:ext cx="90800" cy="55700"/>
            </a:xfrm>
            <a:custGeom>
              <a:avLst/>
              <a:gdLst/>
              <a:ahLst/>
              <a:cxnLst/>
              <a:rect l="l" t="t" r="r" b="b"/>
              <a:pathLst>
                <a:path w="3632" h="2228" extrusionOk="0">
                  <a:moveTo>
                    <a:pt x="1974" y="152"/>
                  </a:moveTo>
                  <a:cubicBezTo>
                    <a:pt x="2778" y="152"/>
                    <a:pt x="3364" y="553"/>
                    <a:pt x="3280" y="1072"/>
                  </a:cubicBezTo>
                  <a:cubicBezTo>
                    <a:pt x="3213" y="1591"/>
                    <a:pt x="2476" y="2010"/>
                    <a:pt x="1690" y="2010"/>
                  </a:cubicBezTo>
                  <a:cubicBezTo>
                    <a:pt x="886" y="2010"/>
                    <a:pt x="300" y="1625"/>
                    <a:pt x="384" y="1089"/>
                  </a:cubicBezTo>
                  <a:cubicBezTo>
                    <a:pt x="468" y="570"/>
                    <a:pt x="1187" y="152"/>
                    <a:pt x="1974" y="152"/>
                  </a:cubicBezTo>
                  <a:close/>
                  <a:moveTo>
                    <a:pt x="2008" y="1"/>
                  </a:moveTo>
                  <a:cubicBezTo>
                    <a:pt x="1037" y="34"/>
                    <a:pt x="200" y="537"/>
                    <a:pt x="99" y="1139"/>
                  </a:cubicBezTo>
                  <a:cubicBezTo>
                    <a:pt x="1" y="1732"/>
                    <a:pt x="679" y="2228"/>
                    <a:pt x="1594" y="2228"/>
                  </a:cubicBezTo>
                  <a:cubicBezTo>
                    <a:pt x="1609" y="2228"/>
                    <a:pt x="1624" y="2227"/>
                    <a:pt x="1639" y="2227"/>
                  </a:cubicBezTo>
                  <a:cubicBezTo>
                    <a:pt x="2610" y="2194"/>
                    <a:pt x="3447" y="1708"/>
                    <a:pt x="3548" y="1089"/>
                  </a:cubicBezTo>
                  <a:cubicBezTo>
                    <a:pt x="3631" y="486"/>
                    <a:pt x="2945" y="1"/>
                    <a:pt x="2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6" name="Google Shape;10146;p23"/>
            <p:cNvSpPr/>
            <p:nvPr/>
          </p:nvSpPr>
          <p:spPr>
            <a:xfrm>
              <a:off x="1845925" y="2412400"/>
              <a:ext cx="93350" cy="55775"/>
            </a:xfrm>
            <a:custGeom>
              <a:avLst/>
              <a:gdLst/>
              <a:ahLst/>
              <a:cxnLst/>
              <a:rect l="l" t="t" r="r" b="b"/>
              <a:pathLst>
                <a:path w="3734" h="2231" extrusionOk="0">
                  <a:moveTo>
                    <a:pt x="2012" y="151"/>
                  </a:moveTo>
                  <a:cubicBezTo>
                    <a:pt x="2045" y="151"/>
                    <a:pt x="2077" y="152"/>
                    <a:pt x="2110" y="153"/>
                  </a:cubicBezTo>
                  <a:cubicBezTo>
                    <a:pt x="2913" y="203"/>
                    <a:pt x="3432" y="639"/>
                    <a:pt x="3315" y="1158"/>
                  </a:cubicBezTo>
                  <a:cubicBezTo>
                    <a:pt x="3186" y="1639"/>
                    <a:pt x="2519" y="2013"/>
                    <a:pt x="1755" y="2013"/>
                  </a:cubicBezTo>
                  <a:cubicBezTo>
                    <a:pt x="1723" y="2013"/>
                    <a:pt x="1690" y="2013"/>
                    <a:pt x="1658" y="2011"/>
                  </a:cubicBezTo>
                  <a:cubicBezTo>
                    <a:pt x="854" y="1978"/>
                    <a:pt x="335" y="1542"/>
                    <a:pt x="469" y="1007"/>
                  </a:cubicBezTo>
                  <a:cubicBezTo>
                    <a:pt x="581" y="510"/>
                    <a:pt x="1277" y="151"/>
                    <a:pt x="2012" y="151"/>
                  </a:cubicBezTo>
                  <a:close/>
                  <a:moveTo>
                    <a:pt x="2045" y="1"/>
                  </a:moveTo>
                  <a:cubicBezTo>
                    <a:pt x="1145" y="1"/>
                    <a:pt x="313" y="443"/>
                    <a:pt x="151" y="1040"/>
                  </a:cubicBezTo>
                  <a:cubicBezTo>
                    <a:pt x="1" y="1643"/>
                    <a:pt x="637" y="2179"/>
                    <a:pt x="1574" y="2229"/>
                  </a:cubicBezTo>
                  <a:cubicBezTo>
                    <a:pt x="1607" y="2230"/>
                    <a:pt x="1639" y="2231"/>
                    <a:pt x="1672" y="2231"/>
                  </a:cubicBezTo>
                  <a:cubicBezTo>
                    <a:pt x="2572" y="2231"/>
                    <a:pt x="3404" y="1789"/>
                    <a:pt x="3566" y="1208"/>
                  </a:cubicBezTo>
                  <a:cubicBezTo>
                    <a:pt x="3733" y="588"/>
                    <a:pt x="3080" y="53"/>
                    <a:pt x="2143" y="3"/>
                  </a:cubicBezTo>
                  <a:cubicBezTo>
                    <a:pt x="2110" y="1"/>
                    <a:pt x="2078" y="1"/>
                    <a:pt x="20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7" name="Google Shape;10147;p23"/>
            <p:cNvSpPr/>
            <p:nvPr/>
          </p:nvSpPr>
          <p:spPr>
            <a:xfrm>
              <a:off x="1678125" y="2100475"/>
              <a:ext cx="103675" cy="71800"/>
            </a:xfrm>
            <a:custGeom>
              <a:avLst/>
              <a:gdLst/>
              <a:ahLst/>
              <a:cxnLst/>
              <a:rect l="l" t="t" r="r" b="b"/>
              <a:pathLst>
                <a:path w="4147" h="2872" extrusionOk="0">
                  <a:moveTo>
                    <a:pt x="1811" y="246"/>
                  </a:moveTo>
                  <a:cubicBezTo>
                    <a:pt x="2261" y="246"/>
                    <a:pt x="2364" y="670"/>
                    <a:pt x="2561" y="712"/>
                  </a:cubicBezTo>
                  <a:cubicBezTo>
                    <a:pt x="2567" y="713"/>
                    <a:pt x="2573" y="713"/>
                    <a:pt x="2580" y="713"/>
                  </a:cubicBezTo>
                  <a:cubicBezTo>
                    <a:pt x="2716" y="713"/>
                    <a:pt x="3057" y="628"/>
                    <a:pt x="3334" y="628"/>
                  </a:cubicBezTo>
                  <a:cubicBezTo>
                    <a:pt x="3568" y="628"/>
                    <a:pt x="3756" y="689"/>
                    <a:pt x="3733" y="913"/>
                  </a:cubicBezTo>
                  <a:lnTo>
                    <a:pt x="3532" y="2085"/>
                  </a:lnTo>
                  <a:cubicBezTo>
                    <a:pt x="3499" y="2336"/>
                    <a:pt x="3164" y="2520"/>
                    <a:pt x="2746" y="2554"/>
                  </a:cubicBezTo>
                  <a:cubicBezTo>
                    <a:pt x="2682" y="2558"/>
                    <a:pt x="2618" y="2560"/>
                    <a:pt x="2554" y="2560"/>
                  </a:cubicBezTo>
                  <a:cubicBezTo>
                    <a:pt x="2344" y="2560"/>
                    <a:pt x="2130" y="2538"/>
                    <a:pt x="1925" y="2487"/>
                  </a:cubicBezTo>
                  <a:cubicBezTo>
                    <a:pt x="1340" y="2353"/>
                    <a:pt x="1524" y="2035"/>
                    <a:pt x="1172" y="1984"/>
                  </a:cubicBezTo>
                  <a:cubicBezTo>
                    <a:pt x="938" y="1934"/>
                    <a:pt x="553" y="1884"/>
                    <a:pt x="385" y="1583"/>
                  </a:cubicBezTo>
                  <a:cubicBezTo>
                    <a:pt x="252" y="1382"/>
                    <a:pt x="318" y="1097"/>
                    <a:pt x="553" y="913"/>
                  </a:cubicBezTo>
                  <a:cubicBezTo>
                    <a:pt x="921" y="595"/>
                    <a:pt x="1340" y="344"/>
                    <a:pt x="1524" y="294"/>
                  </a:cubicBezTo>
                  <a:cubicBezTo>
                    <a:pt x="1633" y="260"/>
                    <a:pt x="1728" y="246"/>
                    <a:pt x="1811" y="246"/>
                  </a:cubicBezTo>
                  <a:close/>
                  <a:moveTo>
                    <a:pt x="1818" y="1"/>
                  </a:moveTo>
                  <a:cubicBezTo>
                    <a:pt x="1719" y="1"/>
                    <a:pt x="1605" y="23"/>
                    <a:pt x="1473" y="76"/>
                  </a:cubicBezTo>
                  <a:cubicBezTo>
                    <a:pt x="1239" y="160"/>
                    <a:pt x="754" y="511"/>
                    <a:pt x="335" y="913"/>
                  </a:cubicBezTo>
                  <a:cubicBezTo>
                    <a:pt x="84" y="1164"/>
                    <a:pt x="0" y="1482"/>
                    <a:pt x="151" y="1733"/>
                  </a:cubicBezTo>
                  <a:cubicBezTo>
                    <a:pt x="335" y="2085"/>
                    <a:pt x="770" y="2152"/>
                    <a:pt x="1021" y="2219"/>
                  </a:cubicBezTo>
                  <a:cubicBezTo>
                    <a:pt x="1406" y="2269"/>
                    <a:pt x="1222" y="2654"/>
                    <a:pt x="1858" y="2805"/>
                  </a:cubicBezTo>
                  <a:cubicBezTo>
                    <a:pt x="2160" y="2855"/>
                    <a:pt x="2494" y="2872"/>
                    <a:pt x="2813" y="2872"/>
                  </a:cubicBezTo>
                  <a:cubicBezTo>
                    <a:pt x="3281" y="2855"/>
                    <a:pt x="3700" y="2604"/>
                    <a:pt x="3767" y="2286"/>
                  </a:cubicBezTo>
                  <a:lnTo>
                    <a:pt x="4085" y="763"/>
                  </a:lnTo>
                  <a:cubicBezTo>
                    <a:pt x="4147" y="493"/>
                    <a:pt x="3963" y="414"/>
                    <a:pt x="3707" y="414"/>
                  </a:cubicBezTo>
                  <a:cubicBezTo>
                    <a:pt x="3355" y="414"/>
                    <a:pt x="2866" y="562"/>
                    <a:pt x="2694" y="562"/>
                  </a:cubicBezTo>
                  <a:cubicBezTo>
                    <a:pt x="2688" y="562"/>
                    <a:pt x="2683" y="562"/>
                    <a:pt x="2679" y="562"/>
                  </a:cubicBezTo>
                  <a:cubicBezTo>
                    <a:pt x="2442" y="548"/>
                    <a:pt x="2309" y="1"/>
                    <a:pt x="18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8" name="Google Shape;10148;p23"/>
            <p:cNvSpPr/>
            <p:nvPr/>
          </p:nvSpPr>
          <p:spPr>
            <a:xfrm>
              <a:off x="1675600" y="2097525"/>
              <a:ext cx="103300" cy="71825"/>
            </a:xfrm>
            <a:custGeom>
              <a:avLst/>
              <a:gdLst/>
              <a:ahLst/>
              <a:cxnLst/>
              <a:rect l="l" t="t" r="r" b="b"/>
              <a:pathLst>
                <a:path w="4132" h="2873" extrusionOk="0">
                  <a:moveTo>
                    <a:pt x="1795" y="225"/>
                  </a:moveTo>
                  <a:cubicBezTo>
                    <a:pt x="2274" y="225"/>
                    <a:pt x="2376" y="665"/>
                    <a:pt x="2579" y="680"/>
                  </a:cubicBezTo>
                  <a:cubicBezTo>
                    <a:pt x="2584" y="680"/>
                    <a:pt x="2591" y="680"/>
                    <a:pt x="2597" y="680"/>
                  </a:cubicBezTo>
                  <a:cubicBezTo>
                    <a:pt x="2733" y="680"/>
                    <a:pt x="3074" y="596"/>
                    <a:pt x="3351" y="596"/>
                  </a:cubicBezTo>
                  <a:cubicBezTo>
                    <a:pt x="3585" y="596"/>
                    <a:pt x="3773" y="656"/>
                    <a:pt x="3750" y="881"/>
                  </a:cubicBezTo>
                  <a:lnTo>
                    <a:pt x="3550" y="2052"/>
                  </a:lnTo>
                  <a:cubicBezTo>
                    <a:pt x="3516" y="2303"/>
                    <a:pt x="3181" y="2504"/>
                    <a:pt x="2763" y="2521"/>
                  </a:cubicBezTo>
                  <a:cubicBezTo>
                    <a:pt x="2700" y="2525"/>
                    <a:pt x="2635" y="2527"/>
                    <a:pt x="2571" y="2527"/>
                  </a:cubicBezTo>
                  <a:cubicBezTo>
                    <a:pt x="2362" y="2527"/>
                    <a:pt x="2147" y="2505"/>
                    <a:pt x="1943" y="2454"/>
                  </a:cubicBezTo>
                  <a:cubicBezTo>
                    <a:pt x="1357" y="2337"/>
                    <a:pt x="1541" y="2019"/>
                    <a:pt x="1189" y="1952"/>
                  </a:cubicBezTo>
                  <a:cubicBezTo>
                    <a:pt x="955" y="1918"/>
                    <a:pt x="570" y="1851"/>
                    <a:pt x="403" y="1550"/>
                  </a:cubicBezTo>
                  <a:cubicBezTo>
                    <a:pt x="269" y="1349"/>
                    <a:pt x="336" y="1081"/>
                    <a:pt x="570" y="881"/>
                  </a:cubicBezTo>
                  <a:cubicBezTo>
                    <a:pt x="938" y="579"/>
                    <a:pt x="1357" y="328"/>
                    <a:pt x="1541" y="261"/>
                  </a:cubicBezTo>
                  <a:cubicBezTo>
                    <a:pt x="1636" y="236"/>
                    <a:pt x="1720" y="225"/>
                    <a:pt x="1795" y="225"/>
                  </a:cubicBezTo>
                  <a:close/>
                  <a:moveTo>
                    <a:pt x="1819" y="0"/>
                  </a:moveTo>
                  <a:cubicBezTo>
                    <a:pt x="1717" y="0"/>
                    <a:pt x="1597" y="23"/>
                    <a:pt x="1457" y="77"/>
                  </a:cubicBezTo>
                  <a:cubicBezTo>
                    <a:pt x="1240" y="161"/>
                    <a:pt x="754" y="512"/>
                    <a:pt x="336" y="914"/>
                  </a:cubicBezTo>
                  <a:cubicBezTo>
                    <a:pt x="85" y="1165"/>
                    <a:pt x="1" y="1466"/>
                    <a:pt x="152" y="1717"/>
                  </a:cubicBezTo>
                  <a:cubicBezTo>
                    <a:pt x="336" y="2086"/>
                    <a:pt x="771" y="2136"/>
                    <a:pt x="1022" y="2203"/>
                  </a:cubicBezTo>
                  <a:cubicBezTo>
                    <a:pt x="1407" y="2270"/>
                    <a:pt x="1206" y="2638"/>
                    <a:pt x="1859" y="2789"/>
                  </a:cubicBezTo>
                  <a:cubicBezTo>
                    <a:pt x="2160" y="2856"/>
                    <a:pt x="2495" y="2872"/>
                    <a:pt x="2796" y="2872"/>
                  </a:cubicBezTo>
                  <a:cubicBezTo>
                    <a:pt x="3282" y="2856"/>
                    <a:pt x="3700" y="2605"/>
                    <a:pt x="3767" y="2287"/>
                  </a:cubicBezTo>
                  <a:lnTo>
                    <a:pt x="4068" y="763"/>
                  </a:lnTo>
                  <a:cubicBezTo>
                    <a:pt x="4131" y="491"/>
                    <a:pt x="3947" y="414"/>
                    <a:pt x="3691" y="414"/>
                  </a:cubicBezTo>
                  <a:cubicBezTo>
                    <a:pt x="3355" y="414"/>
                    <a:pt x="2895" y="548"/>
                    <a:pt x="2711" y="548"/>
                  </a:cubicBezTo>
                  <a:cubicBezTo>
                    <a:pt x="2699" y="548"/>
                    <a:pt x="2689" y="547"/>
                    <a:pt x="2679" y="546"/>
                  </a:cubicBezTo>
                  <a:cubicBezTo>
                    <a:pt x="2429" y="532"/>
                    <a:pt x="2318" y="0"/>
                    <a:pt x="1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9" name="Google Shape;10149;p23"/>
            <p:cNvSpPr/>
            <p:nvPr/>
          </p:nvSpPr>
          <p:spPr>
            <a:xfrm>
              <a:off x="2201625" y="2151875"/>
              <a:ext cx="103700" cy="71875"/>
            </a:xfrm>
            <a:custGeom>
              <a:avLst/>
              <a:gdLst/>
              <a:ahLst/>
              <a:cxnLst/>
              <a:rect l="l" t="t" r="r" b="b"/>
              <a:pathLst>
                <a:path w="4148" h="2875" extrusionOk="0">
                  <a:moveTo>
                    <a:pt x="1778" y="227"/>
                  </a:moveTo>
                  <a:cubicBezTo>
                    <a:pt x="2256" y="227"/>
                    <a:pt x="2359" y="667"/>
                    <a:pt x="2561" y="682"/>
                  </a:cubicBezTo>
                  <a:cubicBezTo>
                    <a:pt x="2567" y="682"/>
                    <a:pt x="2574" y="682"/>
                    <a:pt x="2581" y="682"/>
                  </a:cubicBezTo>
                  <a:cubicBezTo>
                    <a:pt x="2725" y="682"/>
                    <a:pt x="3070" y="598"/>
                    <a:pt x="3346" y="598"/>
                  </a:cubicBezTo>
                  <a:cubicBezTo>
                    <a:pt x="3579" y="598"/>
                    <a:pt x="3763" y="658"/>
                    <a:pt x="3733" y="883"/>
                  </a:cubicBezTo>
                  <a:lnTo>
                    <a:pt x="3549" y="2054"/>
                  </a:lnTo>
                  <a:cubicBezTo>
                    <a:pt x="3499" y="2305"/>
                    <a:pt x="3164" y="2506"/>
                    <a:pt x="2745" y="2523"/>
                  </a:cubicBezTo>
                  <a:cubicBezTo>
                    <a:pt x="2682" y="2527"/>
                    <a:pt x="2619" y="2529"/>
                    <a:pt x="2556" y="2529"/>
                  </a:cubicBezTo>
                  <a:cubicBezTo>
                    <a:pt x="2350" y="2529"/>
                    <a:pt x="2143" y="2507"/>
                    <a:pt x="1925" y="2456"/>
                  </a:cubicBezTo>
                  <a:cubicBezTo>
                    <a:pt x="1339" y="2339"/>
                    <a:pt x="1524" y="2021"/>
                    <a:pt x="1172" y="1954"/>
                  </a:cubicBezTo>
                  <a:cubicBezTo>
                    <a:pt x="954" y="1920"/>
                    <a:pt x="553" y="1853"/>
                    <a:pt x="385" y="1552"/>
                  </a:cubicBezTo>
                  <a:cubicBezTo>
                    <a:pt x="251" y="1351"/>
                    <a:pt x="318" y="1083"/>
                    <a:pt x="553" y="883"/>
                  </a:cubicBezTo>
                  <a:cubicBezTo>
                    <a:pt x="921" y="581"/>
                    <a:pt x="1339" y="330"/>
                    <a:pt x="1524" y="263"/>
                  </a:cubicBezTo>
                  <a:cubicBezTo>
                    <a:pt x="1619" y="238"/>
                    <a:pt x="1703" y="227"/>
                    <a:pt x="1778" y="227"/>
                  </a:cubicBezTo>
                  <a:close/>
                  <a:moveTo>
                    <a:pt x="1828" y="1"/>
                  </a:moveTo>
                  <a:cubicBezTo>
                    <a:pt x="1727" y="1"/>
                    <a:pt x="1610" y="24"/>
                    <a:pt x="1473" y="79"/>
                  </a:cubicBezTo>
                  <a:cubicBezTo>
                    <a:pt x="1239" y="163"/>
                    <a:pt x="754" y="514"/>
                    <a:pt x="335" y="916"/>
                  </a:cubicBezTo>
                  <a:cubicBezTo>
                    <a:pt x="84" y="1167"/>
                    <a:pt x="0" y="1468"/>
                    <a:pt x="151" y="1719"/>
                  </a:cubicBezTo>
                  <a:cubicBezTo>
                    <a:pt x="335" y="2071"/>
                    <a:pt x="787" y="2138"/>
                    <a:pt x="1038" y="2205"/>
                  </a:cubicBezTo>
                  <a:cubicBezTo>
                    <a:pt x="1406" y="2272"/>
                    <a:pt x="1222" y="2640"/>
                    <a:pt x="1875" y="2791"/>
                  </a:cubicBezTo>
                  <a:cubicBezTo>
                    <a:pt x="2160" y="2858"/>
                    <a:pt x="2494" y="2874"/>
                    <a:pt x="2812" y="2874"/>
                  </a:cubicBezTo>
                  <a:cubicBezTo>
                    <a:pt x="3298" y="2858"/>
                    <a:pt x="3716" y="2607"/>
                    <a:pt x="3767" y="2289"/>
                  </a:cubicBezTo>
                  <a:lnTo>
                    <a:pt x="4085" y="765"/>
                  </a:lnTo>
                  <a:cubicBezTo>
                    <a:pt x="4147" y="493"/>
                    <a:pt x="3960" y="416"/>
                    <a:pt x="3701" y="416"/>
                  </a:cubicBezTo>
                  <a:cubicBezTo>
                    <a:pt x="3360" y="416"/>
                    <a:pt x="2895" y="550"/>
                    <a:pt x="2711" y="550"/>
                  </a:cubicBezTo>
                  <a:cubicBezTo>
                    <a:pt x="2699" y="550"/>
                    <a:pt x="2688" y="549"/>
                    <a:pt x="2679" y="548"/>
                  </a:cubicBezTo>
                  <a:cubicBezTo>
                    <a:pt x="2443" y="520"/>
                    <a:pt x="2311" y="1"/>
                    <a:pt x="18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0" name="Google Shape;10150;p23"/>
            <p:cNvSpPr/>
            <p:nvPr/>
          </p:nvSpPr>
          <p:spPr>
            <a:xfrm>
              <a:off x="2201625" y="2148150"/>
              <a:ext cx="103700" cy="71825"/>
            </a:xfrm>
            <a:custGeom>
              <a:avLst/>
              <a:gdLst/>
              <a:ahLst/>
              <a:cxnLst/>
              <a:rect l="l" t="t" r="r" b="b"/>
              <a:pathLst>
                <a:path w="4148" h="2873" extrusionOk="0">
                  <a:moveTo>
                    <a:pt x="1778" y="226"/>
                  </a:moveTo>
                  <a:cubicBezTo>
                    <a:pt x="2256" y="226"/>
                    <a:pt x="2359" y="666"/>
                    <a:pt x="2561" y="680"/>
                  </a:cubicBezTo>
                  <a:cubicBezTo>
                    <a:pt x="2568" y="681"/>
                    <a:pt x="2575" y="681"/>
                    <a:pt x="2583" y="681"/>
                  </a:cubicBezTo>
                  <a:cubicBezTo>
                    <a:pt x="2724" y="681"/>
                    <a:pt x="3053" y="606"/>
                    <a:pt x="3324" y="606"/>
                  </a:cubicBezTo>
                  <a:cubicBezTo>
                    <a:pt x="3568" y="606"/>
                    <a:pt x="3764" y="666"/>
                    <a:pt x="3733" y="898"/>
                  </a:cubicBezTo>
                  <a:lnTo>
                    <a:pt x="3549" y="2069"/>
                  </a:lnTo>
                  <a:cubicBezTo>
                    <a:pt x="3499" y="2320"/>
                    <a:pt x="3164" y="2505"/>
                    <a:pt x="2745" y="2521"/>
                  </a:cubicBezTo>
                  <a:cubicBezTo>
                    <a:pt x="2682" y="2525"/>
                    <a:pt x="2619" y="2527"/>
                    <a:pt x="2556" y="2527"/>
                  </a:cubicBezTo>
                  <a:cubicBezTo>
                    <a:pt x="2350" y="2527"/>
                    <a:pt x="2143" y="2505"/>
                    <a:pt x="1925" y="2454"/>
                  </a:cubicBezTo>
                  <a:cubicBezTo>
                    <a:pt x="1339" y="2337"/>
                    <a:pt x="1524" y="2019"/>
                    <a:pt x="1172" y="1952"/>
                  </a:cubicBezTo>
                  <a:cubicBezTo>
                    <a:pt x="954" y="1919"/>
                    <a:pt x="553" y="1852"/>
                    <a:pt x="385" y="1567"/>
                  </a:cubicBezTo>
                  <a:cubicBezTo>
                    <a:pt x="251" y="1350"/>
                    <a:pt x="318" y="1082"/>
                    <a:pt x="553" y="898"/>
                  </a:cubicBezTo>
                  <a:cubicBezTo>
                    <a:pt x="921" y="580"/>
                    <a:pt x="1339" y="329"/>
                    <a:pt x="1524" y="262"/>
                  </a:cubicBezTo>
                  <a:cubicBezTo>
                    <a:pt x="1619" y="237"/>
                    <a:pt x="1703" y="226"/>
                    <a:pt x="1778" y="226"/>
                  </a:cubicBezTo>
                  <a:close/>
                  <a:moveTo>
                    <a:pt x="1823" y="1"/>
                  </a:moveTo>
                  <a:cubicBezTo>
                    <a:pt x="1723" y="1"/>
                    <a:pt x="1608" y="23"/>
                    <a:pt x="1473" y="77"/>
                  </a:cubicBezTo>
                  <a:cubicBezTo>
                    <a:pt x="1239" y="161"/>
                    <a:pt x="754" y="513"/>
                    <a:pt x="335" y="914"/>
                  </a:cubicBezTo>
                  <a:cubicBezTo>
                    <a:pt x="84" y="1165"/>
                    <a:pt x="0" y="1484"/>
                    <a:pt x="151" y="1735"/>
                  </a:cubicBezTo>
                  <a:cubicBezTo>
                    <a:pt x="335" y="2086"/>
                    <a:pt x="787" y="2153"/>
                    <a:pt x="1038" y="2203"/>
                  </a:cubicBezTo>
                  <a:cubicBezTo>
                    <a:pt x="1406" y="2270"/>
                    <a:pt x="1222" y="2655"/>
                    <a:pt x="1875" y="2789"/>
                  </a:cubicBezTo>
                  <a:cubicBezTo>
                    <a:pt x="2160" y="2856"/>
                    <a:pt x="2494" y="2873"/>
                    <a:pt x="2812" y="2873"/>
                  </a:cubicBezTo>
                  <a:cubicBezTo>
                    <a:pt x="3298" y="2856"/>
                    <a:pt x="3716" y="2605"/>
                    <a:pt x="3767" y="2287"/>
                  </a:cubicBezTo>
                  <a:lnTo>
                    <a:pt x="4085" y="764"/>
                  </a:lnTo>
                  <a:cubicBezTo>
                    <a:pt x="4147" y="492"/>
                    <a:pt x="3960" y="414"/>
                    <a:pt x="3701" y="414"/>
                  </a:cubicBezTo>
                  <a:cubicBezTo>
                    <a:pt x="3360" y="414"/>
                    <a:pt x="2895" y="548"/>
                    <a:pt x="2711" y="548"/>
                  </a:cubicBezTo>
                  <a:cubicBezTo>
                    <a:pt x="2699" y="548"/>
                    <a:pt x="2688" y="547"/>
                    <a:pt x="2679" y="546"/>
                  </a:cubicBezTo>
                  <a:cubicBezTo>
                    <a:pt x="2443" y="532"/>
                    <a:pt x="2310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1" name="Google Shape;10151;p23"/>
            <p:cNvSpPr/>
            <p:nvPr/>
          </p:nvSpPr>
          <p:spPr>
            <a:xfrm>
              <a:off x="1918750" y="2211925"/>
              <a:ext cx="103525" cy="72075"/>
            </a:xfrm>
            <a:custGeom>
              <a:avLst/>
              <a:gdLst/>
              <a:ahLst/>
              <a:cxnLst/>
              <a:rect l="l" t="t" r="r" b="b"/>
              <a:pathLst>
                <a:path w="4141" h="2883" extrusionOk="0">
                  <a:moveTo>
                    <a:pt x="1806" y="230"/>
                  </a:moveTo>
                  <a:cubicBezTo>
                    <a:pt x="2263" y="230"/>
                    <a:pt x="2378" y="661"/>
                    <a:pt x="2578" y="690"/>
                  </a:cubicBezTo>
                  <a:cubicBezTo>
                    <a:pt x="2584" y="690"/>
                    <a:pt x="2591" y="691"/>
                    <a:pt x="2598" y="691"/>
                  </a:cubicBezTo>
                  <a:cubicBezTo>
                    <a:pt x="2742" y="691"/>
                    <a:pt x="3087" y="606"/>
                    <a:pt x="3362" y="606"/>
                  </a:cubicBezTo>
                  <a:cubicBezTo>
                    <a:pt x="3596" y="606"/>
                    <a:pt x="3779" y="667"/>
                    <a:pt x="3750" y="891"/>
                  </a:cubicBezTo>
                  <a:lnTo>
                    <a:pt x="3549" y="2063"/>
                  </a:lnTo>
                  <a:cubicBezTo>
                    <a:pt x="3515" y="2314"/>
                    <a:pt x="3180" y="2498"/>
                    <a:pt x="2762" y="2531"/>
                  </a:cubicBezTo>
                  <a:cubicBezTo>
                    <a:pt x="2699" y="2535"/>
                    <a:pt x="2635" y="2537"/>
                    <a:pt x="2570" y="2537"/>
                  </a:cubicBezTo>
                  <a:cubicBezTo>
                    <a:pt x="2361" y="2537"/>
                    <a:pt x="2146" y="2515"/>
                    <a:pt x="1942" y="2464"/>
                  </a:cubicBezTo>
                  <a:cubicBezTo>
                    <a:pt x="1356" y="2330"/>
                    <a:pt x="1540" y="2029"/>
                    <a:pt x="1189" y="1962"/>
                  </a:cubicBezTo>
                  <a:cubicBezTo>
                    <a:pt x="954" y="1912"/>
                    <a:pt x="569" y="1862"/>
                    <a:pt x="402" y="1560"/>
                  </a:cubicBezTo>
                  <a:cubicBezTo>
                    <a:pt x="268" y="1360"/>
                    <a:pt x="335" y="1075"/>
                    <a:pt x="569" y="891"/>
                  </a:cubicBezTo>
                  <a:cubicBezTo>
                    <a:pt x="937" y="573"/>
                    <a:pt x="1356" y="322"/>
                    <a:pt x="1540" y="272"/>
                  </a:cubicBezTo>
                  <a:cubicBezTo>
                    <a:pt x="1640" y="242"/>
                    <a:pt x="1728" y="230"/>
                    <a:pt x="1806" y="230"/>
                  </a:cubicBezTo>
                  <a:close/>
                  <a:moveTo>
                    <a:pt x="1806" y="1"/>
                  </a:moveTo>
                  <a:cubicBezTo>
                    <a:pt x="1706" y="1"/>
                    <a:pt x="1590" y="22"/>
                    <a:pt x="1456" y="71"/>
                  </a:cubicBezTo>
                  <a:cubicBezTo>
                    <a:pt x="1239" y="154"/>
                    <a:pt x="753" y="523"/>
                    <a:pt x="335" y="908"/>
                  </a:cubicBezTo>
                  <a:cubicBezTo>
                    <a:pt x="84" y="1159"/>
                    <a:pt x="0" y="1477"/>
                    <a:pt x="151" y="1728"/>
                  </a:cubicBezTo>
                  <a:cubicBezTo>
                    <a:pt x="335" y="2079"/>
                    <a:pt x="770" y="2146"/>
                    <a:pt x="1021" y="2213"/>
                  </a:cubicBezTo>
                  <a:cubicBezTo>
                    <a:pt x="1406" y="2280"/>
                    <a:pt x="1205" y="2648"/>
                    <a:pt x="1858" y="2799"/>
                  </a:cubicBezTo>
                  <a:cubicBezTo>
                    <a:pt x="2159" y="2866"/>
                    <a:pt x="2494" y="2883"/>
                    <a:pt x="2795" y="2883"/>
                  </a:cubicBezTo>
                  <a:cubicBezTo>
                    <a:pt x="3281" y="2849"/>
                    <a:pt x="3699" y="2598"/>
                    <a:pt x="3766" y="2297"/>
                  </a:cubicBezTo>
                  <a:lnTo>
                    <a:pt x="4084" y="757"/>
                  </a:lnTo>
                  <a:cubicBezTo>
                    <a:pt x="4140" y="492"/>
                    <a:pt x="3952" y="416"/>
                    <a:pt x="3694" y="416"/>
                  </a:cubicBezTo>
                  <a:cubicBezTo>
                    <a:pt x="3345" y="416"/>
                    <a:pt x="2866" y="557"/>
                    <a:pt x="2694" y="557"/>
                  </a:cubicBezTo>
                  <a:cubicBezTo>
                    <a:pt x="2688" y="557"/>
                    <a:pt x="2683" y="556"/>
                    <a:pt x="2678" y="556"/>
                  </a:cubicBezTo>
                  <a:cubicBezTo>
                    <a:pt x="2440" y="542"/>
                    <a:pt x="2319" y="1"/>
                    <a:pt x="1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2" name="Google Shape;10152;p23"/>
            <p:cNvSpPr/>
            <p:nvPr/>
          </p:nvSpPr>
          <p:spPr>
            <a:xfrm>
              <a:off x="1918750" y="2208975"/>
              <a:ext cx="103500" cy="71675"/>
            </a:xfrm>
            <a:custGeom>
              <a:avLst/>
              <a:gdLst/>
              <a:ahLst/>
              <a:cxnLst/>
              <a:rect l="l" t="t" r="r" b="b"/>
              <a:pathLst>
                <a:path w="4140" h="2867" extrusionOk="0">
                  <a:moveTo>
                    <a:pt x="1795" y="231"/>
                  </a:moveTo>
                  <a:cubicBezTo>
                    <a:pt x="2258" y="231"/>
                    <a:pt x="2361" y="662"/>
                    <a:pt x="2561" y="691"/>
                  </a:cubicBezTo>
                  <a:cubicBezTo>
                    <a:pt x="2572" y="693"/>
                    <a:pt x="2586" y="693"/>
                    <a:pt x="2601" y="693"/>
                  </a:cubicBezTo>
                  <a:cubicBezTo>
                    <a:pt x="2747" y="693"/>
                    <a:pt x="3063" y="622"/>
                    <a:pt x="3324" y="622"/>
                  </a:cubicBezTo>
                  <a:cubicBezTo>
                    <a:pt x="3563" y="622"/>
                    <a:pt x="3755" y="681"/>
                    <a:pt x="3733" y="908"/>
                  </a:cubicBezTo>
                  <a:lnTo>
                    <a:pt x="3532" y="2080"/>
                  </a:lnTo>
                  <a:cubicBezTo>
                    <a:pt x="3498" y="2331"/>
                    <a:pt x="3164" y="2515"/>
                    <a:pt x="2745" y="2532"/>
                  </a:cubicBezTo>
                  <a:cubicBezTo>
                    <a:pt x="2666" y="2541"/>
                    <a:pt x="2588" y="2546"/>
                    <a:pt x="2510" y="2546"/>
                  </a:cubicBezTo>
                  <a:cubicBezTo>
                    <a:pt x="2311" y="2546"/>
                    <a:pt x="2118" y="2518"/>
                    <a:pt x="1925" y="2482"/>
                  </a:cubicBezTo>
                  <a:cubicBezTo>
                    <a:pt x="1339" y="2348"/>
                    <a:pt x="1523" y="2030"/>
                    <a:pt x="1172" y="1980"/>
                  </a:cubicBezTo>
                  <a:cubicBezTo>
                    <a:pt x="937" y="1930"/>
                    <a:pt x="536" y="1863"/>
                    <a:pt x="368" y="1578"/>
                  </a:cubicBezTo>
                  <a:cubicBezTo>
                    <a:pt x="251" y="1360"/>
                    <a:pt x="318" y="1093"/>
                    <a:pt x="536" y="908"/>
                  </a:cubicBezTo>
                  <a:cubicBezTo>
                    <a:pt x="921" y="590"/>
                    <a:pt x="1339" y="339"/>
                    <a:pt x="1523" y="272"/>
                  </a:cubicBezTo>
                  <a:cubicBezTo>
                    <a:pt x="1626" y="243"/>
                    <a:pt x="1715" y="231"/>
                    <a:pt x="1795" y="231"/>
                  </a:cubicBezTo>
                  <a:close/>
                  <a:moveTo>
                    <a:pt x="1805" y="1"/>
                  </a:moveTo>
                  <a:cubicBezTo>
                    <a:pt x="1705" y="1"/>
                    <a:pt x="1590" y="22"/>
                    <a:pt x="1456" y="72"/>
                  </a:cubicBezTo>
                  <a:cubicBezTo>
                    <a:pt x="1239" y="155"/>
                    <a:pt x="753" y="507"/>
                    <a:pt x="335" y="908"/>
                  </a:cubicBezTo>
                  <a:cubicBezTo>
                    <a:pt x="84" y="1160"/>
                    <a:pt x="0" y="1478"/>
                    <a:pt x="151" y="1729"/>
                  </a:cubicBezTo>
                  <a:cubicBezTo>
                    <a:pt x="335" y="2080"/>
                    <a:pt x="770" y="2147"/>
                    <a:pt x="1021" y="2197"/>
                  </a:cubicBezTo>
                  <a:cubicBezTo>
                    <a:pt x="1406" y="2264"/>
                    <a:pt x="1205" y="2649"/>
                    <a:pt x="1858" y="2783"/>
                  </a:cubicBezTo>
                  <a:cubicBezTo>
                    <a:pt x="2159" y="2850"/>
                    <a:pt x="2494" y="2867"/>
                    <a:pt x="2795" y="2867"/>
                  </a:cubicBezTo>
                  <a:cubicBezTo>
                    <a:pt x="3281" y="2850"/>
                    <a:pt x="3699" y="2599"/>
                    <a:pt x="3766" y="2281"/>
                  </a:cubicBezTo>
                  <a:lnTo>
                    <a:pt x="4084" y="758"/>
                  </a:lnTo>
                  <a:cubicBezTo>
                    <a:pt x="4140" y="488"/>
                    <a:pt x="3955" y="410"/>
                    <a:pt x="3699" y="410"/>
                  </a:cubicBezTo>
                  <a:cubicBezTo>
                    <a:pt x="3349" y="410"/>
                    <a:pt x="2866" y="557"/>
                    <a:pt x="2693" y="557"/>
                  </a:cubicBezTo>
                  <a:cubicBezTo>
                    <a:pt x="2688" y="557"/>
                    <a:pt x="2683" y="557"/>
                    <a:pt x="2678" y="557"/>
                  </a:cubicBezTo>
                  <a:cubicBezTo>
                    <a:pt x="2441" y="529"/>
                    <a:pt x="2308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3" name="Google Shape;10153;p23"/>
            <p:cNvSpPr/>
            <p:nvPr/>
          </p:nvSpPr>
          <p:spPr>
            <a:xfrm>
              <a:off x="2161875" y="2370450"/>
              <a:ext cx="74225" cy="61700"/>
            </a:xfrm>
            <a:custGeom>
              <a:avLst/>
              <a:gdLst/>
              <a:ahLst/>
              <a:cxnLst/>
              <a:rect l="l" t="t" r="r" b="b"/>
              <a:pathLst>
                <a:path w="2969" h="2468" extrusionOk="0">
                  <a:moveTo>
                    <a:pt x="2527" y="0"/>
                  </a:moveTo>
                  <a:cubicBezTo>
                    <a:pt x="2178" y="0"/>
                    <a:pt x="1697" y="141"/>
                    <a:pt x="1508" y="141"/>
                  </a:cubicBezTo>
                  <a:cubicBezTo>
                    <a:pt x="1501" y="141"/>
                    <a:pt x="1495" y="141"/>
                    <a:pt x="1490" y="141"/>
                  </a:cubicBezTo>
                  <a:cubicBezTo>
                    <a:pt x="1456" y="141"/>
                    <a:pt x="1406" y="124"/>
                    <a:pt x="1389" y="90"/>
                  </a:cubicBezTo>
                  <a:cubicBezTo>
                    <a:pt x="1373" y="157"/>
                    <a:pt x="1373" y="208"/>
                    <a:pt x="1339" y="258"/>
                  </a:cubicBezTo>
                  <a:cubicBezTo>
                    <a:pt x="1373" y="258"/>
                    <a:pt x="1389" y="291"/>
                    <a:pt x="1406" y="291"/>
                  </a:cubicBezTo>
                  <a:cubicBezTo>
                    <a:pt x="1412" y="292"/>
                    <a:pt x="1419" y="292"/>
                    <a:pt x="1426" y="292"/>
                  </a:cubicBezTo>
                  <a:cubicBezTo>
                    <a:pt x="1570" y="292"/>
                    <a:pt x="1915" y="207"/>
                    <a:pt x="2191" y="207"/>
                  </a:cubicBezTo>
                  <a:cubicBezTo>
                    <a:pt x="2424" y="207"/>
                    <a:pt x="2608" y="268"/>
                    <a:pt x="2578" y="492"/>
                  </a:cubicBezTo>
                  <a:lnTo>
                    <a:pt x="2394" y="1664"/>
                  </a:lnTo>
                  <a:cubicBezTo>
                    <a:pt x="2344" y="1915"/>
                    <a:pt x="2009" y="2099"/>
                    <a:pt x="1590" y="2132"/>
                  </a:cubicBezTo>
                  <a:cubicBezTo>
                    <a:pt x="1527" y="2136"/>
                    <a:pt x="1464" y="2139"/>
                    <a:pt x="1401" y="2139"/>
                  </a:cubicBezTo>
                  <a:cubicBezTo>
                    <a:pt x="1196" y="2139"/>
                    <a:pt x="992" y="2117"/>
                    <a:pt x="787" y="2066"/>
                  </a:cubicBezTo>
                  <a:cubicBezTo>
                    <a:pt x="402" y="1982"/>
                    <a:pt x="335" y="1831"/>
                    <a:pt x="251" y="1714"/>
                  </a:cubicBezTo>
                  <a:cubicBezTo>
                    <a:pt x="168" y="1764"/>
                    <a:pt x="84" y="1814"/>
                    <a:pt x="0" y="1848"/>
                  </a:cubicBezTo>
                  <a:cubicBezTo>
                    <a:pt x="201" y="1982"/>
                    <a:pt x="151" y="2266"/>
                    <a:pt x="703" y="2384"/>
                  </a:cubicBezTo>
                  <a:cubicBezTo>
                    <a:pt x="988" y="2434"/>
                    <a:pt x="1323" y="2467"/>
                    <a:pt x="1641" y="2467"/>
                  </a:cubicBezTo>
                  <a:cubicBezTo>
                    <a:pt x="2126" y="2434"/>
                    <a:pt x="2544" y="2183"/>
                    <a:pt x="2595" y="1881"/>
                  </a:cubicBezTo>
                  <a:lnTo>
                    <a:pt x="2913" y="341"/>
                  </a:lnTo>
                  <a:cubicBezTo>
                    <a:pt x="2968" y="77"/>
                    <a:pt x="2783" y="0"/>
                    <a:pt x="2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4" name="Google Shape;10154;p23"/>
            <p:cNvSpPr/>
            <p:nvPr/>
          </p:nvSpPr>
          <p:spPr>
            <a:xfrm>
              <a:off x="2161875" y="2366400"/>
              <a:ext cx="74200" cy="61550"/>
            </a:xfrm>
            <a:custGeom>
              <a:avLst/>
              <a:gdLst/>
              <a:ahLst/>
              <a:cxnLst/>
              <a:rect l="l" t="t" r="r" b="b"/>
              <a:pathLst>
                <a:path w="2968" h="2462" extrusionOk="0">
                  <a:moveTo>
                    <a:pt x="2538" y="0"/>
                  </a:moveTo>
                  <a:cubicBezTo>
                    <a:pt x="2199" y="0"/>
                    <a:pt x="1728" y="137"/>
                    <a:pt x="1525" y="137"/>
                  </a:cubicBezTo>
                  <a:cubicBezTo>
                    <a:pt x="1512" y="137"/>
                    <a:pt x="1501" y="136"/>
                    <a:pt x="1490" y="135"/>
                  </a:cubicBezTo>
                  <a:cubicBezTo>
                    <a:pt x="1456" y="135"/>
                    <a:pt x="1406" y="118"/>
                    <a:pt x="1389" y="85"/>
                  </a:cubicBezTo>
                  <a:cubicBezTo>
                    <a:pt x="1373" y="152"/>
                    <a:pt x="1373" y="202"/>
                    <a:pt x="1339" y="252"/>
                  </a:cubicBezTo>
                  <a:cubicBezTo>
                    <a:pt x="1373" y="252"/>
                    <a:pt x="1389" y="286"/>
                    <a:pt x="1406" y="286"/>
                  </a:cubicBezTo>
                  <a:cubicBezTo>
                    <a:pt x="1412" y="286"/>
                    <a:pt x="1419" y="287"/>
                    <a:pt x="1426" y="287"/>
                  </a:cubicBezTo>
                  <a:cubicBezTo>
                    <a:pt x="1570" y="287"/>
                    <a:pt x="1915" y="202"/>
                    <a:pt x="2191" y="202"/>
                  </a:cubicBezTo>
                  <a:cubicBezTo>
                    <a:pt x="2424" y="202"/>
                    <a:pt x="2608" y="263"/>
                    <a:pt x="2578" y="487"/>
                  </a:cubicBezTo>
                  <a:lnTo>
                    <a:pt x="2394" y="1658"/>
                  </a:lnTo>
                  <a:cubicBezTo>
                    <a:pt x="2344" y="1910"/>
                    <a:pt x="2009" y="2094"/>
                    <a:pt x="1590" y="2127"/>
                  </a:cubicBezTo>
                  <a:cubicBezTo>
                    <a:pt x="1527" y="2131"/>
                    <a:pt x="1464" y="2133"/>
                    <a:pt x="1401" y="2133"/>
                  </a:cubicBezTo>
                  <a:cubicBezTo>
                    <a:pt x="1196" y="2133"/>
                    <a:pt x="992" y="2111"/>
                    <a:pt x="787" y="2060"/>
                  </a:cubicBezTo>
                  <a:cubicBezTo>
                    <a:pt x="402" y="1976"/>
                    <a:pt x="335" y="1826"/>
                    <a:pt x="251" y="1709"/>
                  </a:cubicBezTo>
                  <a:cubicBezTo>
                    <a:pt x="168" y="1759"/>
                    <a:pt x="84" y="1809"/>
                    <a:pt x="0" y="1843"/>
                  </a:cubicBezTo>
                  <a:cubicBezTo>
                    <a:pt x="201" y="1976"/>
                    <a:pt x="151" y="2261"/>
                    <a:pt x="703" y="2378"/>
                  </a:cubicBezTo>
                  <a:cubicBezTo>
                    <a:pt x="988" y="2428"/>
                    <a:pt x="1323" y="2462"/>
                    <a:pt x="1641" y="2462"/>
                  </a:cubicBezTo>
                  <a:cubicBezTo>
                    <a:pt x="2126" y="2428"/>
                    <a:pt x="2544" y="2177"/>
                    <a:pt x="2595" y="1876"/>
                  </a:cubicBezTo>
                  <a:lnTo>
                    <a:pt x="2913" y="336"/>
                  </a:lnTo>
                  <a:cubicBezTo>
                    <a:pt x="2968" y="75"/>
                    <a:pt x="2789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5" name="Google Shape;10155;p23"/>
            <p:cNvSpPr/>
            <p:nvPr/>
          </p:nvSpPr>
          <p:spPr>
            <a:xfrm>
              <a:off x="1673325" y="2296625"/>
              <a:ext cx="67600" cy="61450"/>
            </a:xfrm>
            <a:custGeom>
              <a:avLst/>
              <a:gdLst/>
              <a:ahLst/>
              <a:cxnLst/>
              <a:rect l="l" t="t" r="r" b="b"/>
              <a:pathLst>
                <a:path w="2704" h="2458" extrusionOk="0">
                  <a:moveTo>
                    <a:pt x="409" y="0"/>
                  </a:moveTo>
                  <a:cubicBezTo>
                    <a:pt x="173" y="0"/>
                    <a:pt x="0" y="78"/>
                    <a:pt x="42" y="348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3"/>
                    <a:pt x="2536" y="1989"/>
                    <a:pt x="2703" y="1855"/>
                  </a:cubicBezTo>
                  <a:cubicBezTo>
                    <a:pt x="2620" y="1821"/>
                    <a:pt x="2536" y="1771"/>
                    <a:pt x="2469" y="1704"/>
                  </a:cubicBezTo>
                  <a:cubicBezTo>
                    <a:pt x="2419" y="1838"/>
                    <a:pt x="2352" y="1989"/>
                    <a:pt x="2017" y="2073"/>
                  </a:cubicBezTo>
                  <a:cubicBezTo>
                    <a:pt x="1848" y="2109"/>
                    <a:pt x="1670" y="2136"/>
                    <a:pt x="1490" y="2136"/>
                  </a:cubicBezTo>
                  <a:cubicBezTo>
                    <a:pt x="1421" y="2136"/>
                    <a:pt x="1351" y="2132"/>
                    <a:pt x="1280" y="2123"/>
                  </a:cubicBezTo>
                  <a:cubicBezTo>
                    <a:pt x="912" y="2106"/>
                    <a:pt x="611" y="1922"/>
                    <a:pt x="577" y="1671"/>
                  </a:cubicBezTo>
                  <a:lnTo>
                    <a:pt x="410" y="499"/>
                  </a:lnTo>
                  <a:cubicBezTo>
                    <a:pt x="372" y="272"/>
                    <a:pt x="540" y="213"/>
                    <a:pt x="753" y="213"/>
                  </a:cubicBezTo>
                  <a:cubicBezTo>
                    <a:pt x="987" y="213"/>
                    <a:pt x="1276" y="284"/>
                    <a:pt x="1411" y="284"/>
                  </a:cubicBezTo>
                  <a:cubicBezTo>
                    <a:pt x="1425" y="284"/>
                    <a:pt x="1437" y="283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4"/>
                    <a:pt x="1448" y="97"/>
                  </a:cubicBezTo>
                  <a:cubicBezTo>
                    <a:pt x="1414" y="114"/>
                    <a:pt x="1381" y="148"/>
                    <a:pt x="1347" y="148"/>
                  </a:cubicBezTo>
                  <a:cubicBezTo>
                    <a:pt x="1343" y="148"/>
                    <a:pt x="1338" y="148"/>
                    <a:pt x="1333" y="148"/>
                  </a:cubicBezTo>
                  <a:cubicBezTo>
                    <a:pt x="1173" y="148"/>
                    <a:pt x="732" y="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6" name="Google Shape;10156;p23"/>
            <p:cNvSpPr/>
            <p:nvPr/>
          </p:nvSpPr>
          <p:spPr>
            <a:xfrm>
              <a:off x="1673325" y="2292425"/>
              <a:ext cx="67600" cy="61475"/>
            </a:xfrm>
            <a:custGeom>
              <a:avLst/>
              <a:gdLst/>
              <a:ahLst/>
              <a:cxnLst/>
              <a:rect l="l" t="t" r="r" b="b"/>
              <a:pathLst>
                <a:path w="2704" h="2459" extrusionOk="0">
                  <a:moveTo>
                    <a:pt x="409" y="1"/>
                  </a:moveTo>
                  <a:cubicBezTo>
                    <a:pt x="173" y="1"/>
                    <a:pt x="0" y="79"/>
                    <a:pt x="42" y="349"/>
                  </a:cubicBezTo>
                  <a:lnTo>
                    <a:pt x="343" y="1872"/>
                  </a:lnTo>
                  <a:cubicBezTo>
                    <a:pt x="410" y="2190"/>
                    <a:pt x="778" y="2441"/>
                    <a:pt x="1213" y="2458"/>
                  </a:cubicBezTo>
                  <a:cubicBezTo>
                    <a:pt x="1515" y="2458"/>
                    <a:pt x="1799" y="2441"/>
                    <a:pt x="2084" y="2374"/>
                  </a:cubicBezTo>
                  <a:cubicBezTo>
                    <a:pt x="2586" y="2274"/>
                    <a:pt x="2536" y="1989"/>
                    <a:pt x="2703" y="1856"/>
                  </a:cubicBezTo>
                  <a:cubicBezTo>
                    <a:pt x="2620" y="1822"/>
                    <a:pt x="2536" y="1772"/>
                    <a:pt x="2469" y="1705"/>
                  </a:cubicBezTo>
                  <a:cubicBezTo>
                    <a:pt x="2419" y="1839"/>
                    <a:pt x="2352" y="1989"/>
                    <a:pt x="2017" y="2073"/>
                  </a:cubicBezTo>
                  <a:cubicBezTo>
                    <a:pt x="1848" y="2109"/>
                    <a:pt x="1670" y="2137"/>
                    <a:pt x="1490" y="2137"/>
                  </a:cubicBezTo>
                  <a:cubicBezTo>
                    <a:pt x="1421" y="2137"/>
                    <a:pt x="1351" y="2133"/>
                    <a:pt x="1280" y="2123"/>
                  </a:cubicBezTo>
                  <a:cubicBezTo>
                    <a:pt x="912" y="2107"/>
                    <a:pt x="611" y="1923"/>
                    <a:pt x="577" y="1671"/>
                  </a:cubicBezTo>
                  <a:lnTo>
                    <a:pt x="410" y="500"/>
                  </a:lnTo>
                  <a:cubicBezTo>
                    <a:pt x="372" y="273"/>
                    <a:pt x="540" y="213"/>
                    <a:pt x="753" y="213"/>
                  </a:cubicBezTo>
                  <a:cubicBezTo>
                    <a:pt x="987" y="213"/>
                    <a:pt x="1276" y="285"/>
                    <a:pt x="1411" y="285"/>
                  </a:cubicBezTo>
                  <a:cubicBezTo>
                    <a:pt x="1425" y="285"/>
                    <a:pt x="1437" y="284"/>
                    <a:pt x="1448" y="282"/>
                  </a:cubicBezTo>
                  <a:cubicBezTo>
                    <a:pt x="1448" y="282"/>
                    <a:pt x="1465" y="265"/>
                    <a:pt x="1498" y="265"/>
                  </a:cubicBezTo>
                  <a:cubicBezTo>
                    <a:pt x="1465" y="198"/>
                    <a:pt x="1448" y="165"/>
                    <a:pt x="1448" y="98"/>
                  </a:cubicBezTo>
                  <a:cubicBezTo>
                    <a:pt x="1414" y="115"/>
                    <a:pt x="1381" y="148"/>
                    <a:pt x="1347" y="148"/>
                  </a:cubicBezTo>
                  <a:cubicBezTo>
                    <a:pt x="1343" y="149"/>
                    <a:pt x="1338" y="149"/>
                    <a:pt x="1333" y="149"/>
                  </a:cubicBezTo>
                  <a:cubicBezTo>
                    <a:pt x="1173" y="149"/>
                    <a:pt x="732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7" name="Google Shape;10157;p23"/>
            <p:cNvSpPr/>
            <p:nvPr/>
          </p:nvSpPr>
          <p:spPr>
            <a:xfrm>
              <a:off x="1795150" y="2287900"/>
              <a:ext cx="115250" cy="69450"/>
            </a:xfrm>
            <a:custGeom>
              <a:avLst/>
              <a:gdLst/>
              <a:ahLst/>
              <a:cxnLst/>
              <a:rect l="l" t="t" r="r" b="b"/>
              <a:pathLst>
                <a:path w="4610" h="2778" extrusionOk="0">
                  <a:moveTo>
                    <a:pt x="1767" y="0"/>
                  </a:moveTo>
                  <a:cubicBezTo>
                    <a:pt x="1449" y="0"/>
                    <a:pt x="753" y="398"/>
                    <a:pt x="810" y="497"/>
                  </a:cubicBezTo>
                  <a:cubicBezTo>
                    <a:pt x="1128" y="748"/>
                    <a:pt x="1379" y="999"/>
                    <a:pt x="1580" y="1183"/>
                  </a:cubicBezTo>
                  <a:cubicBezTo>
                    <a:pt x="1195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8"/>
                    <a:pt x="4040" y="597"/>
                    <a:pt x="3153" y="497"/>
                  </a:cubicBezTo>
                  <a:cubicBezTo>
                    <a:pt x="3108" y="491"/>
                    <a:pt x="3068" y="488"/>
                    <a:pt x="3030" y="488"/>
                  </a:cubicBezTo>
                  <a:cubicBezTo>
                    <a:pt x="2732" y="488"/>
                    <a:pt x="2638" y="659"/>
                    <a:pt x="2266" y="882"/>
                  </a:cubicBezTo>
                  <a:cubicBezTo>
                    <a:pt x="2165" y="580"/>
                    <a:pt x="2015" y="179"/>
                    <a:pt x="1898" y="45"/>
                  </a:cubicBezTo>
                  <a:cubicBezTo>
                    <a:pt x="1872" y="13"/>
                    <a:pt x="1826" y="0"/>
                    <a:pt x="1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8" name="Google Shape;10158;p23"/>
            <p:cNvSpPr/>
            <p:nvPr/>
          </p:nvSpPr>
          <p:spPr>
            <a:xfrm>
              <a:off x="1793475" y="2283700"/>
              <a:ext cx="115250" cy="69475"/>
            </a:xfrm>
            <a:custGeom>
              <a:avLst/>
              <a:gdLst/>
              <a:ahLst/>
              <a:cxnLst/>
              <a:rect l="l" t="t" r="r" b="b"/>
              <a:pathLst>
                <a:path w="4610" h="2779" extrusionOk="0">
                  <a:moveTo>
                    <a:pt x="1767" y="1"/>
                  </a:moveTo>
                  <a:cubicBezTo>
                    <a:pt x="1449" y="1"/>
                    <a:pt x="753" y="398"/>
                    <a:pt x="810" y="497"/>
                  </a:cubicBezTo>
                  <a:cubicBezTo>
                    <a:pt x="1144" y="748"/>
                    <a:pt x="1396" y="983"/>
                    <a:pt x="1580" y="1184"/>
                  </a:cubicBezTo>
                  <a:cubicBezTo>
                    <a:pt x="1211" y="1267"/>
                    <a:pt x="910" y="1250"/>
                    <a:pt x="743" y="1334"/>
                  </a:cubicBezTo>
                  <a:cubicBezTo>
                    <a:pt x="0" y="1720"/>
                    <a:pt x="562" y="2778"/>
                    <a:pt x="2054" y="2778"/>
                  </a:cubicBezTo>
                  <a:cubicBezTo>
                    <a:pt x="2244" y="2778"/>
                    <a:pt x="2449" y="2761"/>
                    <a:pt x="2668" y="2723"/>
                  </a:cubicBezTo>
                  <a:cubicBezTo>
                    <a:pt x="4609" y="2389"/>
                    <a:pt x="4057" y="598"/>
                    <a:pt x="3153" y="497"/>
                  </a:cubicBezTo>
                  <a:cubicBezTo>
                    <a:pt x="3108" y="492"/>
                    <a:pt x="3068" y="489"/>
                    <a:pt x="3030" y="489"/>
                  </a:cubicBezTo>
                  <a:cubicBezTo>
                    <a:pt x="2732" y="489"/>
                    <a:pt x="2638" y="659"/>
                    <a:pt x="2266" y="882"/>
                  </a:cubicBezTo>
                  <a:cubicBezTo>
                    <a:pt x="2166" y="564"/>
                    <a:pt x="2015" y="179"/>
                    <a:pt x="1898" y="45"/>
                  </a:cubicBezTo>
                  <a:cubicBezTo>
                    <a:pt x="1872" y="14"/>
                    <a:pt x="1826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9" name="Google Shape;10159;p23"/>
            <p:cNvSpPr/>
            <p:nvPr/>
          </p:nvSpPr>
          <p:spPr>
            <a:xfrm>
              <a:off x="1812475" y="2161100"/>
              <a:ext cx="100450" cy="74000"/>
            </a:xfrm>
            <a:custGeom>
              <a:avLst/>
              <a:gdLst/>
              <a:ahLst/>
              <a:cxnLst/>
              <a:rect l="l" t="t" r="r" b="b"/>
              <a:pathLst>
                <a:path w="4018" h="2960" extrusionOk="0">
                  <a:moveTo>
                    <a:pt x="2295" y="1"/>
                  </a:moveTo>
                  <a:cubicBezTo>
                    <a:pt x="2106" y="1"/>
                    <a:pt x="1928" y="47"/>
                    <a:pt x="1791" y="145"/>
                  </a:cubicBezTo>
                  <a:cubicBezTo>
                    <a:pt x="1472" y="380"/>
                    <a:pt x="1556" y="547"/>
                    <a:pt x="1456" y="982"/>
                  </a:cubicBezTo>
                  <a:cubicBezTo>
                    <a:pt x="1138" y="832"/>
                    <a:pt x="736" y="664"/>
                    <a:pt x="569" y="664"/>
                  </a:cubicBezTo>
                  <a:cubicBezTo>
                    <a:pt x="566" y="664"/>
                    <a:pt x="564" y="664"/>
                    <a:pt x="562" y="664"/>
                  </a:cubicBezTo>
                  <a:cubicBezTo>
                    <a:pt x="296" y="664"/>
                    <a:pt x="0" y="1635"/>
                    <a:pt x="117" y="1652"/>
                  </a:cubicBezTo>
                  <a:cubicBezTo>
                    <a:pt x="535" y="1602"/>
                    <a:pt x="903" y="1602"/>
                    <a:pt x="1171" y="1602"/>
                  </a:cubicBezTo>
                  <a:cubicBezTo>
                    <a:pt x="970" y="1903"/>
                    <a:pt x="736" y="2070"/>
                    <a:pt x="703" y="2238"/>
                  </a:cubicBezTo>
                  <a:cubicBezTo>
                    <a:pt x="550" y="2661"/>
                    <a:pt x="877" y="2960"/>
                    <a:pt x="1386" y="2960"/>
                  </a:cubicBezTo>
                  <a:cubicBezTo>
                    <a:pt x="1885" y="2960"/>
                    <a:pt x="2558" y="2673"/>
                    <a:pt x="3130" y="1936"/>
                  </a:cubicBezTo>
                  <a:cubicBezTo>
                    <a:pt x="4018" y="779"/>
                    <a:pt x="3067" y="1"/>
                    <a:pt x="229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0" name="Google Shape;10160;p23"/>
            <p:cNvSpPr/>
            <p:nvPr/>
          </p:nvSpPr>
          <p:spPr>
            <a:xfrm>
              <a:off x="1812500" y="2156450"/>
              <a:ext cx="100700" cy="74050"/>
            </a:xfrm>
            <a:custGeom>
              <a:avLst/>
              <a:gdLst/>
              <a:ahLst/>
              <a:cxnLst/>
              <a:rect l="l" t="t" r="r" b="b"/>
              <a:pathLst>
                <a:path w="4028" h="2962" extrusionOk="0">
                  <a:moveTo>
                    <a:pt x="2307" y="1"/>
                  </a:moveTo>
                  <a:cubicBezTo>
                    <a:pt x="2115" y="1"/>
                    <a:pt x="1932" y="48"/>
                    <a:pt x="1790" y="147"/>
                  </a:cubicBezTo>
                  <a:cubicBezTo>
                    <a:pt x="1471" y="365"/>
                    <a:pt x="1555" y="532"/>
                    <a:pt x="1455" y="984"/>
                  </a:cubicBezTo>
                  <a:cubicBezTo>
                    <a:pt x="1137" y="833"/>
                    <a:pt x="735" y="666"/>
                    <a:pt x="568" y="666"/>
                  </a:cubicBezTo>
                  <a:cubicBezTo>
                    <a:pt x="563" y="666"/>
                    <a:pt x="559" y="665"/>
                    <a:pt x="554" y="665"/>
                  </a:cubicBezTo>
                  <a:cubicBezTo>
                    <a:pt x="290" y="665"/>
                    <a:pt x="0" y="1621"/>
                    <a:pt x="116" y="1654"/>
                  </a:cubicBezTo>
                  <a:cubicBezTo>
                    <a:pt x="534" y="1603"/>
                    <a:pt x="902" y="1603"/>
                    <a:pt x="1170" y="1603"/>
                  </a:cubicBezTo>
                  <a:cubicBezTo>
                    <a:pt x="969" y="1888"/>
                    <a:pt x="735" y="2072"/>
                    <a:pt x="702" y="2240"/>
                  </a:cubicBezTo>
                  <a:cubicBezTo>
                    <a:pt x="549" y="2662"/>
                    <a:pt x="876" y="2961"/>
                    <a:pt x="1385" y="2961"/>
                  </a:cubicBezTo>
                  <a:cubicBezTo>
                    <a:pt x="1884" y="2961"/>
                    <a:pt x="2557" y="2675"/>
                    <a:pt x="3129" y="1938"/>
                  </a:cubicBezTo>
                  <a:cubicBezTo>
                    <a:pt x="4028" y="770"/>
                    <a:pt x="3087" y="1"/>
                    <a:pt x="2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1" name="Google Shape;10161;p23"/>
            <p:cNvSpPr/>
            <p:nvPr/>
          </p:nvSpPr>
          <p:spPr>
            <a:xfrm>
              <a:off x="1999500" y="2365125"/>
              <a:ext cx="116900" cy="61700"/>
            </a:xfrm>
            <a:custGeom>
              <a:avLst/>
              <a:gdLst/>
              <a:ahLst/>
              <a:cxnLst/>
              <a:rect l="l" t="t" r="r" b="b"/>
              <a:pathLst>
                <a:path w="4676" h="2468" extrusionOk="0">
                  <a:moveTo>
                    <a:pt x="3068" y="1"/>
                  </a:moveTo>
                  <a:cubicBezTo>
                    <a:pt x="3016" y="1"/>
                    <a:pt x="2973" y="11"/>
                    <a:pt x="2947" y="36"/>
                  </a:cubicBezTo>
                  <a:cubicBezTo>
                    <a:pt x="2813" y="136"/>
                    <a:pt x="2629" y="504"/>
                    <a:pt x="2478" y="772"/>
                  </a:cubicBezTo>
                  <a:cubicBezTo>
                    <a:pt x="2151" y="579"/>
                    <a:pt x="2062" y="412"/>
                    <a:pt x="1765" y="412"/>
                  </a:cubicBezTo>
                  <a:cubicBezTo>
                    <a:pt x="1727" y="412"/>
                    <a:pt x="1686" y="415"/>
                    <a:pt x="1641" y="421"/>
                  </a:cubicBezTo>
                  <a:cubicBezTo>
                    <a:pt x="720" y="504"/>
                    <a:pt x="1" y="2111"/>
                    <a:pt x="1909" y="2412"/>
                  </a:cubicBezTo>
                  <a:cubicBezTo>
                    <a:pt x="2135" y="2450"/>
                    <a:pt x="2348" y="2467"/>
                    <a:pt x="2547" y="2467"/>
                  </a:cubicBezTo>
                  <a:cubicBezTo>
                    <a:pt x="4019" y="2467"/>
                    <a:pt x="4676" y="1530"/>
                    <a:pt x="3968" y="1191"/>
                  </a:cubicBezTo>
                  <a:cubicBezTo>
                    <a:pt x="3800" y="1107"/>
                    <a:pt x="3499" y="1124"/>
                    <a:pt x="3147" y="1040"/>
                  </a:cubicBezTo>
                  <a:cubicBezTo>
                    <a:pt x="3348" y="872"/>
                    <a:pt x="3633" y="672"/>
                    <a:pt x="3984" y="437"/>
                  </a:cubicBezTo>
                  <a:cubicBezTo>
                    <a:pt x="4042" y="366"/>
                    <a:pt x="3377" y="1"/>
                    <a:pt x="30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2" name="Google Shape;10162;p23"/>
            <p:cNvSpPr/>
            <p:nvPr/>
          </p:nvSpPr>
          <p:spPr>
            <a:xfrm>
              <a:off x="1999925" y="2361375"/>
              <a:ext cx="116975" cy="61975"/>
            </a:xfrm>
            <a:custGeom>
              <a:avLst/>
              <a:gdLst/>
              <a:ahLst/>
              <a:cxnLst/>
              <a:rect l="l" t="t" r="r" b="b"/>
              <a:pathLst>
                <a:path w="4679" h="2479" extrusionOk="0">
                  <a:moveTo>
                    <a:pt x="3068" y="0"/>
                  </a:moveTo>
                  <a:cubicBezTo>
                    <a:pt x="3015" y="0"/>
                    <a:pt x="2973" y="11"/>
                    <a:pt x="2946" y="35"/>
                  </a:cubicBezTo>
                  <a:cubicBezTo>
                    <a:pt x="2829" y="152"/>
                    <a:pt x="2628" y="504"/>
                    <a:pt x="2494" y="771"/>
                  </a:cubicBezTo>
                  <a:cubicBezTo>
                    <a:pt x="2150" y="592"/>
                    <a:pt x="2060" y="412"/>
                    <a:pt x="1770" y="412"/>
                  </a:cubicBezTo>
                  <a:cubicBezTo>
                    <a:pt x="1735" y="412"/>
                    <a:pt x="1698" y="415"/>
                    <a:pt x="1657" y="420"/>
                  </a:cubicBezTo>
                  <a:cubicBezTo>
                    <a:pt x="720" y="504"/>
                    <a:pt x="0" y="2094"/>
                    <a:pt x="1925" y="2429"/>
                  </a:cubicBezTo>
                  <a:cubicBezTo>
                    <a:pt x="2144" y="2463"/>
                    <a:pt x="2350" y="2479"/>
                    <a:pt x="2542" y="2479"/>
                  </a:cubicBezTo>
                  <a:cubicBezTo>
                    <a:pt x="4025" y="2479"/>
                    <a:pt x="4679" y="1546"/>
                    <a:pt x="3967" y="1190"/>
                  </a:cubicBezTo>
                  <a:cubicBezTo>
                    <a:pt x="3800" y="1106"/>
                    <a:pt x="3515" y="1123"/>
                    <a:pt x="3164" y="1039"/>
                  </a:cubicBezTo>
                  <a:cubicBezTo>
                    <a:pt x="3348" y="872"/>
                    <a:pt x="3633" y="671"/>
                    <a:pt x="4001" y="437"/>
                  </a:cubicBezTo>
                  <a:cubicBezTo>
                    <a:pt x="4044" y="365"/>
                    <a:pt x="3377" y="0"/>
                    <a:pt x="3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3" name="Google Shape;10163;p23"/>
            <p:cNvSpPr/>
            <p:nvPr/>
          </p:nvSpPr>
          <p:spPr>
            <a:xfrm>
              <a:off x="1815800" y="2071700"/>
              <a:ext cx="103500" cy="45650"/>
            </a:xfrm>
            <a:custGeom>
              <a:avLst/>
              <a:gdLst/>
              <a:ahLst/>
              <a:cxnLst/>
              <a:rect l="l" t="t" r="r" b="b"/>
              <a:pathLst>
                <a:path w="4140" h="1826" extrusionOk="0">
                  <a:moveTo>
                    <a:pt x="3147" y="1"/>
                  </a:moveTo>
                  <a:cubicBezTo>
                    <a:pt x="3089" y="1"/>
                    <a:pt x="3037" y="12"/>
                    <a:pt x="2997" y="39"/>
                  </a:cubicBezTo>
                  <a:cubicBezTo>
                    <a:pt x="2846" y="139"/>
                    <a:pt x="2578" y="441"/>
                    <a:pt x="2361" y="658"/>
                  </a:cubicBezTo>
                  <a:cubicBezTo>
                    <a:pt x="2114" y="498"/>
                    <a:pt x="2056" y="364"/>
                    <a:pt x="1793" y="364"/>
                  </a:cubicBezTo>
                  <a:cubicBezTo>
                    <a:pt x="1753" y="364"/>
                    <a:pt x="1708" y="367"/>
                    <a:pt x="1658" y="374"/>
                  </a:cubicBezTo>
                  <a:cubicBezTo>
                    <a:pt x="770" y="457"/>
                    <a:pt x="0" y="1612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9"/>
                    <a:pt x="3616" y="959"/>
                  </a:cubicBezTo>
                  <a:cubicBezTo>
                    <a:pt x="3499" y="893"/>
                    <a:pt x="3214" y="909"/>
                    <a:pt x="2913" y="859"/>
                  </a:cubicBezTo>
                  <a:cubicBezTo>
                    <a:pt x="3131" y="725"/>
                    <a:pt x="3465" y="558"/>
                    <a:pt x="3884" y="374"/>
                  </a:cubicBezTo>
                  <a:cubicBezTo>
                    <a:pt x="3954" y="317"/>
                    <a:pt x="3457" y="1"/>
                    <a:pt x="314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4" name="Google Shape;10164;p23"/>
            <p:cNvSpPr/>
            <p:nvPr/>
          </p:nvSpPr>
          <p:spPr>
            <a:xfrm>
              <a:off x="1815800" y="2067525"/>
              <a:ext cx="103500" cy="45625"/>
            </a:xfrm>
            <a:custGeom>
              <a:avLst/>
              <a:gdLst/>
              <a:ahLst/>
              <a:cxnLst/>
              <a:rect l="l" t="t" r="r" b="b"/>
              <a:pathLst>
                <a:path w="4140" h="1825" extrusionOk="0">
                  <a:moveTo>
                    <a:pt x="3147" y="0"/>
                  </a:moveTo>
                  <a:cubicBezTo>
                    <a:pt x="3089" y="0"/>
                    <a:pt x="3037" y="12"/>
                    <a:pt x="2997" y="38"/>
                  </a:cubicBezTo>
                  <a:cubicBezTo>
                    <a:pt x="2846" y="139"/>
                    <a:pt x="2578" y="423"/>
                    <a:pt x="2361" y="658"/>
                  </a:cubicBezTo>
                  <a:cubicBezTo>
                    <a:pt x="2114" y="498"/>
                    <a:pt x="2056" y="363"/>
                    <a:pt x="1793" y="363"/>
                  </a:cubicBezTo>
                  <a:cubicBezTo>
                    <a:pt x="1753" y="363"/>
                    <a:pt x="1708" y="367"/>
                    <a:pt x="1658" y="373"/>
                  </a:cubicBezTo>
                  <a:cubicBezTo>
                    <a:pt x="770" y="457"/>
                    <a:pt x="0" y="1629"/>
                    <a:pt x="1540" y="1796"/>
                  </a:cubicBezTo>
                  <a:cubicBezTo>
                    <a:pt x="1701" y="1816"/>
                    <a:pt x="1858" y="1825"/>
                    <a:pt x="2010" y="1825"/>
                  </a:cubicBezTo>
                  <a:cubicBezTo>
                    <a:pt x="3274" y="1825"/>
                    <a:pt x="4139" y="1198"/>
                    <a:pt x="3616" y="959"/>
                  </a:cubicBezTo>
                  <a:cubicBezTo>
                    <a:pt x="3499" y="892"/>
                    <a:pt x="3214" y="909"/>
                    <a:pt x="2913" y="859"/>
                  </a:cubicBezTo>
                  <a:cubicBezTo>
                    <a:pt x="3131" y="725"/>
                    <a:pt x="3465" y="557"/>
                    <a:pt x="3884" y="373"/>
                  </a:cubicBezTo>
                  <a:cubicBezTo>
                    <a:pt x="3954" y="317"/>
                    <a:pt x="3457" y="0"/>
                    <a:pt x="3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5" name="Google Shape;10165;p23"/>
            <p:cNvSpPr/>
            <p:nvPr/>
          </p:nvSpPr>
          <p:spPr>
            <a:xfrm>
              <a:off x="2142325" y="2246375"/>
              <a:ext cx="94900" cy="44750"/>
            </a:xfrm>
            <a:custGeom>
              <a:avLst/>
              <a:gdLst/>
              <a:ahLst/>
              <a:cxnLst/>
              <a:rect l="l" t="t" r="r" b="b"/>
              <a:pathLst>
                <a:path w="3796" h="1790" extrusionOk="0">
                  <a:moveTo>
                    <a:pt x="1584" y="1"/>
                  </a:moveTo>
                  <a:cubicBezTo>
                    <a:pt x="818" y="1"/>
                    <a:pt x="1" y="785"/>
                    <a:pt x="1033" y="1789"/>
                  </a:cubicBezTo>
                  <a:cubicBezTo>
                    <a:pt x="1602" y="1522"/>
                    <a:pt x="2272" y="1270"/>
                    <a:pt x="3025" y="1086"/>
                  </a:cubicBezTo>
                  <a:cubicBezTo>
                    <a:pt x="3293" y="1019"/>
                    <a:pt x="3544" y="952"/>
                    <a:pt x="3795" y="919"/>
                  </a:cubicBezTo>
                  <a:cubicBezTo>
                    <a:pt x="3670" y="700"/>
                    <a:pt x="3471" y="481"/>
                    <a:pt x="3350" y="481"/>
                  </a:cubicBezTo>
                  <a:cubicBezTo>
                    <a:pt x="3342" y="481"/>
                    <a:pt x="3334" y="482"/>
                    <a:pt x="3326" y="484"/>
                  </a:cubicBezTo>
                  <a:cubicBezTo>
                    <a:pt x="3142" y="500"/>
                    <a:pt x="2791" y="685"/>
                    <a:pt x="2523" y="852"/>
                  </a:cubicBezTo>
                  <a:cubicBezTo>
                    <a:pt x="2305" y="450"/>
                    <a:pt x="2372" y="283"/>
                    <a:pt x="2021" y="99"/>
                  </a:cubicBezTo>
                  <a:cubicBezTo>
                    <a:pt x="1887" y="32"/>
                    <a:pt x="1737" y="1"/>
                    <a:pt x="158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6" name="Google Shape;10166;p23"/>
            <p:cNvSpPr/>
            <p:nvPr/>
          </p:nvSpPr>
          <p:spPr>
            <a:xfrm>
              <a:off x="2143150" y="2241325"/>
              <a:ext cx="94900" cy="44775"/>
            </a:xfrm>
            <a:custGeom>
              <a:avLst/>
              <a:gdLst/>
              <a:ahLst/>
              <a:cxnLst/>
              <a:rect l="l" t="t" r="r" b="b"/>
              <a:pathLst>
                <a:path w="3796" h="1791" extrusionOk="0">
                  <a:moveTo>
                    <a:pt x="1569" y="1"/>
                  </a:moveTo>
                  <a:cubicBezTo>
                    <a:pt x="814" y="1"/>
                    <a:pt x="1" y="774"/>
                    <a:pt x="1017" y="1791"/>
                  </a:cubicBezTo>
                  <a:cubicBezTo>
                    <a:pt x="1620" y="1523"/>
                    <a:pt x="2289" y="1272"/>
                    <a:pt x="3009" y="1071"/>
                  </a:cubicBezTo>
                  <a:cubicBezTo>
                    <a:pt x="3293" y="1021"/>
                    <a:pt x="3545" y="954"/>
                    <a:pt x="3796" y="903"/>
                  </a:cubicBezTo>
                  <a:cubicBezTo>
                    <a:pt x="3650" y="693"/>
                    <a:pt x="3442" y="467"/>
                    <a:pt x="3322" y="467"/>
                  </a:cubicBezTo>
                  <a:cubicBezTo>
                    <a:pt x="3318" y="467"/>
                    <a:pt x="3314" y="468"/>
                    <a:pt x="3310" y="468"/>
                  </a:cubicBezTo>
                  <a:cubicBezTo>
                    <a:pt x="3143" y="485"/>
                    <a:pt x="2775" y="686"/>
                    <a:pt x="2507" y="853"/>
                  </a:cubicBezTo>
                  <a:cubicBezTo>
                    <a:pt x="2306" y="451"/>
                    <a:pt x="2356" y="284"/>
                    <a:pt x="2005" y="100"/>
                  </a:cubicBezTo>
                  <a:cubicBezTo>
                    <a:pt x="1872" y="32"/>
                    <a:pt x="1722" y="1"/>
                    <a:pt x="1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7" name="Google Shape;10167;p23"/>
            <p:cNvSpPr/>
            <p:nvPr/>
          </p:nvSpPr>
          <p:spPr>
            <a:xfrm>
              <a:off x="2121275" y="2112225"/>
              <a:ext cx="46475" cy="28925"/>
            </a:xfrm>
            <a:custGeom>
              <a:avLst/>
              <a:gdLst/>
              <a:ahLst/>
              <a:cxnLst/>
              <a:rect l="l" t="t" r="r" b="b"/>
              <a:pathLst>
                <a:path w="1859" h="1157" extrusionOk="0">
                  <a:moveTo>
                    <a:pt x="1019" y="183"/>
                  </a:moveTo>
                  <a:cubicBezTo>
                    <a:pt x="1185" y="183"/>
                    <a:pt x="1341" y="250"/>
                    <a:pt x="1440" y="360"/>
                  </a:cubicBezTo>
                  <a:cubicBezTo>
                    <a:pt x="1591" y="527"/>
                    <a:pt x="1507" y="761"/>
                    <a:pt x="1256" y="862"/>
                  </a:cubicBezTo>
                  <a:cubicBezTo>
                    <a:pt x="1171" y="896"/>
                    <a:pt x="1080" y="913"/>
                    <a:pt x="991" y="913"/>
                  </a:cubicBezTo>
                  <a:cubicBezTo>
                    <a:pt x="819" y="913"/>
                    <a:pt x="658" y="849"/>
                    <a:pt x="570" y="728"/>
                  </a:cubicBezTo>
                  <a:cubicBezTo>
                    <a:pt x="419" y="560"/>
                    <a:pt x="503" y="343"/>
                    <a:pt x="754" y="242"/>
                  </a:cubicBezTo>
                  <a:cubicBezTo>
                    <a:pt x="840" y="202"/>
                    <a:pt x="931" y="183"/>
                    <a:pt x="1019" y="183"/>
                  </a:cubicBezTo>
                  <a:close/>
                  <a:moveTo>
                    <a:pt x="936" y="1"/>
                  </a:moveTo>
                  <a:cubicBezTo>
                    <a:pt x="797" y="1"/>
                    <a:pt x="653" y="25"/>
                    <a:pt x="519" y="75"/>
                  </a:cubicBezTo>
                  <a:cubicBezTo>
                    <a:pt x="118" y="242"/>
                    <a:pt x="1" y="594"/>
                    <a:pt x="235" y="862"/>
                  </a:cubicBezTo>
                  <a:cubicBezTo>
                    <a:pt x="383" y="1044"/>
                    <a:pt x="656" y="1157"/>
                    <a:pt x="942" y="1157"/>
                  </a:cubicBezTo>
                  <a:cubicBezTo>
                    <a:pt x="1076" y="1157"/>
                    <a:pt x="1212" y="1132"/>
                    <a:pt x="1340" y="1079"/>
                  </a:cubicBezTo>
                  <a:cubicBezTo>
                    <a:pt x="1741" y="912"/>
                    <a:pt x="1859" y="544"/>
                    <a:pt x="1624" y="276"/>
                  </a:cubicBezTo>
                  <a:cubicBezTo>
                    <a:pt x="1479" y="97"/>
                    <a:pt x="1215" y="1"/>
                    <a:pt x="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8" name="Google Shape;10168;p23"/>
            <p:cNvSpPr/>
            <p:nvPr/>
          </p:nvSpPr>
          <p:spPr>
            <a:xfrm>
              <a:off x="2064375" y="2254175"/>
              <a:ext cx="48550" cy="26050"/>
            </a:xfrm>
            <a:custGeom>
              <a:avLst/>
              <a:gdLst/>
              <a:ahLst/>
              <a:cxnLst/>
              <a:rect l="l" t="t" r="r" b="b"/>
              <a:pathLst>
                <a:path w="1942" h="1042" extrusionOk="0">
                  <a:moveTo>
                    <a:pt x="1125" y="142"/>
                  </a:moveTo>
                  <a:cubicBezTo>
                    <a:pt x="1285" y="142"/>
                    <a:pt x="1435" y="184"/>
                    <a:pt x="1523" y="272"/>
                  </a:cubicBezTo>
                  <a:cubicBezTo>
                    <a:pt x="1674" y="440"/>
                    <a:pt x="1607" y="624"/>
                    <a:pt x="1356" y="724"/>
                  </a:cubicBezTo>
                  <a:cubicBezTo>
                    <a:pt x="1251" y="773"/>
                    <a:pt x="1131" y="796"/>
                    <a:pt x="1017" y="796"/>
                  </a:cubicBezTo>
                  <a:cubicBezTo>
                    <a:pt x="857" y="796"/>
                    <a:pt x="707" y="752"/>
                    <a:pt x="619" y="674"/>
                  </a:cubicBezTo>
                  <a:cubicBezTo>
                    <a:pt x="452" y="523"/>
                    <a:pt x="536" y="306"/>
                    <a:pt x="787" y="205"/>
                  </a:cubicBezTo>
                  <a:cubicBezTo>
                    <a:pt x="891" y="163"/>
                    <a:pt x="1010" y="142"/>
                    <a:pt x="1125" y="142"/>
                  </a:cubicBezTo>
                  <a:close/>
                  <a:moveTo>
                    <a:pt x="1037" y="0"/>
                  </a:moveTo>
                  <a:cubicBezTo>
                    <a:pt x="852" y="0"/>
                    <a:pt x="663" y="35"/>
                    <a:pt x="502" y="105"/>
                  </a:cubicBezTo>
                  <a:cubicBezTo>
                    <a:pt x="101" y="272"/>
                    <a:pt x="0" y="607"/>
                    <a:pt x="251" y="841"/>
                  </a:cubicBezTo>
                  <a:cubicBezTo>
                    <a:pt x="401" y="971"/>
                    <a:pt x="652" y="1041"/>
                    <a:pt x="916" y="1041"/>
                  </a:cubicBezTo>
                  <a:cubicBezTo>
                    <a:pt x="1094" y="1041"/>
                    <a:pt x="1278" y="1009"/>
                    <a:pt x="1440" y="942"/>
                  </a:cubicBezTo>
                  <a:cubicBezTo>
                    <a:pt x="1841" y="774"/>
                    <a:pt x="1942" y="440"/>
                    <a:pt x="1691" y="205"/>
                  </a:cubicBezTo>
                  <a:cubicBezTo>
                    <a:pt x="1544" y="69"/>
                    <a:pt x="1295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9" name="Google Shape;10169;p23"/>
            <p:cNvSpPr/>
            <p:nvPr/>
          </p:nvSpPr>
          <p:spPr>
            <a:xfrm>
              <a:off x="1963525" y="2439100"/>
              <a:ext cx="48975" cy="26200"/>
            </a:xfrm>
            <a:custGeom>
              <a:avLst/>
              <a:gdLst/>
              <a:ahLst/>
              <a:cxnLst/>
              <a:rect l="l" t="t" r="r" b="b"/>
              <a:pathLst>
                <a:path w="1959" h="1048" extrusionOk="0">
                  <a:moveTo>
                    <a:pt x="1143" y="152"/>
                  </a:moveTo>
                  <a:cubicBezTo>
                    <a:pt x="1302" y="152"/>
                    <a:pt x="1452" y="196"/>
                    <a:pt x="1540" y="274"/>
                  </a:cubicBezTo>
                  <a:cubicBezTo>
                    <a:pt x="1691" y="424"/>
                    <a:pt x="1624" y="642"/>
                    <a:pt x="1373" y="742"/>
                  </a:cubicBezTo>
                  <a:cubicBezTo>
                    <a:pt x="1268" y="784"/>
                    <a:pt x="1149" y="806"/>
                    <a:pt x="1035" y="806"/>
                  </a:cubicBezTo>
                  <a:cubicBezTo>
                    <a:pt x="875" y="806"/>
                    <a:pt x="724" y="763"/>
                    <a:pt x="636" y="675"/>
                  </a:cubicBezTo>
                  <a:cubicBezTo>
                    <a:pt x="469" y="525"/>
                    <a:pt x="552" y="324"/>
                    <a:pt x="804" y="223"/>
                  </a:cubicBezTo>
                  <a:cubicBezTo>
                    <a:pt x="909" y="174"/>
                    <a:pt x="1028" y="152"/>
                    <a:pt x="1143" y="152"/>
                  </a:cubicBezTo>
                  <a:close/>
                  <a:moveTo>
                    <a:pt x="1017" y="0"/>
                  </a:moveTo>
                  <a:cubicBezTo>
                    <a:pt x="841" y="0"/>
                    <a:pt x="660" y="34"/>
                    <a:pt x="502" y="106"/>
                  </a:cubicBezTo>
                  <a:cubicBezTo>
                    <a:pt x="117" y="274"/>
                    <a:pt x="0" y="608"/>
                    <a:pt x="268" y="843"/>
                  </a:cubicBezTo>
                  <a:cubicBezTo>
                    <a:pt x="414" y="979"/>
                    <a:pt x="658" y="1048"/>
                    <a:pt x="915" y="1048"/>
                  </a:cubicBezTo>
                  <a:cubicBezTo>
                    <a:pt x="1098" y="1048"/>
                    <a:pt x="1289" y="1013"/>
                    <a:pt x="1456" y="943"/>
                  </a:cubicBezTo>
                  <a:cubicBezTo>
                    <a:pt x="1841" y="776"/>
                    <a:pt x="1959" y="441"/>
                    <a:pt x="1707" y="223"/>
                  </a:cubicBezTo>
                  <a:cubicBezTo>
                    <a:pt x="1555" y="81"/>
                    <a:pt x="1291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0" name="Google Shape;10170;p23"/>
            <p:cNvSpPr/>
            <p:nvPr/>
          </p:nvSpPr>
          <p:spPr>
            <a:xfrm>
              <a:off x="2387425" y="2231275"/>
              <a:ext cx="48550" cy="26475"/>
            </a:xfrm>
            <a:custGeom>
              <a:avLst/>
              <a:gdLst/>
              <a:ahLst/>
              <a:cxnLst/>
              <a:rect l="l" t="t" r="r" b="b"/>
              <a:pathLst>
                <a:path w="1942" h="1059" extrusionOk="0">
                  <a:moveTo>
                    <a:pt x="1108" y="154"/>
                  </a:moveTo>
                  <a:cubicBezTo>
                    <a:pt x="1268" y="154"/>
                    <a:pt x="1419" y="196"/>
                    <a:pt x="1507" y="284"/>
                  </a:cubicBezTo>
                  <a:cubicBezTo>
                    <a:pt x="1657" y="435"/>
                    <a:pt x="1590" y="636"/>
                    <a:pt x="1339" y="753"/>
                  </a:cubicBezTo>
                  <a:cubicBezTo>
                    <a:pt x="1235" y="795"/>
                    <a:pt x="1116" y="816"/>
                    <a:pt x="1002" y="816"/>
                  </a:cubicBezTo>
                  <a:cubicBezTo>
                    <a:pt x="842" y="816"/>
                    <a:pt x="691" y="774"/>
                    <a:pt x="603" y="686"/>
                  </a:cubicBezTo>
                  <a:cubicBezTo>
                    <a:pt x="435" y="535"/>
                    <a:pt x="519" y="335"/>
                    <a:pt x="770" y="217"/>
                  </a:cubicBezTo>
                  <a:cubicBezTo>
                    <a:pt x="875" y="176"/>
                    <a:pt x="994" y="154"/>
                    <a:pt x="1108" y="154"/>
                  </a:cubicBezTo>
                  <a:close/>
                  <a:moveTo>
                    <a:pt x="1047" y="0"/>
                  </a:moveTo>
                  <a:cubicBezTo>
                    <a:pt x="863" y="0"/>
                    <a:pt x="672" y="39"/>
                    <a:pt x="502" y="117"/>
                  </a:cubicBezTo>
                  <a:cubicBezTo>
                    <a:pt x="101" y="284"/>
                    <a:pt x="0" y="619"/>
                    <a:pt x="251" y="853"/>
                  </a:cubicBezTo>
                  <a:cubicBezTo>
                    <a:pt x="398" y="990"/>
                    <a:pt x="647" y="1058"/>
                    <a:pt x="905" y="1058"/>
                  </a:cubicBezTo>
                  <a:cubicBezTo>
                    <a:pt x="1090" y="1058"/>
                    <a:pt x="1279" y="1024"/>
                    <a:pt x="1440" y="954"/>
                  </a:cubicBezTo>
                  <a:cubicBezTo>
                    <a:pt x="1842" y="786"/>
                    <a:pt x="1942" y="452"/>
                    <a:pt x="1691" y="217"/>
                  </a:cubicBezTo>
                  <a:cubicBezTo>
                    <a:pt x="1536" y="73"/>
                    <a:pt x="1298" y="0"/>
                    <a:pt x="1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1" name="Google Shape;10171;p23"/>
            <p:cNvSpPr/>
            <p:nvPr/>
          </p:nvSpPr>
          <p:spPr>
            <a:xfrm>
              <a:off x="1757625" y="2402050"/>
              <a:ext cx="39775" cy="21125"/>
            </a:xfrm>
            <a:custGeom>
              <a:avLst/>
              <a:gdLst/>
              <a:ahLst/>
              <a:cxnLst/>
              <a:rect l="l" t="t" r="r" b="b"/>
              <a:pathLst>
                <a:path w="1591" h="845" extrusionOk="0">
                  <a:moveTo>
                    <a:pt x="753" y="181"/>
                  </a:moveTo>
                  <a:cubicBezTo>
                    <a:pt x="889" y="181"/>
                    <a:pt x="1019" y="219"/>
                    <a:pt x="1089" y="299"/>
                  </a:cubicBezTo>
                  <a:cubicBezTo>
                    <a:pt x="1223" y="417"/>
                    <a:pt x="1172" y="584"/>
                    <a:pt x="972" y="668"/>
                  </a:cubicBezTo>
                  <a:cubicBezTo>
                    <a:pt x="881" y="702"/>
                    <a:pt x="782" y="720"/>
                    <a:pt x="687" y="720"/>
                  </a:cubicBezTo>
                  <a:cubicBezTo>
                    <a:pt x="554" y="720"/>
                    <a:pt x="430" y="686"/>
                    <a:pt x="352" y="617"/>
                  </a:cubicBezTo>
                  <a:cubicBezTo>
                    <a:pt x="235" y="484"/>
                    <a:pt x="269" y="316"/>
                    <a:pt x="486" y="232"/>
                  </a:cubicBezTo>
                  <a:cubicBezTo>
                    <a:pt x="567" y="199"/>
                    <a:pt x="662" y="181"/>
                    <a:pt x="753" y="181"/>
                  </a:cubicBezTo>
                  <a:close/>
                  <a:moveTo>
                    <a:pt x="845" y="0"/>
                  </a:moveTo>
                  <a:cubicBezTo>
                    <a:pt x="698" y="0"/>
                    <a:pt x="549" y="27"/>
                    <a:pt x="419" y="82"/>
                  </a:cubicBezTo>
                  <a:cubicBezTo>
                    <a:pt x="101" y="232"/>
                    <a:pt x="1" y="484"/>
                    <a:pt x="218" y="668"/>
                  </a:cubicBezTo>
                  <a:cubicBezTo>
                    <a:pt x="335" y="785"/>
                    <a:pt x="532" y="845"/>
                    <a:pt x="739" y="845"/>
                  </a:cubicBezTo>
                  <a:cubicBezTo>
                    <a:pt x="887" y="845"/>
                    <a:pt x="1040" y="814"/>
                    <a:pt x="1172" y="751"/>
                  </a:cubicBezTo>
                  <a:cubicBezTo>
                    <a:pt x="1490" y="617"/>
                    <a:pt x="1591" y="366"/>
                    <a:pt x="1390" y="165"/>
                  </a:cubicBezTo>
                  <a:cubicBezTo>
                    <a:pt x="1261" y="57"/>
                    <a:pt x="1056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2" name="Google Shape;10172;p23"/>
            <p:cNvSpPr/>
            <p:nvPr/>
          </p:nvSpPr>
          <p:spPr>
            <a:xfrm>
              <a:off x="1940075" y="2072950"/>
              <a:ext cx="39775" cy="21200"/>
            </a:xfrm>
            <a:custGeom>
              <a:avLst/>
              <a:gdLst/>
              <a:ahLst/>
              <a:cxnLst/>
              <a:rect l="l" t="t" r="r" b="b"/>
              <a:pathLst>
                <a:path w="1591" h="848" extrusionOk="0">
                  <a:moveTo>
                    <a:pt x="761" y="189"/>
                  </a:moveTo>
                  <a:cubicBezTo>
                    <a:pt x="895" y="189"/>
                    <a:pt x="1019" y="227"/>
                    <a:pt x="1089" y="307"/>
                  </a:cubicBezTo>
                  <a:cubicBezTo>
                    <a:pt x="1223" y="424"/>
                    <a:pt x="1172" y="591"/>
                    <a:pt x="972" y="675"/>
                  </a:cubicBezTo>
                  <a:cubicBezTo>
                    <a:pt x="884" y="709"/>
                    <a:pt x="788" y="726"/>
                    <a:pt x="697" y="726"/>
                  </a:cubicBezTo>
                  <a:cubicBezTo>
                    <a:pt x="563" y="726"/>
                    <a:pt x="439" y="688"/>
                    <a:pt x="369" y="608"/>
                  </a:cubicBezTo>
                  <a:cubicBezTo>
                    <a:pt x="218" y="491"/>
                    <a:pt x="285" y="324"/>
                    <a:pt x="486" y="240"/>
                  </a:cubicBezTo>
                  <a:cubicBezTo>
                    <a:pt x="574" y="206"/>
                    <a:pt x="670" y="189"/>
                    <a:pt x="761" y="189"/>
                  </a:cubicBezTo>
                  <a:close/>
                  <a:moveTo>
                    <a:pt x="838" y="1"/>
                  </a:moveTo>
                  <a:cubicBezTo>
                    <a:pt x="694" y="1"/>
                    <a:pt x="547" y="29"/>
                    <a:pt x="419" y="89"/>
                  </a:cubicBezTo>
                  <a:cubicBezTo>
                    <a:pt x="118" y="240"/>
                    <a:pt x="1" y="491"/>
                    <a:pt x="218" y="675"/>
                  </a:cubicBezTo>
                  <a:cubicBezTo>
                    <a:pt x="338" y="785"/>
                    <a:pt x="536" y="847"/>
                    <a:pt x="748" y="847"/>
                  </a:cubicBezTo>
                  <a:cubicBezTo>
                    <a:pt x="890" y="847"/>
                    <a:pt x="1038" y="819"/>
                    <a:pt x="1172" y="759"/>
                  </a:cubicBezTo>
                  <a:cubicBezTo>
                    <a:pt x="1490" y="608"/>
                    <a:pt x="1591" y="357"/>
                    <a:pt x="1390" y="173"/>
                  </a:cubicBezTo>
                  <a:cubicBezTo>
                    <a:pt x="1260" y="63"/>
                    <a:pt x="1052" y="1"/>
                    <a:pt x="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3" name="Google Shape;10173;p23"/>
            <p:cNvSpPr/>
            <p:nvPr/>
          </p:nvSpPr>
          <p:spPr>
            <a:xfrm>
              <a:off x="1617025" y="2131550"/>
              <a:ext cx="39775" cy="21175"/>
            </a:xfrm>
            <a:custGeom>
              <a:avLst/>
              <a:gdLst/>
              <a:ahLst/>
              <a:cxnLst/>
              <a:rect l="l" t="t" r="r" b="b"/>
              <a:pathLst>
                <a:path w="1591" h="847" extrusionOk="0">
                  <a:moveTo>
                    <a:pt x="748" y="188"/>
                  </a:moveTo>
                  <a:cubicBezTo>
                    <a:pt x="881" y="188"/>
                    <a:pt x="1009" y="226"/>
                    <a:pt x="1089" y="306"/>
                  </a:cubicBezTo>
                  <a:cubicBezTo>
                    <a:pt x="1206" y="423"/>
                    <a:pt x="1172" y="591"/>
                    <a:pt x="955" y="675"/>
                  </a:cubicBezTo>
                  <a:cubicBezTo>
                    <a:pt x="874" y="708"/>
                    <a:pt x="782" y="726"/>
                    <a:pt x="692" y="726"/>
                  </a:cubicBezTo>
                  <a:cubicBezTo>
                    <a:pt x="560" y="726"/>
                    <a:pt x="432" y="687"/>
                    <a:pt x="352" y="608"/>
                  </a:cubicBezTo>
                  <a:cubicBezTo>
                    <a:pt x="235" y="507"/>
                    <a:pt x="268" y="340"/>
                    <a:pt x="486" y="239"/>
                  </a:cubicBezTo>
                  <a:cubicBezTo>
                    <a:pt x="567" y="206"/>
                    <a:pt x="659" y="188"/>
                    <a:pt x="748" y="188"/>
                  </a:cubicBezTo>
                  <a:close/>
                  <a:moveTo>
                    <a:pt x="836" y="0"/>
                  </a:moveTo>
                  <a:cubicBezTo>
                    <a:pt x="694" y="0"/>
                    <a:pt x="547" y="28"/>
                    <a:pt x="419" y="89"/>
                  </a:cubicBezTo>
                  <a:cubicBezTo>
                    <a:pt x="101" y="239"/>
                    <a:pt x="1" y="490"/>
                    <a:pt x="201" y="675"/>
                  </a:cubicBezTo>
                  <a:cubicBezTo>
                    <a:pt x="332" y="785"/>
                    <a:pt x="540" y="847"/>
                    <a:pt x="754" y="847"/>
                  </a:cubicBezTo>
                  <a:cubicBezTo>
                    <a:pt x="898" y="847"/>
                    <a:pt x="1044" y="819"/>
                    <a:pt x="1172" y="758"/>
                  </a:cubicBezTo>
                  <a:cubicBezTo>
                    <a:pt x="1490" y="608"/>
                    <a:pt x="1591" y="356"/>
                    <a:pt x="1373" y="172"/>
                  </a:cubicBezTo>
                  <a:cubicBezTo>
                    <a:pt x="1253" y="62"/>
                    <a:pt x="1049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4" name="Google Shape;10174;p23"/>
            <p:cNvSpPr/>
            <p:nvPr/>
          </p:nvSpPr>
          <p:spPr>
            <a:xfrm>
              <a:off x="1915800" y="2325300"/>
              <a:ext cx="102975" cy="63825"/>
            </a:xfrm>
            <a:custGeom>
              <a:avLst/>
              <a:gdLst/>
              <a:ahLst/>
              <a:cxnLst/>
              <a:rect l="l" t="t" r="r" b="b"/>
              <a:pathLst>
                <a:path w="4119" h="2553" extrusionOk="0">
                  <a:moveTo>
                    <a:pt x="2123" y="1"/>
                  </a:moveTo>
                  <a:cubicBezTo>
                    <a:pt x="1197" y="1"/>
                    <a:pt x="376" y="423"/>
                    <a:pt x="202" y="1026"/>
                  </a:cubicBezTo>
                  <a:cubicBezTo>
                    <a:pt x="1" y="1712"/>
                    <a:pt x="637" y="2399"/>
                    <a:pt x="1758" y="2532"/>
                  </a:cubicBezTo>
                  <a:cubicBezTo>
                    <a:pt x="1877" y="2546"/>
                    <a:pt x="1994" y="2553"/>
                    <a:pt x="2109" y="2553"/>
                  </a:cubicBezTo>
                  <a:cubicBezTo>
                    <a:pt x="3130" y="2553"/>
                    <a:pt x="3976" y="2036"/>
                    <a:pt x="4052" y="1344"/>
                  </a:cubicBezTo>
                  <a:cubicBezTo>
                    <a:pt x="4119" y="624"/>
                    <a:pt x="3298" y="38"/>
                    <a:pt x="2277" y="5"/>
                  </a:cubicBezTo>
                  <a:cubicBezTo>
                    <a:pt x="2225" y="2"/>
                    <a:pt x="2174" y="1"/>
                    <a:pt x="2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5" name="Google Shape;10175;p23"/>
            <p:cNvSpPr/>
            <p:nvPr/>
          </p:nvSpPr>
          <p:spPr>
            <a:xfrm>
              <a:off x="1914125" y="2319800"/>
              <a:ext cx="102975" cy="64725"/>
            </a:xfrm>
            <a:custGeom>
              <a:avLst/>
              <a:gdLst/>
              <a:ahLst/>
              <a:cxnLst/>
              <a:rect l="l" t="t" r="r" b="b"/>
              <a:pathLst>
                <a:path w="4119" h="2589" extrusionOk="0">
                  <a:moveTo>
                    <a:pt x="2084" y="1"/>
                  </a:moveTo>
                  <a:cubicBezTo>
                    <a:pt x="1201" y="1"/>
                    <a:pt x="389" y="420"/>
                    <a:pt x="202" y="1028"/>
                  </a:cubicBezTo>
                  <a:cubicBezTo>
                    <a:pt x="1" y="1731"/>
                    <a:pt x="654" y="2418"/>
                    <a:pt x="1742" y="2568"/>
                  </a:cubicBezTo>
                  <a:cubicBezTo>
                    <a:pt x="1860" y="2582"/>
                    <a:pt x="1977" y="2588"/>
                    <a:pt x="2092" y="2588"/>
                  </a:cubicBezTo>
                  <a:cubicBezTo>
                    <a:pt x="3113" y="2588"/>
                    <a:pt x="3960" y="2070"/>
                    <a:pt x="4035" y="1363"/>
                  </a:cubicBezTo>
                  <a:cubicBezTo>
                    <a:pt x="4119" y="660"/>
                    <a:pt x="3298" y="74"/>
                    <a:pt x="2277" y="7"/>
                  </a:cubicBezTo>
                  <a:cubicBezTo>
                    <a:pt x="2213" y="3"/>
                    <a:pt x="2148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6" name="Google Shape;10176;p23"/>
            <p:cNvSpPr/>
            <p:nvPr/>
          </p:nvSpPr>
          <p:spPr>
            <a:xfrm>
              <a:off x="1935900" y="2342675"/>
              <a:ext cx="74500" cy="32450"/>
            </a:xfrm>
            <a:custGeom>
              <a:avLst/>
              <a:gdLst/>
              <a:ahLst/>
              <a:cxnLst/>
              <a:rect l="l" t="t" r="r" b="b"/>
              <a:pathLst>
                <a:path w="2980" h="1298" extrusionOk="0">
                  <a:moveTo>
                    <a:pt x="2578" y="0"/>
                  </a:moveTo>
                  <a:cubicBezTo>
                    <a:pt x="2321" y="0"/>
                    <a:pt x="1915" y="255"/>
                    <a:pt x="1390" y="398"/>
                  </a:cubicBezTo>
                  <a:cubicBezTo>
                    <a:pt x="653" y="582"/>
                    <a:pt x="0" y="482"/>
                    <a:pt x="118" y="850"/>
                  </a:cubicBezTo>
                  <a:cubicBezTo>
                    <a:pt x="188" y="1131"/>
                    <a:pt x="553" y="1297"/>
                    <a:pt x="1041" y="1297"/>
                  </a:cubicBezTo>
                  <a:cubicBezTo>
                    <a:pt x="1251" y="1297"/>
                    <a:pt x="1483" y="1267"/>
                    <a:pt x="1724" y="1201"/>
                  </a:cubicBezTo>
                  <a:cubicBezTo>
                    <a:pt x="2494" y="1001"/>
                    <a:pt x="2980" y="515"/>
                    <a:pt x="2812" y="147"/>
                  </a:cubicBezTo>
                  <a:cubicBezTo>
                    <a:pt x="2760" y="41"/>
                    <a:pt x="2681" y="0"/>
                    <a:pt x="257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7" name="Google Shape;10177;p23"/>
            <p:cNvSpPr/>
            <p:nvPr/>
          </p:nvSpPr>
          <p:spPr>
            <a:xfrm>
              <a:off x="1922925" y="2326950"/>
              <a:ext cx="70325" cy="26825"/>
            </a:xfrm>
            <a:custGeom>
              <a:avLst/>
              <a:gdLst/>
              <a:ahLst/>
              <a:cxnLst/>
              <a:rect l="l" t="t" r="r" b="b"/>
              <a:pathLst>
                <a:path w="2813" h="1073" extrusionOk="0">
                  <a:moveTo>
                    <a:pt x="1787" y="1"/>
                  </a:moveTo>
                  <a:cubicBezTo>
                    <a:pt x="1477" y="1"/>
                    <a:pt x="1127" y="64"/>
                    <a:pt x="821" y="190"/>
                  </a:cubicBezTo>
                  <a:cubicBezTo>
                    <a:pt x="235" y="408"/>
                    <a:pt x="0" y="776"/>
                    <a:pt x="319" y="993"/>
                  </a:cubicBezTo>
                  <a:cubicBezTo>
                    <a:pt x="394" y="1049"/>
                    <a:pt x="465" y="1073"/>
                    <a:pt x="538" y="1073"/>
                  </a:cubicBezTo>
                  <a:cubicBezTo>
                    <a:pt x="770" y="1073"/>
                    <a:pt x="1019" y="833"/>
                    <a:pt x="1490" y="642"/>
                  </a:cubicBezTo>
                  <a:cubicBezTo>
                    <a:pt x="2076" y="408"/>
                    <a:pt x="2813" y="357"/>
                    <a:pt x="2444" y="140"/>
                  </a:cubicBezTo>
                  <a:cubicBezTo>
                    <a:pt x="2290" y="47"/>
                    <a:pt x="2053" y="1"/>
                    <a:pt x="178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8" name="Google Shape;10178;p23"/>
            <p:cNvSpPr/>
            <p:nvPr/>
          </p:nvSpPr>
          <p:spPr>
            <a:xfrm>
              <a:off x="1951000" y="2359725"/>
              <a:ext cx="9200" cy="8875"/>
            </a:xfrm>
            <a:custGeom>
              <a:avLst/>
              <a:gdLst/>
              <a:ahLst/>
              <a:cxnLst/>
              <a:rect l="l" t="t" r="r" b="b"/>
              <a:pathLst>
                <a:path w="368" h="355" extrusionOk="0">
                  <a:moveTo>
                    <a:pt x="217" y="0"/>
                  </a:moveTo>
                  <a:lnTo>
                    <a:pt x="200" y="17"/>
                  </a:lnTo>
                  <a:cubicBezTo>
                    <a:pt x="200" y="17"/>
                    <a:pt x="1" y="354"/>
                    <a:pt x="159" y="354"/>
                  </a:cubicBezTo>
                  <a:cubicBezTo>
                    <a:pt x="166" y="354"/>
                    <a:pt x="174" y="353"/>
                    <a:pt x="183" y="352"/>
                  </a:cubicBezTo>
                  <a:cubicBezTo>
                    <a:pt x="367" y="352"/>
                    <a:pt x="300" y="218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9" name="Google Shape;10179;p23"/>
            <p:cNvSpPr/>
            <p:nvPr/>
          </p:nvSpPr>
          <p:spPr>
            <a:xfrm>
              <a:off x="1962700" y="2359300"/>
              <a:ext cx="8800" cy="8600"/>
            </a:xfrm>
            <a:custGeom>
              <a:avLst/>
              <a:gdLst/>
              <a:ahLst/>
              <a:cxnLst/>
              <a:rect l="l" t="t" r="r" b="b"/>
              <a:pathLst>
                <a:path w="352" h="344" extrusionOk="0">
                  <a:moveTo>
                    <a:pt x="117" y="1"/>
                  </a:moveTo>
                  <a:lnTo>
                    <a:pt x="100" y="17"/>
                  </a:lnTo>
                  <a:cubicBezTo>
                    <a:pt x="100" y="17"/>
                    <a:pt x="1" y="343"/>
                    <a:pt x="128" y="343"/>
                  </a:cubicBezTo>
                  <a:cubicBezTo>
                    <a:pt x="139" y="343"/>
                    <a:pt x="152" y="341"/>
                    <a:pt x="167" y="336"/>
                  </a:cubicBezTo>
                  <a:cubicBezTo>
                    <a:pt x="351" y="269"/>
                    <a:pt x="251" y="168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0" name="Google Shape;10180;p23"/>
            <p:cNvSpPr/>
            <p:nvPr/>
          </p:nvSpPr>
          <p:spPr>
            <a:xfrm>
              <a:off x="1976425" y="2356800"/>
              <a:ext cx="8875" cy="8500"/>
            </a:xfrm>
            <a:custGeom>
              <a:avLst/>
              <a:gdLst/>
              <a:ahLst/>
              <a:cxnLst/>
              <a:rect l="l" t="t" r="r" b="b"/>
              <a:pathLst>
                <a:path w="355" h="340" extrusionOk="0">
                  <a:moveTo>
                    <a:pt x="120" y="0"/>
                  </a:moveTo>
                  <a:lnTo>
                    <a:pt x="103" y="17"/>
                  </a:lnTo>
                  <a:cubicBezTo>
                    <a:pt x="103" y="17"/>
                    <a:pt x="1" y="340"/>
                    <a:pt x="125" y="340"/>
                  </a:cubicBezTo>
                  <a:cubicBezTo>
                    <a:pt x="133" y="340"/>
                    <a:pt x="143" y="338"/>
                    <a:pt x="154" y="335"/>
                  </a:cubicBezTo>
                  <a:cubicBezTo>
                    <a:pt x="355" y="268"/>
                    <a:pt x="237" y="168"/>
                    <a:pt x="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1" name="Google Shape;10181;p23"/>
            <p:cNvSpPr/>
            <p:nvPr/>
          </p:nvSpPr>
          <p:spPr>
            <a:xfrm>
              <a:off x="1989875" y="2351350"/>
              <a:ext cx="8825" cy="6800"/>
            </a:xfrm>
            <a:custGeom>
              <a:avLst/>
              <a:gdLst/>
              <a:ahLst/>
              <a:cxnLst/>
              <a:rect l="l" t="t" r="r" b="b"/>
              <a:pathLst>
                <a:path w="353" h="272" extrusionOk="0">
                  <a:moveTo>
                    <a:pt x="17" y="1"/>
                  </a:moveTo>
                  <a:lnTo>
                    <a:pt x="1" y="51"/>
                  </a:lnTo>
                  <a:cubicBezTo>
                    <a:pt x="1" y="51"/>
                    <a:pt x="43" y="272"/>
                    <a:pt x="135" y="272"/>
                  </a:cubicBezTo>
                  <a:cubicBezTo>
                    <a:pt x="159" y="272"/>
                    <a:pt x="187" y="257"/>
                    <a:pt x="218" y="218"/>
                  </a:cubicBezTo>
                  <a:cubicBezTo>
                    <a:pt x="352" y="1"/>
                    <a:pt x="218" y="1"/>
                    <a:pt x="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2" name="Google Shape;10182;p23"/>
            <p:cNvSpPr/>
            <p:nvPr/>
          </p:nvSpPr>
          <p:spPr>
            <a:xfrm>
              <a:off x="1935900" y="2341875"/>
              <a:ext cx="5875" cy="5750"/>
            </a:xfrm>
            <a:custGeom>
              <a:avLst/>
              <a:gdLst/>
              <a:ahLst/>
              <a:cxnLst/>
              <a:rect l="l" t="t" r="r" b="b"/>
              <a:pathLst>
                <a:path w="235" h="230" extrusionOk="0">
                  <a:moveTo>
                    <a:pt x="174" y="1"/>
                  </a:moveTo>
                  <a:cubicBezTo>
                    <a:pt x="159" y="1"/>
                    <a:pt x="140" y="9"/>
                    <a:pt x="118" y="28"/>
                  </a:cubicBezTo>
                  <a:cubicBezTo>
                    <a:pt x="0" y="112"/>
                    <a:pt x="235" y="229"/>
                    <a:pt x="235" y="229"/>
                  </a:cubicBezTo>
                  <a:cubicBezTo>
                    <a:pt x="235" y="100"/>
                    <a:pt x="225" y="1"/>
                    <a:pt x="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3" name="Google Shape;10183;p23"/>
            <p:cNvSpPr/>
            <p:nvPr/>
          </p:nvSpPr>
          <p:spPr>
            <a:xfrm>
              <a:off x="1943000" y="2337700"/>
              <a:ext cx="6900" cy="6575"/>
            </a:xfrm>
            <a:custGeom>
              <a:avLst/>
              <a:gdLst/>
              <a:ahLst/>
              <a:cxnLst/>
              <a:rect l="l" t="t" r="r" b="b"/>
              <a:pathLst>
                <a:path w="276" h="263" extrusionOk="0">
                  <a:moveTo>
                    <a:pt x="179" y="0"/>
                  </a:moveTo>
                  <a:cubicBezTo>
                    <a:pt x="162" y="0"/>
                    <a:pt x="142" y="4"/>
                    <a:pt x="118" y="11"/>
                  </a:cubicBezTo>
                  <a:cubicBezTo>
                    <a:pt x="1" y="61"/>
                    <a:pt x="202" y="262"/>
                    <a:pt x="202" y="262"/>
                  </a:cubicBezTo>
                  <a:lnTo>
                    <a:pt x="219" y="262"/>
                  </a:lnTo>
                  <a:cubicBezTo>
                    <a:pt x="247" y="119"/>
                    <a:pt x="27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4" name="Google Shape;10184;p23"/>
            <p:cNvSpPr/>
            <p:nvPr/>
          </p:nvSpPr>
          <p:spPr>
            <a:xfrm>
              <a:off x="1953475" y="2332375"/>
              <a:ext cx="8100" cy="6875"/>
            </a:xfrm>
            <a:custGeom>
              <a:avLst/>
              <a:gdLst/>
              <a:ahLst/>
              <a:cxnLst/>
              <a:rect l="l" t="t" r="r" b="b"/>
              <a:pathLst>
                <a:path w="324" h="275" extrusionOk="0">
                  <a:moveTo>
                    <a:pt x="217" y="1"/>
                  </a:moveTo>
                  <a:cubicBezTo>
                    <a:pt x="203" y="1"/>
                    <a:pt x="187" y="3"/>
                    <a:pt x="168" y="6"/>
                  </a:cubicBezTo>
                  <a:cubicBezTo>
                    <a:pt x="0" y="73"/>
                    <a:pt x="218" y="274"/>
                    <a:pt x="218" y="274"/>
                  </a:cubicBezTo>
                  <a:lnTo>
                    <a:pt x="251" y="274"/>
                  </a:lnTo>
                  <a:cubicBezTo>
                    <a:pt x="281" y="111"/>
                    <a:pt x="324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5" name="Google Shape;10185;p23"/>
            <p:cNvSpPr/>
            <p:nvPr/>
          </p:nvSpPr>
          <p:spPr>
            <a:xfrm>
              <a:off x="1967425" y="2330500"/>
              <a:ext cx="9925" cy="6650"/>
            </a:xfrm>
            <a:custGeom>
              <a:avLst/>
              <a:gdLst/>
              <a:ahLst/>
              <a:cxnLst/>
              <a:rect l="l" t="t" r="r" b="b"/>
              <a:pathLst>
                <a:path w="397" h="266" extrusionOk="0">
                  <a:moveTo>
                    <a:pt x="132" y="0"/>
                  </a:moveTo>
                  <a:cubicBezTo>
                    <a:pt x="0" y="0"/>
                    <a:pt x="78" y="249"/>
                    <a:pt x="78" y="249"/>
                  </a:cubicBezTo>
                  <a:lnTo>
                    <a:pt x="112" y="266"/>
                  </a:lnTo>
                  <a:cubicBezTo>
                    <a:pt x="279" y="165"/>
                    <a:pt x="396" y="81"/>
                    <a:pt x="196" y="15"/>
                  </a:cubicBezTo>
                  <a:cubicBezTo>
                    <a:pt x="170" y="5"/>
                    <a:pt x="149" y="0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6" name="Google Shape;10186;p23"/>
            <p:cNvSpPr/>
            <p:nvPr/>
          </p:nvSpPr>
          <p:spPr>
            <a:xfrm>
              <a:off x="1703225" y="2215300"/>
              <a:ext cx="102975" cy="63875"/>
            </a:xfrm>
            <a:custGeom>
              <a:avLst/>
              <a:gdLst/>
              <a:ahLst/>
              <a:cxnLst/>
              <a:rect l="l" t="t" r="r" b="b"/>
              <a:pathLst>
                <a:path w="4119" h="2555" extrusionOk="0">
                  <a:moveTo>
                    <a:pt x="2172" y="1"/>
                  </a:moveTo>
                  <a:cubicBezTo>
                    <a:pt x="1242" y="1"/>
                    <a:pt x="396" y="427"/>
                    <a:pt x="218" y="1024"/>
                  </a:cubicBezTo>
                  <a:cubicBezTo>
                    <a:pt x="1" y="1727"/>
                    <a:pt x="654" y="2413"/>
                    <a:pt x="1758" y="2530"/>
                  </a:cubicBezTo>
                  <a:cubicBezTo>
                    <a:pt x="1886" y="2547"/>
                    <a:pt x="2012" y="2554"/>
                    <a:pt x="2136" y="2554"/>
                  </a:cubicBezTo>
                  <a:cubicBezTo>
                    <a:pt x="3148" y="2554"/>
                    <a:pt x="3994" y="2028"/>
                    <a:pt x="4068" y="1342"/>
                  </a:cubicBezTo>
                  <a:cubicBezTo>
                    <a:pt x="4118" y="639"/>
                    <a:pt x="3315" y="53"/>
                    <a:pt x="2277" y="3"/>
                  </a:cubicBezTo>
                  <a:cubicBezTo>
                    <a:pt x="2242" y="1"/>
                    <a:pt x="2207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7" name="Google Shape;10187;p23"/>
            <p:cNvSpPr/>
            <p:nvPr/>
          </p:nvSpPr>
          <p:spPr>
            <a:xfrm>
              <a:off x="1702400" y="2209300"/>
              <a:ext cx="105900" cy="62475"/>
            </a:xfrm>
            <a:custGeom>
              <a:avLst/>
              <a:gdLst/>
              <a:ahLst/>
              <a:cxnLst/>
              <a:rect l="l" t="t" r="r" b="b"/>
              <a:pathLst>
                <a:path w="4236" h="2499" extrusionOk="0">
                  <a:moveTo>
                    <a:pt x="1913" y="0"/>
                  </a:moveTo>
                  <a:cubicBezTo>
                    <a:pt x="1319" y="0"/>
                    <a:pt x="769" y="196"/>
                    <a:pt x="452" y="544"/>
                  </a:cubicBezTo>
                  <a:cubicBezTo>
                    <a:pt x="0" y="1046"/>
                    <a:pt x="201" y="1766"/>
                    <a:pt x="954" y="2184"/>
                  </a:cubicBezTo>
                  <a:cubicBezTo>
                    <a:pt x="1333" y="2393"/>
                    <a:pt x="1790" y="2498"/>
                    <a:pt x="2232" y="2498"/>
                  </a:cubicBezTo>
                  <a:cubicBezTo>
                    <a:pt x="2747" y="2498"/>
                    <a:pt x="3241" y="2355"/>
                    <a:pt x="3566" y="2067"/>
                  </a:cubicBezTo>
                  <a:cubicBezTo>
                    <a:pt x="4235" y="1481"/>
                    <a:pt x="3951" y="628"/>
                    <a:pt x="2963" y="209"/>
                  </a:cubicBezTo>
                  <a:cubicBezTo>
                    <a:pt x="2623" y="67"/>
                    <a:pt x="2261" y="0"/>
                    <a:pt x="1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8" name="Google Shape;10188;p23"/>
            <p:cNvSpPr/>
            <p:nvPr/>
          </p:nvSpPr>
          <p:spPr>
            <a:xfrm>
              <a:off x="1745075" y="2215525"/>
              <a:ext cx="42300" cy="47075"/>
            </a:xfrm>
            <a:custGeom>
              <a:avLst/>
              <a:gdLst/>
              <a:ahLst/>
              <a:cxnLst/>
              <a:rect l="l" t="t" r="r" b="b"/>
              <a:pathLst>
                <a:path w="1692" h="1883" extrusionOk="0">
                  <a:moveTo>
                    <a:pt x="608" y="1"/>
                  </a:moveTo>
                  <a:cubicBezTo>
                    <a:pt x="214" y="1"/>
                    <a:pt x="482" y="450"/>
                    <a:pt x="436" y="914"/>
                  </a:cubicBezTo>
                  <a:cubicBezTo>
                    <a:pt x="386" y="1416"/>
                    <a:pt x="1" y="1734"/>
                    <a:pt x="519" y="1852"/>
                  </a:cubicBezTo>
                  <a:cubicBezTo>
                    <a:pt x="607" y="1872"/>
                    <a:pt x="694" y="1882"/>
                    <a:pt x="777" y="1882"/>
                  </a:cubicBezTo>
                  <a:cubicBezTo>
                    <a:pt x="1233" y="1882"/>
                    <a:pt x="1601" y="1585"/>
                    <a:pt x="1658" y="1132"/>
                  </a:cubicBezTo>
                  <a:cubicBezTo>
                    <a:pt x="1691" y="596"/>
                    <a:pt x="1273" y="94"/>
                    <a:pt x="720" y="10"/>
                  </a:cubicBezTo>
                  <a:cubicBezTo>
                    <a:pt x="678" y="4"/>
                    <a:pt x="641" y="1"/>
                    <a:pt x="60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9" name="Google Shape;10189;p23"/>
            <p:cNvSpPr/>
            <p:nvPr/>
          </p:nvSpPr>
          <p:spPr>
            <a:xfrm>
              <a:off x="1715775" y="2220325"/>
              <a:ext cx="33925" cy="40375"/>
            </a:xfrm>
            <a:custGeom>
              <a:avLst/>
              <a:gdLst/>
              <a:ahLst/>
              <a:cxnLst/>
              <a:rect l="l" t="t" r="r" b="b"/>
              <a:pathLst>
                <a:path w="1357" h="1615" extrusionOk="0">
                  <a:moveTo>
                    <a:pt x="803" y="1"/>
                  </a:moveTo>
                  <a:cubicBezTo>
                    <a:pt x="771" y="1"/>
                    <a:pt x="733" y="7"/>
                    <a:pt x="687" y="19"/>
                  </a:cubicBezTo>
                  <a:cubicBezTo>
                    <a:pt x="269" y="103"/>
                    <a:pt x="1" y="521"/>
                    <a:pt x="68" y="940"/>
                  </a:cubicBezTo>
                  <a:cubicBezTo>
                    <a:pt x="130" y="1328"/>
                    <a:pt x="451" y="1615"/>
                    <a:pt x="831" y="1615"/>
                  </a:cubicBezTo>
                  <a:cubicBezTo>
                    <a:pt x="861" y="1615"/>
                    <a:pt x="891" y="1613"/>
                    <a:pt x="922" y="1609"/>
                  </a:cubicBezTo>
                  <a:cubicBezTo>
                    <a:pt x="1357" y="1542"/>
                    <a:pt x="1005" y="1224"/>
                    <a:pt x="938" y="789"/>
                  </a:cubicBezTo>
                  <a:cubicBezTo>
                    <a:pt x="894" y="402"/>
                    <a:pt x="1061" y="1"/>
                    <a:pt x="80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0" name="Google Shape;10190;p23"/>
            <p:cNvSpPr/>
            <p:nvPr/>
          </p:nvSpPr>
          <p:spPr>
            <a:xfrm>
              <a:off x="1760975" y="2250925"/>
              <a:ext cx="13000" cy="4775"/>
            </a:xfrm>
            <a:custGeom>
              <a:avLst/>
              <a:gdLst/>
              <a:ahLst/>
              <a:cxnLst/>
              <a:rect l="l" t="t" r="r" b="b"/>
              <a:pathLst>
                <a:path w="520" h="191" extrusionOk="0">
                  <a:moveTo>
                    <a:pt x="1" y="0"/>
                  </a:moveTo>
                  <a:cubicBezTo>
                    <a:pt x="1" y="0"/>
                    <a:pt x="250" y="190"/>
                    <a:pt x="379" y="190"/>
                  </a:cubicBezTo>
                  <a:cubicBezTo>
                    <a:pt x="403" y="190"/>
                    <a:pt x="423" y="184"/>
                    <a:pt x="436" y="168"/>
                  </a:cubicBezTo>
                  <a:cubicBezTo>
                    <a:pt x="520" y="84"/>
                    <a:pt x="285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1" name="Google Shape;10191;p23"/>
            <p:cNvSpPr/>
            <p:nvPr/>
          </p:nvSpPr>
          <p:spPr>
            <a:xfrm>
              <a:off x="1763075" y="22446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0"/>
                  </a:moveTo>
                  <a:lnTo>
                    <a:pt x="17" y="17"/>
                  </a:lnTo>
                  <a:cubicBezTo>
                    <a:pt x="17" y="17"/>
                    <a:pt x="314" y="182"/>
                    <a:pt x="418" y="182"/>
                  </a:cubicBezTo>
                  <a:cubicBezTo>
                    <a:pt x="442" y="182"/>
                    <a:pt x="455" y="173"/>
                    <a:pt x="452" y="151"/>
                  </a:cubicBezTo>
                  <a:cubicBezTo>
                    <a:pt x="452" y="17"/>
                    <a:pt x="25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2" name="Google Shape;10192;p23"/>
            <p:cNvSpPr/>
            <p:nvPr/>
          </p:nvSpPr>
          <p:spPr>
            <a:xfrm>
              <a:off x="1765175" y="2235850"/>
              <a:ext cx="11400" cy="4575"/>
            </a:xfrm>
            <a:custGeom>
              <a:avLst/>
              <a:gdLst/>
              <a:ahLst/>
              <a:cxnLst/>
              <a:rect l="l" t="t" r="r" b="b"/>
              <a:pathLst>
                <a:path w="456" h="183" extrusionOk="0">
                  <a:moveTo>
                    <a:pt x="0" y="1"/>
                  </a:moveTo>
                  <a:lnTo>
                    <a:pt x="17" y="18"/>
                  </a:lnTo>
                  <a:cubicBezTo>
                    <a:pt x="17" y="18"/>
                    <a:pt x="314" y="183"/>
                    <a:pt x="417" y="183"/>
                  </a:cubicBezTo>
                  <a:cubicBezTo>
                    <a:pt x="442" y="183"/>
                    <a:pt x="455" y="174"/>
                    <a:pt x="452" y="152"/>
                  </a:cubicBezTo>
                  <a:cubicBezTo>
                    <a:pt x="452" y="1"/>
                    <a:pt x="25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3" name="Google Shape;10193;p23"/>
            <p:cNvSpPr/>
            <p:nvPr/>
          </p:nvSpPr>
          <p:spPr>
            <a:xfrm>
              <a:off x="1763075" y="2224625"/>
              <a:ext cx="10075" cy="4875"/>
            </a:xfrm>
            <a:custGeom>
              <a:avLst/>
              <a:gdLst/>
              <a:ahLst/>
              <a:cxnLst/>
              <a:rect l="l" t="t" r="r" b="b"/>
              <a:pathLst>
                <a:path w="403" h="195" extrusionOk="0">
                  <a:moveTo>
                    <a:pt x="137" y="1"/>
                  </a:moveTo>
                  <a:cubicBezTo>
                    <a:pt x="83" y="1"/>
                    <a:pt x="47" y="50"/>
                    <a:pt x="0" y="115"/>
                  </a:cubicBezTo>
                  <a:lnTo>
                    <a:pt x="34" y="132"/>
                  </a:lnTo>
                  <a:cubicBezTo>
                    <a:pt x="34" y="132"/>
                    <a:pt x="248" y="194"/>
                    <a:pt x="339" y="194"/>
                  </a:cubicBezTo>
                  <a:cubicBezTo>
                    <a:pt x="390" y="194"/>
                    <a:pt x="402" y="175"/>
                    <a:pt x="318" y="115"/>
                  </a:cubicBezTo>
                  <a:cubicBezTo>
                    <a:pt x="236" y="33"/>
                    <a:pt x="181" y="1"/>
                    <a:pt x="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4" name="Google Shape;10194;p23"/>
            <p:cNvSpPr/>
            <p:nvPr/>
          </p:nvSpPr>
          <p:spPr>
            <a:xfrm>
              <a:off x="1729425" y="2250075"/>
              <a:ext cx="8975" cy="2725"/>
            </a:xfrm>
            <a:custGeom>
              <a:avLst/>
              <a:gdLst/>
              <a:ahLst/>
              <a:cxnLst/>
              <a:rect l="l" t="t" r="r" b="b"/>
              <a:pathLst>
                <a:path w="359" h="109" extrusionOk="0">
                  <a:moveTo>
                    <a:pt x="34" y="1"/>
                  </a:moveTo>
                  <a:cubicBezTo>
                    <a:pt x="6" y="1"/>
                    <a:pt x="0" y="15"/>
                    <a:pt x="24" y="51"/>
                  </a:cubicBezTo>
                  <a:cubicBezTo>
                    <a:pt x="61" y="98"/>
                    <a:pt x="160" y="108"/>
                    <a:pt x="241" y="108"/>
                  </a:cubicBezTo>
                  <a:cubicBezTo>
                    <a:pt x="306" y="108"/>
                    <a:pt x="359" y="101"/>
                    <a:pt x="359" y="101"/>
                  </a:cubicBezTo>
                  <a:cubicBezTo>
                    <a:pt x="208" y="48"/>
                    <a:pt x="85" y="1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5" name="Google Shape;10195;p23"/>
            <p:cNvSpPr/>
            <p:nvPr/>
          </p:nvSpPr>
          <p:spPr>
            <a:xfrm>
              <a:off x="1727775" y="2243525"/>
              <a:ext cx="8550" cy="3475"/>
            </a:xfrm>
            <a:custGeom>
              <a:avLst/>
              <a:gdLst/>
              <a:ahLst/>
              <a:cxnLst/>
              <a:rect l="l" t="t" r="r" b="b"/>
              <a:pathLst>
                <a:path w="342" h="139" extrusionOk="0">
                  <a:moveTo>
                    <a:pt x="41" y="0"/>
                  </a:moveTo>
                  <a:cubicBezTo>
                    <a:pt x="14" y="0"/>
                    <a:pt x="1" y="13"/>
                    <a:pt x="6" y="45"/>
                  </a:cubicBezTo>
                  <a:cubicBezTo>
                    <a:pt x="6" y="122"/>
                    <a:pt x="116" y="138"/>
                    <a:pt x="209" y="138"/>
                  </a:cubicBezTo>
                  <a:cubicBezTo>
                    <a:pt x="280" y="138"/>
                    <a:pt x="341" y="129"/>
                    <a:pt x="341" y="129"/>
                  </a:cubicBezTo>
                  <a:cubicBezTo>
                    <a:pt x="216" y="61"/>
                    <a:pt x="98" y="0"/>
                    <a:pt x="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6" name="Google Shape;10196;p23"/>
            <p:cNvSpPr/>
            <p:nvPr/>
          </p:nvSpPr>
          <p:spPr>
            <a:xfrm>
              <a:off x="1724575" y="2234775"/>
              <a:ext cx="9650" cy="3850"/>
            </a:xfrm>
            <a:custGeom>
              <a:avLst/>
              <a:gdLst/>
              <a:ahLst/>
              <a:cxnLst/>
              <a:rect l="l" t="t" r="r" b="b"/>
              <a:pathLst>
                <a:path w="386" h="154" extrusionOk="0">
                  <a:moveTo>
                    <a:pt x="60" y="0"/>
                  </a:moveTo>
                  <a:cubicBezTo>
                    <a:pt x="22" y="0"/>
                    <a:pt x="0" y="19"/>
                    <a:pt x="0" y="61"/>
                  </a:cubicBezTo>
                  <a:cubicBezTo>
                    <a:pt x="20" y="137"/>
                    <a:pt x="143" y="154"/>
                    <a:pt x="244" y="154"/>
                  </a:cubicBezTo>
                  <a:cubicBezTo>
                    <a:pt x="321" y="154"/>
                    <a:pt x="385" y="144"/>
                    <a:pt x="385" y="144"/>
                  </a:cubicBezTo>
                  <a:cubicBezTo>
                    <a:pt x="246" y="59"/>
                    <a:pt x="127" y="0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7" name="Google Shape;10197;p23"/>
            <p:cNvSpPr/>
            <p:nvPr/>
          </p:nvSpPr>
          <p:spPr>
            <a:xfrm>
              <a:off x="1724150" y="2226725"/>
              <a:ext cx="12175" cy="4975"/>
            </a:xfrm>
            <a:custGeom>
              <a:avLst/>
              <a:gdLst/>
              <a:ahLst/>
              <a:cxnLst/>
              <a:rect l="l" t="t" r="r" b="b"/>
              <a:pathLst>
                <a:path w="487" h="199" extrusionOk="0">
                  <a:moveTo>
                    <a:pt x="284" y="1"/>
                  </a:moveTo>
                  <a:cubicBezTo>
                    <a:pt x="252" y="1"/>
                    <a:pt x="214" y="10"/>
                    <a:pt x="168" y="31"/>
                  </a:cubicBezTo>
                  <a:cubicBezTo>
                    <a:pt x="1" y="98"/>
                    <a:pt x="436" y="198"/>
                    <a:pt x="436" y="198"/>
                  </a:cubicBezTo>
                  <a:lnTo>
                    <a:pt x="486" y="198"/>
                  </a:lnTo>
                  <a:cubicBezTo>
                    <a:pt x="423" y="86"/>
                    <a:pt x="379" y="1"/>
                    <a:pt x="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8" name="Google Shape;10198;p23"/>
            <p:cNvSpPr/>
            <p:nvPr/>
          </p:nvSpPr>
          <p:spPr>
            <a:xfrm>
              <a:off x="2077750" y="2173475"/>
              <a:ext cx="92500" cy="63850"/>
            </a:xfrm>
            <a:custGeom>
              <a:avLst/>
              <a:gdLst/>
              <a:ahLst/>
              <a:cxnLst/>
              <a:rect l="l" t="t" r="r" b="b"/>
              <a:pathLst>
                <a:path w="3700" h="2554" extrusionOk="0">
                  <a:moveTo>
                    <a:pt x="1752" y="0"/>
                  </a:moveTo>
                  <a:cubicBezTo>
                    <a:pt x="1721" y="0"/>
                    <a:pt x="1689" y="1"/>
                    <a:pt x="1658" y="2"/>
                  </a:cubicBezTo>
                  <a:cubicBezTo>
                    <a:pt x="737" y="52"/>
                    <a:pt x="1" y="638"/>
                    <a:pt x="84" y="1341"/>
                  </a:cubicBezTo>
                  <a:cubicBezTo>
                    <a:pt x="144" y="2027"/>
                    <a:pt x="895" y="2554"/>
                    <a:pt x="1804" y="2554"/>
                  </a:cubicBezTo>
                  <a:cubicBezTo>
                    <a:pt x="1915" y="2554"/>
                    <a:pt x="2028" y="2546"/>
                    <a:pt x="2143" y="2529"/>
                  </a:cubicBezTo>
                  <a:cubicBezTo>
                    <a:pt x="3114" y="2412"/>
                    <a:pt x="3700" y="1726"/>
                    <a:pt x="3516" y="1023"/>
                  </a:cubicBezTo>
                  <a:cubicBezTo>
                    <a:pt x="3338" y="426"/>
                    <a:pt x="2585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9" name="Google Shape;10199;p23"/>
            <p:cNvSpPr/>
            <p:nvPr/>
          </p:nvSpPr>
          <p:spPr>
            <a:xfrm>
              <a:off x="2079000" y="2168325"/>
              <a:ext cx="92525" cy="64400"/>
            </a:xfrm>
            <a:custGeom>
              <a:avLst/>
              <a:gdLst/>
              <a:ahLst/>
              <a:cxnLst/>
              <a:rect l="l" t="t" r="r" b="b"/>
              <a:pathLst>
                <a:path w="3701" h="2576" extrusionOk="0">
                  <a:moveTo>
                    <a:pt x="1821" y="0"/>
                  </a:moveTo>
                  <a:cubicBezTo>
                    <a:pt x="1762" y="0"/>
                    <a:pt x="1702" y="2"/>
                    <a:pt x="1641" y="7"/>
                  </a:cubicBezTo>
                  <a:cubicBezTo>
                    <a:pt x="721" y="57"/>
                    <a:pt x="1" y="643"/>
                    <a:pt x="51" y="1363"/>
                  </a:cubicBezTo>
                  <a:cubicBezTo>
                    <a:pt x="111" y="2049"/>
                    <a:pt x="888" y="2576"/>
                    <a:pt x="1779" y="2576"/>
                  </a:cubicBezTo>
                  <a:cubicBezTo>
                    <a:pt x="1888" y="2576"/>
                    <a:pt x="1999" y="2568"/>
                    <a:pt x="2110" y="2551"/>
                  </a:cubicBezTo>
                  <a:cubicBezTo>
                    <a:pt x="3114" y="2401"/>
                    <a:pt x="3700" y="1714"/>
                    <a:pt x="3516" y="1028"/>
                  </a:cubicBezTo>
                  <a:cubicBezTo>
                    <a:pt x="3360" y="420"/>
                    <a:pt x="2637" y="0"/>
                    <a:pt x="1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0" name="Google Shape;10200;p23"/>
            <p:cNvSpPr/>
            <p:nvPr/>
          </p:nvSpPr>
          <p:spPr>
            <a:xfrm>
              <a:off x="2084450" y="2191025"/>
              <a:ext cx="66975" cy="32100"/>
            </a:xfrm>
            <a:custGeom>
              <a:avLst/>
              <a:gdLst/>
              <a:ahLst/>
              <a:cxnLst/>
              <a:rect l="l" t="t" r="r" b="b"/>
              <a:pathLst>
                <a:path w="2679" h="1284" extrusionOk="0">
                  <a:moveTo>
                    <a:pt x="373" y="1"/>
                  </a:moveTo>
                  <a:cubicBezTo>
                    <a:pt x="284" y="1"/>
                    <a:pt x="215" y="39"/>
                    <a:pt x="168" y="137"/>
                  </a:cubicBezTo>
                  <a:cubicBezTo>
                    <a:pt x="1" y="522"/>
                    <a:pt x="453" y="990"/>
                    <a:pt x="1156" y="1208"/>
                  </a:cubicBezTo>
                  <a:cubicBezTo>
                    <a:pt x="1347" y="1259"/>
                    <a:pt x="1535" y="1283"/>
                    <a:pt x="1710" y="1283"/>
                  </a:cubicBezTo>
                  <a:cubicBezTo>
                    <a:pt x="2163" y="1283"/>
                    <a:pt x="2523" y="1122"/>
                    <a:pt x="2595" y="857"/>
                  </a:cubicBezTo>
                  <a:cubicBezTo>
                    <a:pt x="2679" y="472"/>
                    <a:pt x="2126" y="572"/>
                    <a:pt x="1457" y="388"/>
                  </a:cubicBezTo>
                  <a:cubicBezTo>
                    <a:pt x="974" y="255"/>
                    <a:pt x="604" y="1"/>
                    <a:pt x="37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1" name="Google Shape;10201;p23"/>
            <p:cNvSpPr/>
            <p:nvPr/>
          </p:nvSpPr>
          <p:spPr>
            <a:xfrm>
              <a:off x="2100775" y="2174625"/>
              <a:ext cx="62375" cy="27025"/>
            </a:xfrm>
            <a:custGeom>
              <a:avLst/>
              <a:gdLst/>
              <a:ahLst/>
              <a:cxnLst/>
              <a:rect l="l" t="t" r="r" b="b"/>
              <a:pathLst>
                <a:path w="2495" h="1081" extrusionOk="0">
                  <a:moveTo>
                    <a:pt x="918" y="1"/>
                  </a:moveTo>
                  <a:cubicBezTo>
                    <a:pt x="680" y="1"/>
                    <a:pt x="465" y="47"/>
                    <a:pt x="318" y="140"/>
                  </a:cubicBezTo>
                  <a:cubicBezTo>
                    <a:pt x="0" y="358"/>
                    <a:pt x="653" y="425"/>
                    <a:pt x="1172" y="642"/>
                  </a:cubicBezTo>
                  <a:cubicBezTo>
                    <a:pt x="1599" y="836"/>
                    <a:pt x="1826" y="1081"/>
                    <a:pt x="2039" y="1081"/>
                  </a:cubicBezTo>
                  <a:cubicBezTo>
                    <a:pt x="2101" y="1081"/>
                    <a:pt x="2162" y="1060"/>
                    <a:pt x="2227" y="1010"/>
                  </a:cubicBezTo>
                  <a:cubicBezTo>
                    <a:pt x="2494" y="793"/>
                    <a:pt x="2277" y="425"/>
                    <a:pt x="1775" y="190"/>
                  </a:cubicBezTo>
                  <a:cubicBezTo>
                    <a:pt x="1504" y="64"/>
                    <a:pt x="1195" y="1"/>
                    <a:pt x="91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2" name="Google Shape;10202;p23"/>
            <p:cNvSpPr/>
            <p:nvPr/>
          </p:nvSpPr>
          <p:spPr>
            <a:xfrm>
              <a:off x="2130475" y="2208250"/>
              <a:ext cx="7975" cy="8800"/>
            </a:xfrm>
            <a:custGeom>
              <a:avLst/>
              <a:gdLst/>
              <a:ahLst/>
              <a:cxnLst/>
              <a:rect l="l" t="t" r="r" b="b"/>
              <a:pathLst>
                <a:path w="319" h="352" extrusionOk="0">
                  <a:moveTo>
                    <a:pt x="135" y="0"/>
                  </a:moveTo>
                  <a:lnTo>
                    <a:pt x="135" y="0"/>
                  </a:lnTo>
                  <a:cubicBezTo>
                    <a:pt x="68" y="201"/>
                    <a:pt x="1" y="352"/>
                    <a:pt x="168" y="352"/>
                  </a:cubicBezTo>
                  <a:cubicBezTo>
                    <a:pt x="319" y="352"/>
                    <a:pt x="151" y="17"/>
                    <a:pt x="151" y="1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3" name="Google Shape;10203;p23"/>
            <p:cNvSpPr/>
            <p:nvPr/>
          </p:nvSpPr>
          <p:spPr>
            <a:xfrm>
              <a:off x="2120025" y="2206975"/>
              <a:ext cx="7875" cy="8700"/>
            </a:xfrm>
            <a:custGeom>
              <a:avLst/>
              <a:gdLst/>
              <a:ahLst/>
              <a:cxnLst/>
              <a:rect l="l" t="t" r="r" b="b"/>
              <a:pathLst>
                <a:path w="315" h="348" extrusionOk="0">
                  <a:moveTo>
                    <a:pt x="201" y="1"/>
                  </a:moveTo>
                  <a:cubicBezTo>
                    <a:pt x="84" y="168"/>
                    <a:pt x="0" y="269"/>
                    <a:pt x="168" y="336"/>
                  </a:cubicBezTo>
                  <a:cubicBezTo>
                    <a:pt x="184" y="344"/>
                    <a:pt x="197" y="347"/>
                    <a:pt x="208" y="347"/>
                  </a:cubicBezTo>
                  <a:cubicBezTo>
                    <a:pt x="314" y="347"/>
                    <a:pt x="218" y="18"/>
                    <a:pt x="218" y="1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4" name="Google Shape;10204;p23"/>
            <p:cNvSpPr/>
            <p:nvPr/>
          </p:nvSpPr>
          <p:spPr>
            <a:xfrm>
              <a:off x="2107050" y="2204475"/>
              <a:ext cx="8275" cy="8675"/>
            </a:xfrm>
            <a:custGeom>
              <a:avLst/>
              <a:gdLst/>
              <a:ahLst/>
              <a:cxnLst/>
              <a:rect l="l" t="t" r="r" b="b"/>
              <a:pathLst>
                <a:path w="331" h="347" extrusionOk="0">
                  <a:moveTo>
                    <a:pt x="218" y="0"/>
                  </a:moveTo>
                  <a:cubicBezTo>
                    <a:pt x="101" y="168"/>
                    <a:pt x="0" y="268"/>
                    <a:pt x="168" y="335"/>
                  </a:cubicBezTo>
                  <a:cubicBezTo>
                    <a:pt x="185" y="343"/>
                    <a:pt x="200" y="347"/>
                    <a:pt x="212" y="347"/>
                  </a:cubicBezTo>
                  <a:cubicBezTo>
                    <a:pt x="331" y="347"/>
                    <a:pt x="235" y="17"/>
                    <a:pt x="235" y="1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5" name="Google Shape;10205;p23"/>
            <p:cNvSpPr/>
            <p:nvPr/>
          </p:nvSpPr>
          <p:spPr>
            <a:xfrm>
              <a:off x="2095750" y="2199875"/>
              <a:ext cx="7550" cy="6375"/>
            </a:xfrm>
            <a:custGeom>
              <a:avLst/>
              <a:gdLst/>
              <a:ahLst/>
              <a:cxnLst/>
              <a:rect l="l" t="t" r="r" b="b"/>
              <a:pathLst>
                <a:path w="302" h="255" extrusionOk="0">
                  <a:moveTo>
                    <a:pt x="285" y="0"/>
                  </a:moveTo>
                  <a:cubicBezTo>
                    <a:pt x="118" y="0"/>
                    <a:pt x="1" y="0"/>
                    <a:pt x="118" y="201"/>
                  </a:cubicBezTo>
                  <a:cubicBezTo>
                    <a:pt x="145" y="239"/>
                    <a:pt x="170" y="255"/>
                    <a:pt x="191" y="255"/>
                  </a:cubicBezTo>
                  <a:cubicBezTo>
                    <a:pt x="270" y="255"/>
                    <a:pt x="302" y="34"/>
                    <a:pt x="302" y="34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6" name="Google Shape;10206;p23"/>
            <p:cNvSpPr/>
            <p:nvPr/>
          </p:nvSpPr>
          <p:spPr>
            <a:xfrm>
              <a:off x="2146375" y="21900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2"/>
                    <a:pt x="1" y="244"/>
                  </a:cubicBezTo>
                  <a:cubicBezTo>
                    <a:pt x="1" y="244"/>
                    <a:pt x="202" y="93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7" name="Google Shape;10207;p23"/>
            <p:cNvSpPr/>
            <p:nvPr/>
          </p:nvSpPr>
          <p:spPr>
            <a:xfrm>
              <a:off x="2139125" y="2186175"/>
              <a:ext cx="6025" cy="6200"/>
            </a:xfrm>
            <a:custGeom>
              <a:avLst/>
              <a:gdLst/>
              <a:ahLst/>
              <a:cxnLst/>
              <a:rect l="l" t="t" r="r" b="b"/>
              <a:pathLst>
                <a:path w="241" h="248" extrusionOk="0">
                  <a:moveTo>
                    <a:pt x="72" y="1"/>
                  </a:moveTo>
                  <a:cubicBezTo>
                    <a:pt x="0" y="1"/>
                    <a:pt x="28" y="106"/>
                    <a:pt x="57" y="247"/>
                  </a:cubicBezTo>
                  <a:cubicBezTo>
                    <a:pt x="57" y="247"/>
                    <a:pt x="241" y="63"/>
                    <a:pt x="123" y="13"/>
                  </a:cubicBezTo>
                  <a:cubicBezTo>
                    <a:pt x="102" y="5"/>
                    <a:pt x="85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8" name="Google Shape;10208;p23"/>
            <p:cNvSpPr/>
            <p:nvPr/>
          </p:nvSpPr>
          <p:spPr>
            <a:xfrm>
              <a:off x="2129325" y="2180050"/>
              <a:ext cx="7050" cy="7300"/>
            </a:xfrm>
            <a:custGeom>
              <a:avLst/>
              <a:gdLst/>
              <a:ahLst/>
              <a:cxnLst/>
              <a:rect l="l" t="t" r="r" b="b"/>
              <a:pathLst>
                <a:path w="282" h="292" extrusionOk="0">
                  <a:moveTo>
                    <a:pt x="90" y="1"/>
                  </a:moveTo>
                  <a:cubicBezTo>
                    <a:pt x="1" y="1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4"/>
                    <a:pt x="130" y="7"/>
                  </a:cubicBezTo>
                  <a:cubicBezTo>
                    <a:pt x="115" y="3"/>
                    <a:pt x="102" y="1"/>
                    <a:pt x="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9" name="Google Shape;10209;p23"/>
            <p:cNvSpPr/>
            <p:nvPr/>
          </p:nvSpPr>
          <p:spPr>
            <a:xfrm>
              <a:off x="2115000" y="2179025"/>
              <a:ext cx="8350" cy="6650"/>
            </a:xfrm>
            <a:custGeom>
              <a:avLst/>
              <a:gdLst/>
              <a:ahLst/>
              <a:cxnLst/>
              <a:rect l="l" t="t" r="r" b="b"/>
              <a:pathLst>
                <a:path w="334" h="266" extrusionOk="0">
                  <a:moveTo>
                    <a:pt x="222" y="0"/>
                  </a:moveTo>
                  <a:cubicBezTo>
                    <a:pt x="207" y="0"/>
                    <a:pt x="189" y="4"/>
                    <a:pt x="168" y="14"/>
                  </a:cubicBezTo>
                  <a:cubicBezTo>
                    <a:pt x="0" y="81"/>
                    <a:pt x="101" y="165"/>
                    <a:pt x="252" y="265"/>
                  </a:cubicBezTo>
                  <a:lnTo>
                    <a:pt x="268" y="249"/>
                  </a:lnTo>
                  <a:cubicBezTo>
                    <a:pt x="268" y="249"/>
                    <a:pt x="334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0" name="Google Shape;10210;p23"/>
            <p:cNvSpPr/>
            <p:nvPr/>
          </p:nvSpPr>
          <p:spPr>
            <a:xfrm>
              <a:off x="2301625" y="2252500"/>
              <a:ext cx="92525" cy="63925"/>
            </a:xfrm>
            <a:custGeom>
              <a:avLst/>
              <a:gdLst/>
              <a:ahLst/>
              <a:cxnLst/>
              <a:rect l="l" t="t" r="r" b="b"/>
              <a:pathLst>
                <a:path w="3701" h="2557" extrusionOk="0">
                  <a:moveTo>
                    <a:pt x="1790" y="1"/>
                  </a:moveTo>
                  <a:cubicBezTo>
                    <a:pt x="1746" y="1"/>
                    <a:pt x="1702" y="2"/>
                    <a:pt x="1658" y="4"/>
                  </a:cubicBezTo>
                  <a:cubicBezTo>
                    <a:pt x="737" y="71"/>
                    <a:pt x="1" y="657"/>
                    <a:pt x="85" y="1344"/>
                  </a:cubicBezTo>
                  <a:cubicBezTo>
                    <a:pt x="144" y="2030"/>
                    <a:pt x="895" y="2556"/>
                    <a:pt x="1804" y="2556"/>
                  </a:cubicBezTo>
                  <a:cubicBezTo>
                    <a:pt x="1915" y="2556"/>
                    <a:pt x="2029" y="2548"/>
                    <a:pt x="2143" y="2532"/>
                  </a:cubicBezTo>
                  <a:cubicBezTo>
                    <a:pt x="3114" y="2415"/>
                    <a:pt x="3700" y="1712"/>
                    <a:pt x="3516" y="1025"/>
                  </a:cubicBezTo>
                  <a:cubicBezTo>
                    <a:pt x="3341" y="438"/>
                    <a:pt x="2609" y="1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1" name="Google Shape;10211;p23"/>
            <p:cNvSpPr/>
            <p:nvPr/>
          </p:nvSpPr>
          <p:spPr>
            <a:xfrm>
              <a:off x="2302900" y="2247050"/>
              <a:ext cx="92500" cy="64775"/>
            </a:xfrm>
            <a:custGeom>
              <a:avLst/>
              <a:gdLst/>
              <a:ahLst/>
              <a:cxnLst/>
              <a:rect l="l" t="t" r="r" b="b"/>
              <a:pathLst>
                <a:path w="3700" h="2591" extrusionOk="0">
                  <a:moveTo>
                    <a:pt x="1780" y="1"/>
                  </a:moveTo>
                  <a:cubicBezTo>
                    <a:pt x="1733" y="1"/>
                    <a:pt x="1687" y="2"/>
                    <a:pt x="1640" y="5"/>
                  </a:cubicBezTo>
                  <a:cubicBezTo>
                    <a:pt x="720" y="72"/>
                    <a:pt x="0" y="658"/>
                    <a:pt x="50" y="1377"/>
                  </a:cubicBezTo>
                  <a:cubicBezTo>
                    <a:pt x="110" y="2063"/>
                    <a:pt x="887" y="2590"/>
                    <a:pt x="1778" y="2590"/>
                  </a:cubicBezTo>
                  <a:cubicBezTo>
                    <a:pt x="1887" y="2590"/>
                    <a:pt x="1998" y="2582"/>
                    <a:pt x="2109" y="2566"/>
                  </a:cubicBezTo>
                  <a:cubicBezTo>
                    <a:pt x="3113" y="2415"/>
                    <a:pt x="3699" y="1729"/>
                    <a:pt x="3515" y="1043"/>
                  </a:cubicBezTo>
                  <a:cubicBezTo>
                    <a:pt x="3357" y="424"/>
                    <a:pt x="2612" y="1"/>
                    <a:pt x="1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2" name="Google Shape;10212;p23"/>
            <p:cNvSpPr/>
            <p:nvPr/>
          </p:nvSpPr>
          <p:spPr>
            <a:xfrm>
              <a:off x="2308325" y="2270125"/>
              <a:ext cx="66975" cy="32325"/>
            </a:xfrm>
            <a:custGeom>
              <a:avLst/>
              <a:gdLst/>
              <a:ahLst/>
              <a:cxnLst/>
              <a:rect l="l" t="t" r="r" b="b"/>
              <a:pathLst>
                <a:path w="2679" h="1293" extrusionOk="0">
                  <a:moveTo>
                    <a:pt x="373" y="0"/>
                  </a:moveTo>
                  <a:cubicBezTo>
                    <a:pt x="284" y="0"/>
                    <a:pt x="215" y="38"/>
                    <a:pt x="168" y="136"/>
                  </a:cubicBezTo>
                  <a:cubicBezTo>
                    <a:pt x="1" y="505"/>
                    <a:pt x="453" y="990"/>
                    <a:pt x="1156" y="1208"/>
                  </a:cubicBezTo>
                  <a:cubicBezTo>
                    <a:pt x="1353" y="1265"/>
                    <a:pt x="1548" y="1293"/>
                    <a:pt x="1727" y="1293"/>
                  </a:cubicBezTo>
                  <a:cubicBezTo>
                    <a:pt x="2172" y="1293"/>
                    <a:pt x="2524" y="1125"/>
                    <a:pt x="2595" y="839"/>
                  </a:cubicBezTo>
                  <a:cubicBezTo>
                    <a:pt x="2679" y="471"/>
                    <a:pt x="2126" y="572"/>
                    <a:pt x="1457" y="387"/>
                  </a:cubicBezTo>
                  <a:cubicBezTo>
                    <a:pt x="974" y="255"/>
                    <a:pt x="605" y="0"/>
                    <a:pt x="373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3" name="Google Shape;10213;p23"/>
            <p:cNvSpPr/>
            <p:nvPr/>
          </p:nvSpPr>
          <p:spPr>
            <a:xfrm>
              <a:off x="2324650" y="2254150"/>
              <a:ext cx="62375" cy="27000"/>
            </a:xfrm>
            <a:custGeom>
              <a:avLst/>
              <a:gdLst/>
              <a:ahLst/>
              <a:cxnLst/>
              <a:rect l="l" t="t" r="r" b="b"/>
              <a:pathLst>
                <a:path w="2495" h="1080" extrusionOk="0">
                  <a:moveTo>
                    <a:pt x="918" y="0"/>
                  </a:moveTo>
                  <a:cubicBezTo>
                    <a:pt x="680" y="0"/>
                    <a:pt x="465" y="47"/>
                    <a:pt x="319" y="139"/>
                  </a:cubicBezTo>
                  <a:cubicBezTo>
                    <a:pt x="0" y="357"/>
                    <a:pt x="653" y="424"/>
                    <a:pt x="1172" y="641"/>
                  </a:cubicBezTo>
                  <a:cubicBezTo>
                    <a:pt x="1599" y="836"/>
                    <a:pt x="1826" y="1080"/>
                    <a:pt x="2039" y="1080"/>
                  </a:cubicBezTo>
                  <a:cubicBezTo>
                    <a:pt x="2101" y="1080"/>
                    <a:pt x="2162" y="1059"/>
                    <a:pt x="2227" y="1010"/>
                  </a:cubicBezTo>
                  <a:cubicBezTo>
                    <a:pt x="2495" y="775"/>
                    <a:pt x="2277" y="424"/>
                    <a:pt x="1775" y="189"/>
                  </a:cubicBezTo>
                  <a:cubicBezTo>
                    <a:pt x="1504" y="63"/>
                    <a:pt x="1195" y="0"/>
                    <a:pt x="918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4" name="Google Shape;10214;p23"/>
            <p:cNvSpPr/>
            <p:nvPr/>
          </p:nvSpPr>
          <p:spPr>
            <a:xfrm>
              <a:off x="2353950" y="2286900"/>
              <a:ext cx="8175" cy="9250"/>
            </a:xfrm>
            <a:custGeom>
              <a:avLst/>
              <a:gdLst/>
              <a:ahLst/>
              <a:cxnLst/>
              <a:rect l="l" t="t" r="r" b="b"/>
              <a:pathLst>
                <a:path w="327" h="370" extrusionOk="0">
                  <a:moveTo>
                    <a:pt x="134" y="1"/>
                  </a:moveTo>
                  <a:cubicBezTo>
                    <a:pt x="67" y="219"/>
                    <a:pt x="0" y="369"/>
                    <a:pt x="168" y="369"/>
                  </a:cubicBezTo>
                  <a:cubicBezTo>
                    <a:pt x="171" y="370"/>
                    <a:pt x="175" y="370"/>
                    <a:pt x="179" y="370"/>
                  </a:cubicBezTo>
                  <a:cubicBezTo>
                    <a:pt x="327" y="370"/>
                    <a:pt x="151" y="34"/>
                    <a:pt x="151" y="34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5" name="Google Shape;10215;p23"/>
            <p:cNvSpPr/>
            <p:nvPr/>
          </p:nvSpPr>
          <p:spPr>
            <a:xfrm>
              <a:off x="2343900" y="2286500"/>
              <a:ext cx="7950" cy="8575"/>
            </a:xfrm>
            <a:custGeom>
              <a:avLst/>
              <a:gdLst/>
              <a:ahLst/>
              <a:cxnLst/>
              <a:rect l="l" t="t" r="r" b="b"/>
              <a:pathLst>
                <a:path w="318" h="343" extrusionOk="0">
                  <a:moveTo>
                    <a:pt x="201" y="0"/>
                  </a:moveTo>
                  <a:cubicBezTo>
                    <a:pt x="84" y="168"/>
                    <a:pt x="0" y="268"/>
                    <a:pt x="168" y="335"/>
                  </a:cubicBezTo>
                  <a:cubicBezTo>
                    <a:pt x="181" y="340"/>
                    <a:pt x="193" y="343"/>
                    <a:pt x="203" y="343"/>
                  </a:cubicBezTo>
                  <a:cubicBezTo>
                    <a:pt x="317" y="343"/>
                    <a:pt x="218" y="17"/>
                    <a:pt x="218" y="17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6" name="Google Shape;10216;p23"/>
            <p:cNvSpPr/>
            <p:nvPr/>
          </p:nvSpPr>
          <p:spPr>
            <a:xfrm>
              <a:off x="2330925" y="2283975"/>
              <a:ext cx="8375" cy="8600"/>
            </a:xfrm>
            <a:custGeom>
              <a:avLst/>
              <a:gdLst/>
              <a:ahLst/>
              <a:cxnLst/>
              <a:rect l="l" t="t" r="r" b="b"/>
              <a:pathLst>
                <a:path w="335" h="344" extrusionOk="0">
                  <a:moveTo>
                    <a:pt x="218" y="1"/>
                  </a:moveTo>
                  <a:cubicBezTo>
                    <a:pt x="101" y="168"/>
                    <a:pt x="1" y="269"/>
                    <a:pt x="168" y="336"/>
                  </a:cubicBezTo>
                  <a:cubicBezTo>
                    <a:pt x="183" y="341"/>
                    <a:pt x="195" y="343"/>
                    <a:pt x="207" y="343"/>
                  </a:cubicBezTo>
                  <a:cubicBezTo>
                    <a:pt x="334" y="343"/>
                    <a:pt x="235" y="18"/>
                    <a:pt x="235" y="18"/>
                  </a:cubicBezTo>
                  <a:lnTo>
                    <a:pt x="2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7" name="Google Shape;10217;p23"/>
            <p:cNvSpPr/>
            <p:nvPr/>
          </p:nvSpPr>
          <p:spPr>
            <a:xfrm>
              <a:off x="2319625" y="2278550"/>
              <a:ext cx="7550" cy="6950"/>
            </a:xfrm>
            <a:custGeom>
              <a:avLst/>
              <a:gdLst/>
              <a:ahLst/>
              <a:cxnLst/>
              <a:rect l="l" t="t" r="r" b="b"/>
              <a:pathLst>
                <a:path w="302" h="278" extrusionOk="0">
                  <a:moveTo>
                    <a:pt x="285" y="0"/>
                  </a:moveTo>
                  <a:cubicBezTo>
                    <a:pt x="118" y="0"/>
                    <a:pt x="1" y="0"/>
                    <a:pt x="118" y="218"/>
                  </a:cubicBezTo>
                  <a:cubicBezTo>
                    <a:pt x="146" y="261"/>
                    <a:pt x="171" y="278"/>
                    <a:pt x="193" y="278"/>
                  </a:cubicBezTo>
                  <a:cubicBezTo>
                    <a:pt x="271" y="278"/>
                    <a:pt x="302" y="50"/>
                    <a:pt x="302" y="50"/>
                  </a:cubicBezTo>
                  <a:lnTo>
                    <a:pt x="2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8" name="Google Shape;10218;p23"/>
            <p:cNvSpPr/>
            <p:nvPr/>
          </p:nvSpPr>
          <p:spPr>
            <a:xfrm>
              <a:off x="2370250" y="2269125"/>
              <a:ext cx="5050" cy="6100"/>
            </a:xfrm>
            <a:custGeom>
              <a:avLst/>
              <a:gdLst/>
              <a:ahLst/>
              <a:cxnLst/>
              <a:rect l="l" t="t" r="r" b="b"/>
              <a:pathLst>
                <a:path w="202" h="244" extrusionOk="0">
                  <a:moveTo>
                    <a:pt x="50" y="0"/>
                  </a:moveTo>
                  <a:cubicBezTo>
                    <a:pt x="1" y="0"/>
                    <a:pt x="1" y="111"/>
                    <a:pt x="1" y="243"/>
                  </a:cubicBezTo>
                  <a:cubicBezTo>
                    <a:pt x="1" y="243"/>
                    <a:pt x="202" y="109"/>
                    <a:pt x="101" y="26"/>
                  </a:cubicBezTo>
                  <a:cubicBezTo>
                    <a:pt x="80" y="8"/>
                    <a:pt x="63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9" name="Google Shape;10219;p23"/>
            <p:cNvSpPr/>
            <p:nvPr/>
          </p:nvSpPr>
          <p:spPr>
            <a:xfrm>
              <a:off x="2363025" y="2265125"/>
              <a:ext cx="6000" cy="6325"/>
            </a:xfrm>
            <a:custGeom>
              <a:avLst/>
              <a:gdLst/>
              <a:ahLst/>
              <a:cxnLst/>
              <a:rect l="l" t="t" r="r" b="b"/>
              <a:pathLst>
                <a:path w="240" h="253" extrusionOk="0">
                  <a:moveTo>
                    <a:pt x="66" y="1"/>
                  </a:moveTo>
                  <a:cubicBezTo>
                    <a:pt x="1" y="1"/>
                    <a:pt x="28" y="115"/>
                    <a:pt x="56" y="253"/>
                  </a:cubicBezTo>
                  <a:cubicBezTo>
                    <a:pt x="56" y="253"/>
                    <a:pt x="240" y="69"/>
                    <a:pt x="123" y="18"/>
                  </a:cubicBezTo>
                  <a:cubicBezTo>
                    <a:pt x="98" y="6"/>
                    <a:pt x="80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0" name="Google Shape;10220;p23"/>
            <p:cNvSpPr/>
            <p:nvPr/>
          </p:nvSpPr>
          <p:spPr>
            <a:xfrm>
              <a:off x="2353200" y="2259575"/>
              <a:ext cx="7050" cy="7275"/>
            </a:xfrm>
            <a:custGeom>
              <a:avLst/>
              <a:gdLst/>
              <a:ahLst/>
              <a:cxnLst/>
              <a:rect l="l" t="t" r="r" b="b"/>
              <a:pathLst>
                <a:path w="282" h="291" extrusionOk="0">
                  <a:moveTo>
                    <a:pt x="91" y="0"/>
                  </a:moveTo>
                  <a:cubicBezTo>
                    <a:pt x="1" y="0"/>
                    <a:pt x="17" y="113"/>
                    <a:pt x="47" y="291"/>
                  </a:cubicBezTo>
                  <a:lnTo>
                    <a:pt x="80" y="291"/>
                  </a:lnTo>
                  <a:cubicBezTo>
                    <a:pt x="80" y="291"/>
                    <a:pt x="281" y="73"/>
                    <a:pt x="131" y="6"/>
                  </a:cubicBezTo>
                  <a:cubicBezTo>
                    <a:pt x="115" y="2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1" name="Google Shape;10221;p23"/>
            <p:cNvSpPr/>
            <p:nvPr/>
          </p:nvSpPr>
          <p:spPr>
            <a:xfrm>
              <a:off x="2338875" y="2258100"/>
              <a:ext cx="8325" cy="6650"/>
            </a:xfrm>
            <a:custGeom>
              <a:avLst/>
              <a:gdLst/>
              <a:ahLst/>
              <a:cxnLst/>
              <a:rect l="l" t="t" r="r" b="b"/>
              <a:pathLst>
                <a:path w="333" h="266" extrusionOk="0">
                  <a:moveTo>
                    <a:pt x="224" y="0"/>
                  </a:moveTo>
                  <a:cubicBezTo>
                    <a:pt x="209" y="0"/>
                    <a:pt x="190" y="5"/>
                    <a:pt x="168" y="15"/>
                  </a:cubicBezTo>
                  <a:cubicBezTo>
                    <a:pt x="1" y="65"/>
                    <a:pt x="101" y="149"/>
                    <a:pt x="252" y="266"/>
                  </a:cubicBezTo>
                  <a:lnTo>
                    <a:pt x="268" y="232"/>
                  </a:lnTo>
                  <a:cubicBezTo>
                    <a:pt x="268" y="232"/>
                    <a:pt x="333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2" name="Google Shape;10222;p23"/>
            <p:cNvSpPr/>
            <p:nvPr/>
          </p:nvSpPr>
          <p:spPr>
            <a:xfrm>
              <a:off x="1980675" y="2175175"/>
              <a:ext cx="26800" cy="18175"/>
            </a:xfrm>
            <a:custGeom>
              <a:avLst/>
              <a:gdLst/>
              <a:ahLst/>
              <a:cxnLst/>
              <a:rect l="l" t="t" r="r" b="b"/>
              <a:pathLst>
                <a:path w="1072" h="727" extrusionOk="0">
                  <a:moveTo>
                    <a:pt x="0" y="1"/>
                  </a:moveTo>
                  <a:lnTo>
                    <a:pt x="201" y="570"/>
                  </a:lnTo>
                  <a:cubicBezTo>
                    <a:pt x="201" y="570"/>
                    <a:pt x="285" y="726"/>
                    <a:pt x="682" y="726"/>
                  </a:cubicBezTo>
                  <a:cubicBezTo>
                    <a:pt x="788" y="726"/>
                    <a:pt x="917" y="715"/>
                    <a:pt x="1072" y="6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3" name="Google Shape;10223;p23"/>
            <p:cNvSpPr/>
            <p:nvPr/>
          </p:nvSpPr>
          <p:spPr>
            <a:xfrm>
              <a:off x="1985700" y="2156350"/>
              <a:ext cx="17175" cy="28900"/>
            </a:xfrm>
            <a:custGeom>
              <a:avLst/>
              <a:gdLst/>
              <a:ahLst/>
              <a:cxnLst/>
              <a:rect l="l" t="t" r="r" b="b"/>
              <a:pathLst>
                <a:path w="687" h="1156" extrusionOk="0">
                  <a:moveTo>
                    <a:pt x="168" y="1"/>
                  </a:moveTo>
                  <a:lnTo>
                    <a:pt x="17" y="586"/>
                  </a:lnTo>
                  <a:cubicBezTo>
                    <a:pt x="17" y="586"/>
                    <a:pt x="0" y="837"/>
                    <a:pt x="687" y="1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4" name="Google Shape;10224;p23"/>
            <p:cNvSpPr/>
            <p:nvPr/>
          </p:nvSpPr>
          <p:spPr>
            <a:xfrm>
              <a:off x="1996575" y="2154250"/>
              <a:ext cx="14675" cy="31825"/>
            </a:xfrm>
            <a:custGeom>
              <a:avLst/>
              <a:gdLst/>
              <a:ahLst/>
              <a:cxnLst/>
              <a:rect l="l" t="t" r="r" b="b"/>
              <a:pathLst>
                <a:path w="587" h="1273" extrusionOk="0">
                  <a:moveTo>
                    <a:pt x="586" y="1"/>
                  </a:moveTo>
                  <a:lnTo>
                    <a:pt x="168" y="436"/>
                  </a:lnTo>
                  <a:cubicBezTo>
                    <a:pt x="168" y="436"/>
                    <a:pt x="0" y="654"/>
                    <a:pt x="436" y="1273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5" name="Google Shape;10225;p23"/>
            <p:cNvSpPr/>
            <p:nvPr/>
          </p:nvSpPr>
          <p:spPr>
            <a:xfrm>
              <a:off x="2010375" y="2163050"/>
              <a:ext cx="20950" cy="25125"/>
            </a:xfrm>
            <a:custGeom>
              <a:avLst/>
              <a:gdLst/>
              <a:ahLst/>
              <a:cxnLst/>
              <a:rect l="l" t="t" r="r" b="b"/>
              <a:pathLst>
                <a:path w="838" h="1005" extrusionOk="0">
                  <a:moveTo>
                    <a:pt x="838" y="0"/>
                  </a:moveTo>
                  <a:lnTo>
                    <a:pt x="252" y="151"/>
                  </a:lnTo>
                  <a:cubicBezTo>
                    <a:pt x="252" y="151"/>
                    <a:pt x="1" y="251"/>
                    <a:pt x="34" y="100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6" name="Google Shape;10226;p23"/>
            <p:cNvSpPr/>
            <p:nvPr/>
          </p:nvSpPr>
          <p:spPr>
            <a:xfrm>
              <a:off x="2005775" y="2191500"/>
              <a:ext cx="16775" cy="15925"/>
            </a:xfrm>
            <a:custGeom>
              <a:avLst/>
              <a:gdLst/>
              <a:ahLst/>
              <a:cxnLst/>
              <a:rect l="l" t="t" r="r" b="b"/>
              <a:pathLst>
                <a:path w="671" h="637" extrusionOk="0">
                  <a:moveTo>
                    <a:pt x="17" y="1"/>
                  </a:moveTo>
                  <a:lnTo>
                    <a:pt x="1" y="17"/>
                  </a:lnTo>
                  <a:cubicBezTo>
                    <a:pt x="335" y="101"/>
                    <a:pt x="620" y="637"/>
                    <a:pt x="620" y="637"/>
                  </a:cubicBezTo>
                  <a:lnTo>
                    <a:pt x="670" y="603"/>
                  </a:lnTo>
                  <a:cubicBezTo>
                    <a:pt x="670" y="603"/>
                    <a:pt x="436" y="101"/>
                    <a:pt x="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7" name="Google Shape;10227;p23"/>
            <p:cNvSpPr/>
            <p:nvPr/>
          </p:nvSpPr>
          <p:spPr>
            <a:xfrm>
              <a:off x="2010375" y="2185225"/>
              <a:ext cx="1700" cy="8825"/>
            </a:xfrm>
            <a:custGeom>
              <a:avLst/>
              <a:gdLst/>
              <a:ahLst/>
              <a:cxnLst/>
              <a:rect l="l" t="t" r="r" b="b"/>
              <a:pathLst>
                <a:path w="68" h="353" extrusionOk="0">
                  <a:moveTo>
                    <a:pt x="34" y="1"/>
                  </a:moveTo>
                  <a:cubicBezTo>
                    <a:pt x="18" y="118"/>
                    <a:pt x="1" y="252"/>
                    <a:pt x="18" y="352"/>
                  </a:cubicBezTo>
                  <a:lnTo>
                    <a:pt x="68" y="352"/>
                  </a:lnTo>
                  <a:cubicBezTo>
                    <a:pt x="34" y="218"/>
                    <a:pt x="34" y="101"/>
                    <a:pt x="68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8" name="Google Shape;10228;p23"/>
            <p:cNvSpPr/>
            <p:nvPr/>
          </p:nvSpPr>
          <p:spPr>
            <a:xfrm>
              <a:off x="2006625" y="2181875"/>
              <a:ext cx="4200" cy="12050"/>
            </a:xfrm>
            <a:custGeom>
              <a:avLst/>
              <a:gdLst/>
              <a:ahLst/>
              <a:cxnLst/>
              <a:rect l="l" t="t" r="r" b="b"/>
              <a:pathLst>
                <a:path w="168" h="482" extrusionOk="0">
                  <a:moveTo>
                    <a:pt x="17" y="1"/>
                  </a:moveTo>
                  <a:lnTo>
                    <a:pt x="0" y="17"/>
                  </a:lnTo>
                  <a:cubicBezTo>
                    <a:pt x="17" y="168"/>
                    <a:pt x="67" y="335"/>
                    <a:pt x="134" y="469"/>
                  </a:cubicBezTo>
                  <a:cubicBezTo>
                    <a:pt x="142" y="478"/>
                    <a:pt x="147" y="482"/>
                    <a:pt x="151" y="482"/>
                  </a:cubicBezTo>
                  <a:cubicBezTo>
                    <a:pt x="155" y="482"/>
                    <a:pt x="159" y="478"/>
                    <a:pt x="168" y="469"/>
                  </a:cubicBezTo>
                  <a:cubicBezTo>
                    <a:pt x="101" y="319"/>
                    <a:pt x="50" y="151"/>
                    <a:pt x="17" y="1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9" name="Google Shape;10229;p23"/>
            <p:cNvSpPr/>
            <p:nvPr/>
          </p:nvSpPr>
          <p:spPr>
            <a:xfrm>
              <a:off x="1998250" y="2181050"/>
              <a:ext cx="12575" cy="13000"/>
            </a:xfrm>
            <a:custGeom>
              <a:avLst/>
              <a:gdLst/>
              <a:ahLst/>
              <a:cxnLst/>
              <a:rect l="l" t="t" r="r" b="b"/>
              <a:pathLst>
                <a:path w="503" h="520" extrusionOk="0">
                  <a:moveTo>
                    <a:pt x="0" y="0"/>
                  </a:moveTo>
                  <a:cubicBezTo>
                    <a:pt x="168" y="117"/>
                    <a:pt x="335" y="301"/>
                    <a:pt x="486" y="519"/>
                  </a:cubicBezTo>
                  <a:cubicBezTo>
                    <a:pt x="486" y="519"/>
                    <a:pt x="486" y="502"/>
                    <a:pt x="503" y="486"/>
                  </a:cubicBezTo>
                  <a:cubicBezTo>
                    <a:pt x="352" y="301"/>
                    <a:pt x="185" y="134"/>
                    <a:pt x="17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0" name="Google Shape;10230;p23"/>
            <p:cNvSpPr/>
            <p:nvPr/>
          </p:nvSpPr>
          <p:spPr>
            <a:xfrm>
              <a:off x="1644650" y="2400725"/>
              <a:ext cx="33500" cy="14825"/>
            </a:xfrm>
            <a:custGeom>
              <a:avLst/>
              <a:gdLst/>
              <a:ahLst/>
              <a:cxnLst/>
              <a:rect l="l" t="t" r="r" b="b"/>
              <a:pathLst>
                <a:path w="1340" h="593" extrusionOk="0">
                  <a:moveTo>
                    <a:pt x="0" y="1"/>
                  </a:moveTo>
                  <a:lnTo>
                    <a:pt x="302" y="520"/>
                  </a:lnTo>
                  <a:cubicBezTo>
                    <a:pt x="302" y="520"/>
                    <a:pt x="362" y="592"/>
                    <a:pt x="598" y="592"/>
                  </a:cubicBezTo>
                  <a:cubicBezTo>
                    <a:pt x="756" y="592"/>
                    <a:pt x="991" y="560"/>
                    <a:pt x="1339" y="4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1" name="Google Shape;10231;p23"/>
            <p:cNvSpPr/>
            <p:nvPr/>
          </p:nvSpPr>
          <p:spPr>
            <a:xfrm>
              <a:off x="1650925" y="2382750"/>
              <a:ext cx="21375" cy="23450"/>
            </a:xfrm>
            <a:custGeom>
              <a:avLst/>
              <a:gdLst/>
              <a:ahLst/>
              <a:cxnLst/>
              <a:rect l="l" t="t" r="r" b="b"/>
              <a:pathLst>
                <a:path w="855" h="938" extrusionOk="0">
                  <a:moveTo>
                    <a:pt x="218" y="0"/>
                  </a:moveTo>
                  <a:lnTo>
                    <a:pt x="34" y="519"/>
                  </a:lnTo>
                  <a:cubicBezTo>
                    <a:pt x="34" y="519"/>
                    <a:pt x="0" y="770"/>
                    <a:pt x="854" y="937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2" name="Google Shape;10232;p23"/>
            <p:cNvSpPr/>
            <p:nvPr/>
          </p:nvSpPr>
          <p:spPr>
            <a:xfrm>
              <a:off x="1665150" y="2381075"/>
              <a:ext cx="14250" cy="25125"/>
            </a:xfrm>
            <a:custGeom>
              <a:avLst/>
              <a:gdLst/>
              <a:ahLst/>
              <a:cxnLst/>
              <a:rect l="l" t="t" r="r" b="b"/>
              <a:pathLst>
                <a:path w="570" h="1005" extrusionOk="0">
                  <a:moveTo>
                    <a:pt x="570" y="0"/>
                  </a:moveTo>
                  <a:lnTo>
                    <a:pt x="168" y="335"/>
                  </a:lnTo>
                  <a:cubicBezTo>
                    <a:pt x="168" y="335"/>
                    <a:pt x="1" y="536"/>
                    <a:pt x="519" y="1004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3" name="Google Shape;10233;p23"/>
            <p:cNvSpPr/>
            <p:nvPr/>
          </p:nvSpPr>
          <p:spPr>
            <a:xfrm>
              <a:off x="1679375" y="2387350"/>
              <a:ext cx="17600" cy="20525"/>
            </a:xfrm>
            <a:custGeom>
              <a:avLst/>
              <a:gdLst/>
              <a:ahLst/>
              <a:cxnLst/>
              <a:rect l="l" t="t" r="r" b="b"/>
              <a:pathLst>
                <a:path w="704" h="821" extrusionOk="0">
                  <a:moveTo>
                    <a:pt x="704" y="0"/>
                  </a:moveTo>
                  <a:lnTo>
                    <a:pt x="218" y="134"/>
                  </a:lnTo>
                  <a:cubicBezTo>
                    <a:pt x="218" y="134"/>
                    <a:pt x="1" y="218"/>
                    <a:pt x="101" y="820"/>
                  </a:cubicBezTo>
                  <a:lnTo>
                    <a:pt x="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4" name="Google Shape;10234;p23"/>
            <p:cNvSpPr/>
            <p:nvPr/>
          </p:nvSpPr>
          <p:spPr>
            <a:xfrm>
              <a:off x="1676025" y="2411625"/>
              <a:ext cx="18450" cy="10900"/>
            </a:xfrm>
            <a:custGeom>
              <a:avLst/>
              <a:gdLst/>
              <a:ahLst/>
              <a:cxnLst/>
              <a:rect l="l" t="t" r="r" b="b"/>
              <a:pathLst>
                <a:path w="738" h="436" extrusionOk="0">
                  <a:moveTo>
                    <a:pt x="17" y="0"/>
                  </a:moveTo>
                  <a:lnTo>
                    <a:pt x="1" y="17"/>
                  </a:lnTo>
                  <a:cubicBezTo>
                    <a:pt x="386" y="17"/>
                    <a:pt x="720" y="435"/>
                    <a:pt x="720" y="435"/>
                  </a:cubicBezTo>
                  <a:lnTo>
                    <a:pt x="737" y="402"/>
                  </a:lnTo>
                  <a:cubicBezTo>
                    <a:pt x="737" y="402"/>
                    <a:pt x="453" y="17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5" name="Google Shape;10235;p23"/>
            <p:cNvSpPr/>
            <p:nvPr/>
          </p:nvSpPr>
          <p:spPr>
            <a:xfrm>
              <a:off x="1680625" y="2404925"/>
              <a:ext cx="2125" cy="7550"/>
            </a:xfrm>
            <a:custGeom>
              <a:avLst/>
              <a:gdLst/>
              <a:ahLst/>
              <a:cxnLst/>
              <a:rect l="l" t="t" r="r" b="b"/>
              <a:pathLst>
                <a:path w="85" h="302" extrusionOk="0">
                  <a:moveTo>
                    <a:pt x="34" y="0"/>
                  </a:moveTo>
                  <a:cubicBezTo>
                    <a:pt x="1" y="101"/>
                    <a:pt x="34" y="201"/>
                    <a:pt x="51" y="302"/>
                  </a:cubicBezTo>
                  <a:lnTo>
                    <a:pt x="85" y="302"/>
                  </a:lnTo>
                  <a:cubicBezTo>
                    <a:pt x="68" y="201"/>
                    <a:pt x="51" y="101"/>
                    <a:pt x="51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6" name="Google Shape;10236;p23"/>
            <p:cNvSpPr/>
            <p:nvPr/>
          </p:nvSpPr>
          <p:spPr>
            <a:xfrm>
              <a:off x="1676450" y="2403675"/>
              <a:ext cx="5475" cy="9650"/>
            </a:xfrm>
            <a:custGeom>
              <a:avLst/>
              <a:gdLst/>
              <a:ahLst/>
              <a:cxnLst/>
              <a:rect l="l" t="t" r="r" b="b"/>
              <a:pathLst>
                <a:path w="219" h="386" extrusionOk="0">
                  <a:moveTo>
                    <a:pt x="34" y="0"/>
                  </a:moveTo>
                  <a:lnTo>
                    <a:pt x="0" y="17"/>
                  </a:lnTo>
                  <a:cubicBezTo>
                    <a:pt x="51" y="151"/>
                    <a:pt x="118" y="268"/>
                    <a:pt x="168" y="385"/>
                  </a:cubicBezTo>
                  <a:cubicBezTo>
                    <a:pt x="201" y="352"/>
                    <a:pt x="218" y="352"/>
                    <a:pt x="218" y="352"/>
                  </a:cubicBezTo>
                  <a:cubicBezTo>
                    <a:pt x="134" y="234"/>
                    <a:pt x="51" y="100"/>
                    <a:pt x="34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7" name="Google Shape;10237;p23"/>
            <p:cNvSpPr/>
            <p:nvPr/>
          </p:nvSpPr>
          <p:spPr>
            <a:xfrm>
              <a:off x="1667650" y="2403250"/>
              <a:ext cx="14275" cy="10075"/>
            </a:xfrm>
            <a:custGeom>
              <a:avLst/>
              <a:gdLst/>
              <a:ahLst/>
              <a:cxnLst/>
              <a:rect l="l" t="t" r="r" b="b"/>
              <a:pathLst>
                <a:path w="571" h="403" extrusionOk="0">
                  <a:moveTo>
                    <a:pt x="18" y="0"/>
                  </a:moveTo>
                  <a:lnTo>
                    <a:pt x="1" y="17"/>
                  </a:lnTo>
                  <a:cubicBezTo>
                    <a:pt x="185" y="101"/>
                    <a:pt x="386" y="251"/>
                    <a:pt x="553" y="402"/>
                  </a:cubicBezTo>
                  <a:cubicBezTo>
                    <a:pt x="553" y="369"/>
                    <a:pt x="553" y="369"/>
                    <a:pt x="570" y="352"/>
                  </a:cubicBezTo>
                  <a:cubicBezTo>
                    <a:pt x="403" y="235"/>
                    <a:pt x="235" y="101"/>
                    <a:pt x="18" y="0"/>
                  </a:cubicBezTo>
                  <a:close/>
                </a:path>
              </a:pathLst>
            </a:custGeom>
            <a:solidFill>
              <a:srgbClr val="C6A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8" name="Google Shape;10238;p23"/>
            <p:cNvSpPr/>
            <p:nvPr/>
          </p:nvSpPr>
          <p:spPr>
            <a:xfrm>
              <a:off x="2180700" y="2336700"/>
              <a:ext cx="13825" cy="6300"/>
            </a:xfrm>
            <a:custGeom>
              <a:avLst/>
              <a:gdLst/>
              <a:ahLst/>
              <a:cxnLst/>
              <a:rect l="l" t="t" r="r" b="b"/>
              <a:pathLst>
                <a:path w="553" h="252" extrusionOk="0">
                  <a:moveTo>
                    <a:pt x="285" y="1"/>
                  </a:moveTo>
                  <a:cubicBezTo>
                    <a:pt x="134" y="1"/>
                    <a:pt x="0" y="68"/>
                    <a:pt x="0" y="135"/>
                  </a:cubicBezTo>
                  <a:cubicBezTo>
                    <a:pt x="0" y="185"/>
                    <a:pt x="134" y="252"/>
                    <a:pt x="285" y="252"/>
                  </a:cubicBezTo>
                  <a:cubicBezTo>
                    <a:pt x="452" y="252"/>
                    <a:pt x="553" y="185"/>
                    <a:pt x="553" y="135"/>
                  </a:cubicBezTo>
                  <a:cubicBezTo>
                    <a:pt x="553" y="68"/>
                    <a:pt x="419" y="1"/>
                    <a:pt x="285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9" name="Google Shape;10239;p23"/>
            <p:cNvSpPr/>
            <p:nvPr/>
          </p:nvSpPr>
          <p:spPr>
            <a:xfrm>
              <a:off x="1963100" y="2132075"/>
              <a:ext cx="24300" cy="11750"/>
            </a:xfrm>
            <a:custGeom>
              <a:avLst/>
              <a:gdLst/>
              <a:ahLst/>
              <a:cxnLst/>
              <a:rect l="l" t="t" r="r" b="b"/>
              <a:pathLst>
                <a:path w="972" h="470" extrusionOk="0">
                  <a:moveTo>
                    <a:pt x="486" y="1"/>
                  </a:moveTo>
                  <a:cubicBezTo>
                    <a:pt x="218" y="1"/>
                    <a:pt x="0" y="101"/>
                    <a:pt x="0" y="235"/>
                  </a:cubicBezTo>
                  <a:cubicBezTo>
                    <a:pt x="0" y="369"/>
                    <a:pt x="218" y="469"/>
                    <a:pt x="486" y="469"/>
                  </a:cubicBezTo>
                  <a:cubicBezTo>
                    <a:pt x="754" y="469"/>
                    <a:pt x="971" y="369"/>
                    <a:pt x="971" y="235"/>
                  </a:cubicBezTo>
                  <a:cubicBezTo>
                    <a:pt x="971" y="101"/>
                    <a:pt x="754" y="1"/>
                    <a:pt x="486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0" name="Google Shape;10240;p23"/>
            <p:cNvSpPr/>
            <p:nvPr/>
          </p:nvSpPr>
          <p:spPr>
            <a:xfrm>
              <a:off x="2230925" y="2297800"/>
              <a:ext cx="25125" cy="11725"/>
            </a:xfrm>
            <a:custGeom>
              <a:avLst/>
              <a:gdLst/>
              <a:ahLst/>
              <a:cxnLst/>
              <a:rect l="l" t="t" r="r" b="b"/>
              <a:pathLst>
                <a:path w="1005" h="469" extrusionOk="0">
                  <a:moveTo>
                    <a:pt x="502" y="0"/>
                  </a:moveTo>
                  <a:cubicBezTo>
                    <a:pt x="234" y="0"/>
                    <a:pt x="0" y="117"/>
                    <a:pt x="0" y="235"/>
                  </a:cubicBezTo>
                  <a:cubicBezTo>
                    <a:pt x="0" y="368"/>
                    <a:pt x="234" y="469"/>
                    <a:pt x="502" y="469"/>
                  </a:cubicBezTo>
                  <a:cubicBezTo>
                    <a:pt x="787" y="469"/>
                    <a:pt x="1004" y="368"/>
                    <a:pt x="1004" y="235"/>
                  </a:cubicBezTo>
                  <a:cubicBezTo>
                    <a:pt x="1004" y="117"/>
                    <a:pt x="787" y="0"/>
                    <a:pt x="502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1" name="Google Shape;10241;p23"/>
            <p:cNvSpPr/>
            <p:nvPr/>
          </p:nvSpPr>
          <p:spPr>
            <a:xfrm>
              <a:off x="2044275" y="223335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69" y="0"/>
                  </a:moveTo>
                  <a:cubicBezTo>
                    <a:pt x="218" y="0"/>
                    <a:pt x="1" y="101"/>
                    <a:pt x="1" y="201"/>
                  </a:cubicBezTo>
                  <a:cubicBezTo>
                    <a:pt x="1" y="335"/>
                    <a:pt x="218" y="419"/>
                    <a:pt x="469" y="419"/>
                  </a:cubicBezTo>
                  <a:cubicBezTo>
                    <a:pt x="720" y="419"/>
                    <a:pt x="921" y="335"/>
                    <a:pt x="921" y="201"/>
                  </a:cubicBezTo>
                  <a:cubicBezTo>
                    <a:pt x="921" y="67"/>
                    <a:pt x="720" y="0"/>
                    <a:pt x="4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2" name="Google Shape;10242;p23"/>
            <p:cNvSpPr/>
            <p:nvPr/>
          </p:nvSpPr>
          <p:spPr>
            <a:xfrm>
              <a:off x="1882325" y="2259300"/>
              <a:ext cx="23050" cy="10475"/>
            </a:xfrm>
            <a:custGeom>
              <a:avLst/>
              <a:gdLst/>
              <a:ahLst/>
              <a:cxnLst/>
              <a:rect l="l" t="t" r="r" b="b"/>
              <a:pathLst>
                <a:path w="922" h="419" extrusionOk="0">
                  <a:moveTo>
                    <a:pt x="453" y="0"/>
                  </a:moveTo>
                  <a:cubicBezTo>
                    <a:pt x="202" y="0"/>
                    <a:pt x="1" y="101"/>
                    <a:pt x="1" y="218"/>
                  </a:cubicBezTo>
                  <a:cubicBezTo>
                    <a:pt x="1" y="335"/>
                    <a:pt x="202" y="419"/>
                    <a:pt x="453" y="419"/>
                  </a:cubicBezTo>
                  <a:cubicBezTo>
                    <a:pt x="704" y="419"/>
                    <a:pt x="921" y="335"/>
                    <a:pt x="921" y="218"/>
                  </a:cubicBezTo>
                  <a:cubicBezTo>
                    <a:pt x="921" y="84"/>
                    <a:pt x="704" y="0"/>
                    <a:pt x="453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3" name="Google Shape;10243;p23"/>
            <p:cNvSpPr/>
            <p:nvPr/>
          </p:nvSpPr>
          <p:spPr>
            <a:xfrm>
              <a:off x="2111225" y="2405325"/>
              <a:ext cx="28500" cy="12600"/>
            </a:xfrm>
            <a:custGeom>
              <a:avLst/>
              <a:gdLst/>
              <a:ahLst/>
              <a:cxnLst/>
              <a:rect l="l" t="t" r="r" b="b"/>
              <a:pathLst>
                <a:path w="1140" h="504" extrusionOk="0">
                  <a:moveTo>
                    <a:pt x="570" y="1"/>
                  </a:moveTo>
                  <a:cubicBezTo>
                    <a:pt x="252" y="1"/>
                    <a:pt x="1" y="118"/>
                    <a:pt x="1" y="252"/>
                  </a:cubicBezTo>
                  <a:cubicBezTo>
                    <a:pt x="1" y="403"/>
                    <a:pt x="252" y="503"/>
                    <a:pt x="570" y="503"/>
                  </a:cubicBezTo>
                  <a:cubicBezTo>
                    <a:pt x="888" y="503"/>
                    <a:pt x="1139" y="403"/>
                    <a:pt x="1139" y="252"/>
                  </a:cubicBezTo>
                  <a:cubicBezTo>
                    <a:pt x="1139" y="101"/>
                    <a:pt x="888" y="1"/>
                    <a:pt x="570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4" name="Google Shape;10244;p23"/>
            <p:cNvSpPr/>
            <p:nvPr/>
          </p:nvSpPr>
          <p:spPr>
            <a:xfrm>
              <a:off x="1973550" y="2248425"/>
              <a:ext cx="28500" cy="12575"/>
            </a:xfrm>
            <a:custGeom>
              <a:avLst/>
              <a:gdLst/>
              <a:ahLst/>
              <a:cxnLst/>
              <a:rect l="l" t="t" r="r" b="b"/>
              <a:pathLst>
                <a:path w="1140" h="503" extrusionOk="0">
                  <a:moveTo>
                    <a:pt x="570" y="0"/>
                  </a:moveTo>
                  <a:cubicBezTo>
                    <a:pt x="252" y="0"/>
                    <a:pt x="1" y="117"/>
                    <a:pt x="1" y="251"/>
                  </a:cubicBezTo>
                  <a:cubicBezTo>
                    <a:pt x="1" y="402"/>
                    <a:pt x="252" y="502"/>
                    <a:pt x="570" y="502"/>
                  </a:cubicBezTo>
                  <a:cubicBezTo>
                    <a:pt x="888" y="502"/>
                    <a:pt x="1139" y="368"/>
                    <a:pt x="1139" y="251"/>
                  </a:cubicBezTo>
                  <a:cubicBezTo>
                    <a:pt x="1139" y="100"/>
                    <a:pt x="888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5" name="Google Shape;10245;p23"/>
            <p:cNvSpPr/>
            <p:nvPr/>
          </p:nvSpPr>
          <p:spPr>
            <a:xfrm>
              <a:off x="1814125" y="2411625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70" y="0"/>
                  </a:moveTo>
                  <a:cubicBezTo>
                    <a:pt x="252" y="0"/>
                    <a:pt x="0" y="101"/>
                    <a:pt x="0" y="251"/>
                  </a:cubicBezTo>
                  <a:cubicBezTo>
                    <a:pt x="0" y="385"/>
                    <a:pt x="252" y="502"/>
                    <a:pt x="570" y="502"/>
                  </a:cubicBezTo>
                  <a:cubicBezTo>
                    <a:pt x="871" y="502"/>
                    <a:pt x="1139" y="385"/>
                    <a:pt x="1139" y="251"/>
                  </a:cubicBezTo>
                  <a:cubicBezTo>
                    <a:pt x="1139" y="101"/>
                    <a:pt x="871" y="0"/>
                    <a:pt x="570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6" name="Google Shape;10246;p23"/>
            <p:cNvSpPr/>
            <p:nvPr/>
          </p:nvSpPr>
          <p:spPr>
            <a:xfrm>
              <a:off x="2358550" y="2329600"/>
              <a:ext cx="28475" cy="12575"/>
            </a:xfrm>
            <a:custGeom>
              <a:avLst/>
              <a:gdLst/>
              <a:ahLst/>
              <a:cxnLst/>
              <a:rect l="l" t="t" r="r" b="b"/>
              <a:pathLst>
                <a:path w="1139" h="503" extrusionOk="0">
                  <a:moveTo>
                    <a:pt x="569" y="0"/>
                  </a:moveTo>
                  <a:cubicBezTo>
                    <a:pt x="251" y="0"/>
                    <a:pt x="0" y="117"/>
                    <a:pt x="0" y="251"/>
                  </a:cubicBezTo>
                  <a:cubicBezTo>
                    <a:pt x="0" y="385"/>
                    <a:pt x="251" y="502"/>
                    <a:pt x="569" y="502"/>
                  </a:cubicBezTo>
                  <a:cubicBezTo>
                    <a:pt x="887" y="502"/>
                    <a:pt x="1139" y="385"/>
                    <a:pt x="1139" y="251"/>
                  </a:cubicBezTo>
                  <a:cubicBezTo>
                    <a:pt x="1139" y="101"/>
                    <a:pt x="887" y="0"/>
                    <a:pt x="56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47" name="Google Shape;10247;p23"/>
          <p:cNvGrpSpPr/>
          <p:nvPr/>
        </p:nvGrpSpPr>
        <p:grpSpPr>
          <a:xfrm rot="-2700000">
            <a:off x="5563618" y="139103"/>
            <a:ext cx="608448" cy="494433"/>
            <a:chOff x="3883850" y="1662875"/>
            <a:chExt cx="361150" cy="293475"/>
          </a:xfrm>
        </p:grpSpPr>
        <p:sp>
          <p:nvSpPr>
            <p:cNvPr id="10248" name="Google Shape;10248;p23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9" name="Google Shape;10249;p23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0" name="Google Shape;10250;p23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1" name="Google Shape;10251;p23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2" name="Google Shape;10252;p23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3" name="Google Shape;10253;p23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4" name="Google Shape;10254;p23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5" name="Google Shape;10255;p23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6" name="Google Shape;10256;p23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7" name="Google Shape;10257;p23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8" name="Google Shape;10258;p23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9" name="Google Shape;10259;p23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0" name="Google Shape;10260;p23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1" name="Google Shape;10261;p23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2" name="Google Shape;10262;p23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3" name="Google Shape;10263;p23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4" name="Google Shape;10264;p23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5" name="Google Shape;10265;p23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6" name="Google Shape;10266;p23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7" name="Google Shape;10267;p23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8" name="Google Shape;10268;p23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9" name="Google Shape;10269;p23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0" name="Google Shape;10270;p23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1" name="Google Shape;10271;p23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2" name="Google Shape;10272;p23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3" name="Google Shape;10273;p23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74" name="Google Shape;10274;p23"/>
          <p:cNvGrpSpPr/>
          <p:nvPr/>
        </p:nvGrpSpPr>
        <p:grpSpPr>
          <a:xfrm rot="1811724">
            <a:off x="6273202" y="302655"/>
            <a:ext cx="260751" cy="160466"/>
            <a:chOff x="5492850" y="1205450"/>
            <a:chExt cx="260725" cy="160450"/>
          </a:xfrm>
        </p:grpSpPr>
        <p:sp>
          <p:nvSpPr>
            <p:cNvPr id="10275" name="Google Shape;10275;p23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6" name="Google Shape;10276;p23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7" name="Google Shape;10277;p23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8" name="Google Shape;10278;p23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9" name="Google Shape;10279;p23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0" name="Google Shape;10280;p23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81" name="Google Shape;10281;p23"/>
          <p:cNvGrpSpPr/>
          <p:nvPr/>
        </p:nvGrpSpPr>
        <p:grpSpPr>
          <a:xfrm rot="-1811716" flipH="1">
            <a:off x="6122689" y="496568"/>
            <a:ext cx="193361" cy="118994"/>
            <a:chOff x="5492850" y="1205450"/>
            <a:chExt cx="260725" cy="160450"/>
          </a:xfrm>
        </p:grpSpPr>
        <p:sp>
          <p:nvSpPr>
            <p:cNvPr id="10282" name="Google Shape;10282;p23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3" name="Google Shape;10283;p23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4" name="Google Shape;10284;p23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5" name="Google Shape;10285;p23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6" name="Google Shape;10286;p23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7" name="Google Shape;10287;p23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88" name="Google Shape;10288;p23"/>
          <p:cNvGrpSpPr/>
          <p:nvPr/>
        </p:nvGrpSpPr>
        <p:grpSpPr>
          <a:xfrm rot="1926705">
            <a:off x="8038467" y="4445312"/>
            <a:ext cx="784617" cy="494768"/>
            <a:chOff x="4015675" y="2112550"/>
            <a:chExt cx="545275" cy="343875"/>
          </a:xfrm>
        </p:grpSpPr>
        <p:sp>
          <p:nvSpPr>
            <p:cNvPr id="10289" name="Google Shape;10289;p23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0" name="Google Shape;10290;p23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1" name="Google Shape;10291;p23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2" name="Google Shape;10292;p23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3" name="Google Shape;10293;p23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4" name="Google Shape;10294;p23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5" name="Google Shape;10295;p23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96" name="Google Shape;10296;p23"/>
          <p:cNvGrpSpPr/>
          <p:nvPr/>
        </p:nvGrpSpPr>
        <p:grpSpPr>
          <a:xfrm rot="2952480">
            <a:off x="318087" y="622301"/>
            <a:ext cx="348372" cy="283092"/>
            <a:chOff x="3883850" y="1662875"/>
            <a:chExt cx="361150" cy="293475"/>
          </a:xfrm>
        </p:grpSpPr>
        <p:sp>
          <p:nvSpPr>
            <p:cNvPr id="10297" name="Google Shape;10297;p23"/>
            <p:cNvSpPr/>
            <p:nvPr/>
          </p:nvSpPr>
          <p:spPr>
            <a:xfrm>
              <a:off x="3883850" y="1663200"/>
              <a:ext cx="361150" cy="293150"/>
            </a:xfrm>
            <a:custGeom>
              <a:avLst/>
              <a:gdLst/>
              <a:ahLst/>
              <a:cxnLst/>
              <a:rect l="l" t="t" r="r" b="b"/>
              <a:pathLst>
                <a:path w="14446" h="11726" extrusionOk="0">
                  <a:moveTo>
                    <a:pt x="8459" y="0"/>
                  </a:moveTo>
                  <a:cubicBezTo>
                    <a:pt x="5957" y="0"/>
                    <a:pt x="2557" y="1112"/>
                    <a:pt x="1507" y="3574"/>
                  </a:cubicBezTo>
                  <a:cubicBezTo>
                    <a:pt x="0" y="7106"/>
                    <a:pt x="3097" y="11726"/>
                    <a:pt x="5691" y="11726"/>
                  </a:cubicBezTo>
                  <a:cubicBezTo>
                    <a:pt x="8905" y="11726"/>
                    <a:pt x="11115" y="10638"/>
                    <a:pt x="12772" y="8612"/>
                  </a:cubicBezTo>
                  <a:cubicBezTo>
                    <a:pt x="14446" y="6587"/>
                    <a:pt x="12538" y="1984"/>
                    <a:pt x="10947" y="611"/>
                  </a:cubicBezTo>
                  <a:cubicBezTo>
                    <a:pt x="10466" y="210"/>
                    <a:pt x="9547" y="0"/>
                    <a:pt x="8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8" name="Google Shape;10298;p23"/>
            <p:cNvSpPr/>
            <p:nvPr/>
          </p:nvSpPr>
          <p:spPr>
            <a:xfrm>
              <a:off x="3903925" y="1662875"/>
              <a:ext cx="275800" cy="229900"/>
            </a:xfrm>
            <a:custGeom>
              <a:avLst/>
              <a:gdLst/>
              <a:ahLst/>
              <a:cxnLst/>
              <a:rect l="l" t="t" r="r" b="b"/>
              <a:pathLst>
                <a:path w="11032" h="9196" extrusionOk="0">
                  <a:moveTo>
                    <a:pt x="7633" y="1"/>
                  </a:moveTo>
                  <a:cubicBezTo>
                    <a:pt x="5145" y="1"/>
                    <a:pt x="1785" y="1123"/>
                    <a:pt x="737" y="3587"/>
                  </a:cubicBezTo>
                  <a:cubicBezTo>
                    <a:pt x="1" y="5277"/>
                    <a:pt x="336" y="7219"/>
                    <a:pt x="1173" y="8776"/>
                  </a:cubicBezTo>
                  <a:cubicBezTo>
                    <a:pt x="1755" y="9056"/>
                    <a:pt x="2426" y="9196"/>
                    <a:pt x="3138" y="9196"/>
                  </a:cubicBezTo>
                  <a:cubicBezTo>
                    <a:pt x="4596" y="9196"/>
                    <a:pt x="6228" y="8612"/>
                    <a:pt x="7634" y="7453"/>
                  </a:cubicBezTo>
                  <a:cubicBezTo>
                    <a:pt x="10111" y="5445"/>
                    <a:pt x="11032" y="2415"/>
                    <a:pt x="9826" y="423"/>
                  </a:cubicBezTo>
                  <a:cubicBezTo>
                    <a:pt x="9305" y="145"/>
                    <a:pt x="8525" y="1"/>
                    <a:pt x="7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9" name="Google Shape;10299;p23"/>
            <p:cNvSpPr/>
            <p:nvPr/>
          </p:nvSpPr>
          <p:spPr>
            <a:xfrm>
              <a:off x="3967575" y="1729675"/>
              <a:ext cx="231400" cy="195050"/>
            </a:xfrm>
            <a:custGeom>
              <a:avLst/>
              <a:gdLst/>
              <a:ahLst/>
              <a:cxnLst/>
              <a:rect l="l" t="t" r="r" b="b"/>
              <a:pathLst>
                <a:path w="9256" h="7802" extrusionOk="0">
                  <a:moveTo>
                    <a:pt x="6151" y="1"/>
                  </a:moveTo>
                  <a:cubicBezTo>
                    <a:pt x="4148" y="1"/>
                    <a:pt x="204" y="2403"/>
                    <a:pt x="83" y="4363"/>
                  </a:cubicBezTo>
                  <a:cubicBezTo>
                    <a:pt x="0" y="6133"/>
                    <a:pt x="2719" y="7802"/>
                    <a:pt x="4947" y="7802"/>
                  </a:cubicBezTo>
                  <a:cubicBezTo>
                    <a:pt x="5436" y="7802"/>
                    <a:pt x="5902" y="7721"/>
                    <a:pt x="6310" y="7543"/>
                  </a:cubicBezTo>
                  <a:cubicBezTo>
                    <a:pt x="9255" y="6271"/>
                    <a:pt x="8402" y="647"/>
                    <a:pt x="6694" y="78"/>
                  </a:cubicBezTo>
                  <a:cubicBezTo>
                    <a:pt x="6537" y="25"/>
                    <a:pt x="6354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0" name="Google Shape;10300;p23"/>
            <p:cNvSpPr/>
            <p:nvPr/>
          </p:nvSpPr>
          <p:spPr>
            <a:xfrm>
              <a:off x="3982625" y="1742625"/>
              <a:ext cx="197100" cy="166025"/>
            </a:xfrm>
            <a:custGeom>
              <a:avLst/>
              <a:gdLst/>
              <a:ahLst/>
              <a:cxnLst/>
              <a:rect l="l" t="t" r="r" b="b"/>
              <a:pathLst>
                <a:path w="7884" h="6641" extrusionOk="0">
                  <a:moveTo>
                    <a:pt x="5249" y="1"/>
                  </a:moveTo>
                  <a:cubicBezTo>
                    <a:pt x="3561" y="1"/>
                    <a:pt x="190" y="2066"/>
                    <a:pt x="83" y="3728"/>
                  </a:cubicBezTo>
                  <a:cubicBezTo>
                    <a:pt x="1" y="5212"/>
                    <a:pt x="2311" y="6640"/>
                    <a:pt x="4215" y="6640"/>
                  </a:cubicBezTo>
                  <a:cubicBezTo>
                    <a:pt x="4630" y="6640"/>
                    <a:pt x="5025" y="6572"/>
                    <a:pt x="5373" y="6423"/>
                  </a:cubicBezTo>
                  <a:cubicBezTo>
                    <a:pt x="7884" y="5335"/>
                    <a:pt x="7164" y="547"/>
                    <a:pt x="5691" y="62"/>
                  </a:cubicBezTo>
                  <a:cubicBezTo>
                    <a:pt x="5563" y="20"/>
                    <a:pt x="5414" y="1"/>
                    <a:pt x="5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1" name="Google Shape;10301;p23"/>
            <p:cNvSpPr/>
            <p:nvPr/>
          </p:nvSpPr>
          <p:spPr>
            <a:xfrm>
              <a:off x="4014400" y="1848975"/>
              <a:ext cx="55275" cy="40350"/>
            </a:xfrm>
            <a:custGeom>
              <a:avLst/>
              <a:gdLst/>
              <a:ahLst/>
              <a:cxnLst/>
              <a:rect l="l" t="t" r="r" b="b"/>
              <a:pathLst>
                <a:path w="2211" h="1614" extrusionOk="0">
                  <a:moveTo>
                    <a:pt x="2062" y="0"/>
                  </a:moveTo>
                  <a:cubicBezTo>
                    <a:pt x="1878" y="0"/>
                    <a:pt x="1404" y="285"/>
                    <a:pt x="888" y="679"/>
                  </a:cubicBezTo>
                  <a:cubicBezTo>
                    <a:pt x="352" y="1114"/>
                    <a:pt x="1" y="1533"/>
                    <a:pt x="101" y="1600"/>
                  </a:cubicBezTo>
                  <a:cubicBezTo>
                    <a:pt x="114" y="1609"/>
                    <a:pt x="132" y="1613"/>
                    <a:pt x="154" y="1613"/>
                  </a:cubicBezTo>
                  <a:cubicBezTo>
                    <a:pt x="338" y="1613"/>
                    <a:pt x="829" y="1318"/>
                    <a:pt x="1306" y="930"/>
                  </a:cubicBezTo>
                  <a:cubicBezTo>
                    <a:pt x="1859" y="495"/>
                    <a:pt x="2210" y="76"/>
                    <a:pt x="2110" y="9"/>
                  </a:cubicBezTo>
                  <a:cubicBezTo>
                    <a:pt x="2097" y="3"/>
                    <a:pt x="2081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2" name="Google Shape;10302;p23"/>
            <p:cNvSpPr/>
            <p:nvPr/>
          </p:nvSpPr>
          <p:spPr>
            <a:xfrm>
              <a:off x="4036575" y="1855850"/>
              <a:ext cx="42300" cy="53650"/>
            </a:xfrm>
            <a:custGeom>
              <a:avLst/>
              <a:gdLst/>
              <a:ahLst/>
              <a:cxnLst/>
              <a:rect l="l" t="t" r="r" b="b"/>
              <a:pathLst>
                <a:path w="1692" h="2146" extrusionOk="0">
                  <a:moveTo>
                    <a:pt x="1559" y="1"/>
                  </a:moveTo>
                  <a:cubicBezTo>
                    <a:pt x="1410" y="1"/>
                    <a:pt x="991" y="441"/>
                    <a:pt x="604" y="1007"/>
                  </a:cubicBezTo>
                  <a:cubicBezTo>
                    <a:pt x="219" y="1592"/>
                    <a:pt x="1" y="2095"/>
                    <a:pt x="135" y="2145"/>
                  </a:cubicBezTo>
                  <a:cubicBezTo>
                    <a:pt x="137" y="2145"/>
                    <a:pt x="139" y="2145"/>
                    <a:pt x="142" y="2145"/>
                  </a:cubicBezTo>
                  <a:cubicBezTo>
                    <a:pt x="269" y="2145"/>
                    <a:pt x="711" y="1715"/>
                    <a:pt x="1089" y="1140"/>
                  </a:cubicBezTo>
                  <a:cubicBezTo>
                    <a:pt x="1491" y="555"/>
                    <a:pt x="1692" y="52"/>
                    <a:pt x="1574" y="2"/>
                  </a:cubicBezTo>
                  <a:cubicBezTo>
                    <a:pt x="1570" y="1"/>
                    <a:pt x="1565" y="1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3" name="Google Shape;10303;p23"/>
            <p:cNvSpPr/>
            <p:nvPr/>
          </p:nvSpPr>
          <p:spPr>
            <a:xfrm>
              <a:off x="4065050" y="1853375"/>
              <a:ext cx="26800" cy="60725"/>
            </a:xfrm>
            <a:custGeom>
              <a:avLst/>
              <a:gdLst/>
              <a:ahLst/>
              <a:cxnLst/>
              <a:rect l="l" t="t" r="r" b="b"/>
              <a:pathLst>
                <a:path w="1072" h="2429" extrusionOk="0">
                  <a:moveTo>
                    <a:pt x="938" y="1"/>
                  </a:moveTo>
                  <a:cubicBezTo>
                    <a:pt x="787" y="1"/>
                    <a:pt x="502" y="553"/>
                    <a:pt x="285" y="1223"/>
                  </a:cubicBezTo>
                  <a:cubicBezTo>
                    <a:pt x="50" y="1892"/>
                    <a:pt x="0" y="2428"/>
                    <a:pt x="117" y="2428"/>
                  </a:cubicBezTo>
                  <a:cubicBezTo>
                    <a:pt x="120" y="2428"/>
                    <a:pt x="122" y="2428"/>
                    <a:pt x="124" y="2428"/>
                  </a:cubicBezTo>
                  <a:cubicBezTo>
                    <a:pt x="277" y="2428"/>
                    <a:pt x="572" y="1882"/>
                    <a:pt x="770" y="1223"/>
                  </a:cubicBezTo>
                  <a:cubicBezTo>
                    <a:pt x="1004" y="553"/>
                    <a:pt x="1071" y="1"/>
                    <a:pt x="9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4" name="Google Shape;10304;p23"/>
            <p:cNvSpPr/>
            <p:nvPr/>
          </p:nvSpPr>
          <p:spPr>
            <a:xfrm>
              <a:off x="4087275" y="1851250"/>
              <a:ext cx="14175" cy="63750"/>
            </a:xfrm>
            <a:custGeom>
              <a:avLst/>
              <a:gdLst/>
              <a:ahLst/>
              <a:cxnLst/>
              <a:rect l="l" t="t" r="r" b="b"/>
              <a:pathLst>
                <a:path w="567" h="2550" extrusionOk="0">
                  <a:moveTo>
                    <a:pt x="377" y="1"/>
                  </a:moveTo>
                  <a:cubicBezTo>
                    <a:pt x="373" y="1"/>
                    <a:pt x="370" y="1"/>
                    <a:pt x="367" y="2"/>
                  </a:cubicBezTo>
                  <a:cubicBezTo>
                    <a:pt x="233" y="36"/>
                    <a:pt x="99" y="655"/>
                    <a:pt x="49" y="1341"/>
                  </a:cubicBezTo>
                  <a:cubicBezTo>
                    <a:pt x="0" y="2014"/>
                    <a:pt x="90" y="2550"/>
                    <a:pt x="201" y="2550"/>
                  </a:cubicBezTo>
                  <a:cubicBezTo>
                    <a:pt x="206" y="2550"/>
                    <a:pt x="211" y="2549"/>
                    <a:pt x="216" y="2546"/>
                  </a:cubicBezTo>
                  <a:cubicBezTo>
                    <a:pt x="333" y="2513"/>
                    <a:pt x="484" y="1927"/>
                    <a:pt x="534" y="1224"/>
                  </a:cubicBezTo>
                  <a:cubicBezTo>
                    <a:pt x="566" y="526"/>
                    <a:pt x="489" y="1"/>
                    <a:pt x="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5" name="Google Shape;10305;p23"/>
            <p:cNvSpPr/>
            <p:nvPr/>
          </p:nvSpPr>
          <p:spPr>
            <a:xfrm>
              <a:off x="3994750" y="1842875"/>
              <a:ext cx="66550" cy="31550"/>
            </a:xfrm>
            <a:custGeom>
              <a:avLst/>
              <a:gdLst/>
              <a:ahLst/>
              <a:cxnLst/>
              <a:rect l="l" t="t" r="r" b="b"/>
              <a:pathLst>
                <a:path w="2662" h="1262" extrusionOk="0">
                  <a:moveTo>
                    <a:pt x="2503" y="0"/>
                  </a:moveTo>
                  <a:cubicBezTo>
                    <a:pt x="2302" y="0"/>
                    <a:pt x="1767" y="188"/>
                    <a:pt x="1172" y="471"/>
                  </a:cubicBezTo>
                  <a:cubicBezTo>
                    <a:pt x="485" y="806"/>
                    <a:pt x="0" y="1141"/>
                    <a:pt x="84" y="1241"/>
                  </a:cubicBezTo>
                  <a:cubicBezTo>
                    <a:pt x="97" y="1255"/>
                    <a:pt x="125" y="1261"/>
                    <a:pt x="166" y="1261"/>
                  </a:cubicBezTo>
                  <a:cubicBezTo>
                    <a:pt x="375" y="1261"/>
                    <a:pt x="915" y="1086"/>
                    <a:pt x="1490" y="806"/>
                  </a:cubicBezTo>
                  <a:cubicBezTo>
                    <a:pt x="2176" y="471"/>
                    <a:pt x="2662" y="136"/>
                    <a:pt x="2578" y="19"/>
                  </a:cubicBezTo>
                  <a:cubicBezTo>
                    <a:pt x="2565" y="6"/>
                    <a:pt x="2540" y="0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6" name="Google Shape;10306;p23"/>
            <p:cNvSpPr/>
            <p:nvPr/>
          </p:nvSpPr>
          <p:spPr>
            <a:xfrm>
              <a:off x="3985525" y="1834000"/>
              <a:ext cx="72000" cy="22475"/>
            </a:xfrm>
            <a:custGeom>
              <a:avLst/>
              <a:gdLst/>
              <a:ahLst/>
              <a:cxnLst/>
              <a:rect l="l" t="t" r="r" b="b"/>
              <a:pathLst>
                <a:path w="2880" h="899" extrusionOk="0">
                  <a:moveTo>
                    <a:pt x="2663" y="1"/>
                  </a:moveTo>
                  <a:cubicBezTo>
                    <a:pt x="2407" y="1"/>
                    <a:pt x="1896" y="101"/>
                    <a:pt x="1340" y="274"/>
                  </a:cubicBezTo>
                  <a:cubicBezTo>
                    <a:pt x="570" y="508"/>
                    <a:pt x="1" y="776"/>
                    <a:pt x="68" y="860"/>
                  </a:cubicBezTo>
                  <a:cubicBezTo>
                    <a:pt x="77" y="886"/>
                    <a:pt x="129" y="898"/>
                    <a:pt x="215" y="898"/>
                  </a:cubicBezTo>
                  <a:cubicBezTo>
                    <a:pt x="458" y="898"/>
                    <a:pt x="972" y="798"/>
                    <a:pt x="1541" y="625"/>
                  </a:cubicBezTo>
                  <a:cubicBezTo>
                    <a:pt x="2327" y="408"/>
                    <a:pt x="2880" y="123"/>
                    <a:pt x="2830" y="39"/>
                  </a:cubicBezTo>
                  <a:cubicBezTo>
                    <a:pt x="2812" y="13"/>
                    <a:pt x="2753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7" name="Google Shape;10307;p23"/>
            <p:cNvSpPr/>
            <p:nvPr/>
          </p:nvSpPr>
          <p:spPr>
            <a:xfrm>
              <a:off x="3974650" y="1824800"/>
              <a:ext cx="79950" cy="15075"/>
            </a:xfrm>
            <a:custGeom>
              <a:avLst/>
              <a:gdLst/>
              <a:ahLst/>
              <a:cxnLst/>
              <a:rect l="l" t="t" r="r" b="b"/>
              <a:pathLst>
                <a:path w="3198" h="603" extrusionOk="0">
                  <a:moveTo>
                    <a:pt x="2705" y="1"/>
                  </a:moveTo>
                  <a:cubicBezTo>
                    <a:pt x="2405" y="1"/>
                    <a:pt x="1981" y="34"/>
                    <a:pt x="1524" y="106"/>
                  </a:cubicBezTo>
                  <a:cubicBezTo>
                    <a:pt x="670" y="223"/>
                    <a:pt x="1" y="407"/>
                    <a:pt x="34" y="525"/>
                  </a:cubicBezTo>
                  <a:cubicBezTo>
                    <a:pt x="57" y="577"/>
                    <a:pt x="215" y="603"/>
                    <a:pt x="462" y="603"/>
                  </a:cubicBezTo>
                  <a:cubicBezTo>
                    <a:pt x="763" y="603"/>
                    <a:pt x="1196" y="565"/>
                    <a:pt x="1674" y="491"/>
                  </a:cubicBezTo>
                  <a:cubicBezTo>
                    <a:pt x="2528" y="374"/>
                    <a:pt x="3198" y="190"/>
                    <a:pt x="3147" y="73"/>
                  </a:cubicBezTo>
                  <a:cubicBezTo>
                    <a:pt x="3132" y="26"/>
                    <a:pt x="2965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8" name="Google Shape;10308;p23"/>
            <p:cNvSpPr/>
            <p:nvPr/>
          </p:nvSpPr>
          <p:spPr>
            <a:xfrm>
              <a:off x="3985525" y="1809275"/>
              <a:ext cx="72425" cy="14125"/>
            </a:xfrm>
            <a:custGeom>
              <a:avLst/>
              <a:gdLst/>
              <a:ahLst/>
              <a:cxnLst/>
              <a:rect l="l" t="t" r="r" b="b"/>
              <a:pathLst>
                <a:path w="2897" h="565" extrusionOk="0">
                  <a:moveTo>
                    <a:pt x="456" y="1"/>
                  </a:moveTo>
                  <a:cubicBezTo>
                    <a:pt x="177" y="1"/>
                    <a:pt x="1" y="30"/>
                    <a:pt x="1" y="91"/>
                  </a:cubicBezTo>
                  <a:cubicBezTo>
                    <a:pt x="18" y="191"/>
                    <a:pt x="670" y="359"/>
                    <a:pt x="1457" y="493"/>
                  </a:cubicBezTo>
                  <a:cubicBezTo>
                    <a:pt x="1830" y="539"/>
                    <a:pt x="2167" y="564"/>
                    <a:pt x="2421" y="564"/>
                  </a:cubicBezTo>
                  <a:cubicBezTo>
                    <a:pt x="2714" y="564"/>
                    <a:pt x="2897" y="531"/>
                    <a:pt x="2897" y="459"/>
                  </a:cubicBezTo>
                  <a:cubicBezTo>
                    <a:pt x="2897" y="342"/>
                    <a:pt x="2227" y="175"/>
                    <a:pt x="1440" y="74"/>
                  </a:cubicBezTo>
                  <a:cubicBezTo>
                    <a:pt x="1062" y="26"/>
                    <a:pt x="715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9" name="Google Shape;10309;p23"/>
            <p:cNvSpPr/>
            <p:nvPr/>
          </p:nvSpPr>
          <p:spPr>
            <a:xfrm>
              <a:off x="4001850" y="1788050"/>
              <a:ext cx="61550" cy="26500"/>
            </a:xfrm>
            <a:custGeom>
              <a:avLst/>
              <a:gdLst/>
              <a:ahLst/>
              <a:cxnLst/>
              <a:rect l="l" t="t" r="r" b="b"/>
              <a:pathLst>
                <a:path w="2462" h="1060" extrusionOk="0">
                  <a:moveTo>
                    <a:pt x="117" y="1"/>
                  </a:moveTo>
                  <a:cubicBezTo>
                    <a:pt x="56" y="1"/>
                    <a:pt x="21" y="12"/>
                    <a:pt x="17" y="36"/>
                  </a:cubicBezTo>
                  <a:cubicBezTo>
                    <a:pt x="1" y="153"/>
                    <a:pt x="520" y="455"/>
                    <a:pt x="1189" y="739"/>
                  </a:cubicBezTo>
                  <a:cubicBezTo>
                    <a:pt x="1698" y="943"/>
                    <a:pt x="2149" y="1059"/>
                    <a:pt x="2344" y="1059"/>
                  </a:cubicBezTo>
                  <a:cubicBezTo>
                    <a:pt x="2405" y="1059"/>
                    <a:pt x="2440" y="1048"/>
                    <a:pt x="2444" y="1024"/>
                  </a:cubicBezTo>
                  <a:cubicBezTo>
                    <a:pt x="2461" y="923"/>
                    <a:pt x="1942" y="605"/>
                    <a:pt x="1273" y="337"/>
                  </a:cubicBezTo>
                  <a:cubicBezTo>
                    <a:pt x="762" y="120"/>
                    <a:pt x="310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0" name="Google Shape;10310;p23"/>
            <p:cNvSpPr/>
            <p:nvPr/>
          </p:nvSpPr>
          <p:spPr>
            <a:xfrm>
              <a:off x="4029050" y="1765475"/>
              <a:ext cx="42300" cy="46125"/>
            </a:xfrm>
            <a:custGeom>
              <a:avLst/>
              <a:gdLst/>
              <a:ahLst/>
              <a:cxnLst/>
              <a:rect l="l" t="t" r="r" b="b"/>
              <a:pathLst>
                <a:path w="1692" h="1845" extrusionOk="0">
                  <a:moveTo>
                    <a:pt x="117" y="1"/>
                  </a:moveTo>
                  <a:cubicBezTo>
                    <a:pt x="101" y="1"/>
                    <a:pt x="90" y="6"/>
                    <a:pt x="84" y="18"/>
                  </a:cubicBezTo>
                  <a:cubicBezTo>
                    <a:pt x="1" y="136"/>
                    <a:pt x="285" y="604"/>
                    <a:pt x="720" y="1090"/>
                  </a:cubicBezTo>
                  <a:cubicBezTo>
                    <a:pt x="1118" y="1532"/>
                    <a:pt x="1464" y="1844"/>
                    <a:pt x="1587" y="1844"/>
                  </a:cubicBezTo>
                  <a:cubicBezTo>
                    <a:pt x="1604" y="1844"/>
                    <a:pt x="1616" y="1838"/>
                    <a:pt x="1624" y="1826"/>
                  </a:cubicBezTo>
                  <a:cubicBezTo>
                    <a:pt x="1691" y="1743"/>
                    <a:pt x="1390" y="1257"/>
                    <a:pt x="971" y="755"/>
                  </a:cubicBezTo>
                  <a:cubicBezTo>
                    <a:pt x="588" y="313"/>
                    <a:pt x="231" y="1"/>
                    <a:pt x="1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1" name="Google Shape;10311;p23"/>
            <p:cNvSpPr/>
            <p:nvPr/>
          </p:nvSpPr>
          <p:spPr>
            <a:xfrm>
              <a:off x="4051225" y="1752375"/>
              <a:ext cx="28075" cy="54275"/>
            </a:xfrm>
            <a:custGeom>
              <a:avLst/>
              <a:gdLst/>
              <a:ahLst/>
              <a:cxnLst/>
              <a:rect l="l" t="t" r="r" b="b"/>
              <a:pathLst>
                <a:path w="1123" h="2171" extrusionOk="0">
                  <a:moveTo>
                    <a:pt x="141" y="0"/>
                  </a:moveTo>
                  <a:cubicBezTo>
                    <a:pt x="132" y="0"/>
                    <a:pt x="125" y="2"/>
                    <a:pt x="118" y="7"/>
                  </a:cubicBezTo>
                  <a:cubicBezTo>
                    <a:pt x="1" y="74"/>
                    <a:pt x="135" y="609"/>
                    <a:pt x="386" y="1195"/>
                  </a:cubicBezTo>
                  <a:cubicBezTo>
                    <a:pt x="624" y="1750"/>
                    <a:pt x="876" y="2170"/>
                    <a:pt x="988" y="2170"/>
                  </a:cubicBezTo>
                  <a:cubicBezTo>
                    <a:pt x="994" y="2170"/>
                    <a:pt x="1000" y="2169"/>
                    <a:pt x="1005" y="2166"/>
                  </a:cubicBezTo>
                  <a:cubicBezTo>
                    <a:pt x="1122" y="2099"/>
                    <a:pt x="988" y="1580"/>
                    <a:pt x="737" y="961"/>
                  </a:cubicBezTo>
                  <a:cubicBezTo>
                    <a:pt x="503" y="415"/>
                    <a:pt x="255" y="0"/>
                    <a:pt x="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2" name="Google Shape;10312;p23"/>
            <p:cNvSpPr/>
            <p:nvPr/>
          </p:nvSpPr>
          <p:spPr>
            <a:xfrm>
              <a:off x="4074250" y="1746175"/>
              <a:ext cx="14675" cy="57525"/>
            </a:xfrm>
            <a:custGeom>
              <a:avLst/>
              <a:gdLst/>
              <a:ahLst/>
              <a:cxnLst/>
              <a:rect l="l" t="t" r="r" b="b"/>
              <a:pathLst>
                <a:path w="587" h="2301" extrusionOk="0">
                  <a:moveTo>
                    <a:pt x="149" y="0"/>
                  </a:moveTo>
                  <a:cubicBezTo>
                    <a:pt x="144" y="0"/>
                    <a:pt x="139" y="1"/>
                    <a:pt x="134" y="4"/>
                  </a:cubicBezTo>
                  <a:cubicBezTo>
                    <a:pt x="34" y="21"/>
                    <a:pt x="0" y="573"/>
                    <a:pt x="101" y="1209"/>
                  </a:cubicBezTo>
                  <a:cubicBezTo>
                    <a:pt x="213" y="1816"/>
                    <a:pt x="355" y="2300"/>
                    <a:pt x="455" y="2300"/>
                  </a:cubicBezTo>
                  <a:cubicBezTo>
                    <a:pt x="460" y="2300"/>
                    <a:pt x="464" y="2299"/>
                    <a:pt x="469" y="2297"/>
                  </a:cubicBezTo>
                  <a:cubicBezTo>
                    <a:pt x="570" y="2263"/>
                    <a:pt x="586" y="1711"/>
                    <a:pt x="486" y="1092"/>
                  </a:cubicBezTo>
                  <a:cubicBezTo>
                    <a:pt x="390" y="485"/>
                    <a:pt x="249" y="0"/>
                    <a:pt x="1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3" name="Google Shape;10313;p23"/>
            <p:cNvSpPr/>
            <p:nvPr/>
          </p:nvSpPr>
          <p:spPr>
            <a:xfrm>
              <a:off x="4092700" y="1739975"/>
              <a:ext cx="13775" cy="63675"/>
            </a:xfrm>
            <a:custGeom>
              <a:avLst/>
              <a:gdLst/>
              <a:ahLst/>
              <a:cxnLst/>
              <a:rect l="l" t="t" r="r" b="b"/>
              <a:pathLst>
                <a:path w="551" h="2547" extrusionOk="0">
                  <a:moveTo>
                    <a:pt x="389" y="0"/>
                  </a:moveTo>
                  <a:cubicBezTo>
                    <a:pt x="387" y="0"/>
                    <a:pt x="386" y="0"/>
                    <a:pt x="384" y="1"/>
                  </a:cubicBezTo>
                  <a:cubicBezTo>
                    <a:pt x="250" y="1"/>
                    <a:pt x="133" y="587"/>
                    <a:pt x="66" y="1290"/>
                  </a:cubicBezTo>
                  <a:cubicBezTo>
                    <a:pt x="1" y="1989"/>
                    <a:pt x="46" y="2546"/>
                    <a:pt x="157" y="2546"/>
                  </a:cubicBezTo>
                  <a:cubicBezTo>
                    <a:pt x="160" y="2546"/>
                    <a:pt x="163" y="2546"/>
                    <a:pt x="166" y="2545"/>
                  </a:cubicBezTo>
                  <a:cubicBezTo>
                    <a:pt x="267" y="2528"/>
                    <a:pt x="417" y="1942"/>
                    <a:pt x="484" y="1256"/>
                  </a:cubicBezTo>
                  <a:cubicBezTo>
                    <a:pt x="550" y="547"/>
                    <a:pt x="503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4" name="Google Shape;10314;p23"/>
            <p:cNvSpPr/>
            <p:nvPr/>
          </p:nvSpPr>
          <p:spPr>
            <a:xfrm>
              <a:off x="4104375" y="1738300"/>
              <a:ext cx="23050" cy="68675"/>
            </a:xfrm>
            <a:custGeom>
              <a:avLst/>
              <a:gdLst/>
              <a:ahLst/>
              <a:cxnLst/>
              <a:rect l="l" t="t" r="r" b="b"/>
              <a:pathLst>
                <a:path w="922" h="2747" extrusionOk="0">
                  <a:moveTo>
                    <a:pt x="787" y="1"/>
                  </a:moveTo>
                  <a:cubicBezTo>
                    <a:pt x="687" y="1"/>
                    <a:pt x="453" y="603"/>
                    <a:pt x="252" y="1357"/>
                  </a:cubicBezTo>
                  <a:cubicBezTo>
                    <a:pt x="51" y="2110"/>
                    <a:pt x="1" y="2729"/>
                    <a:pt x="118" y="2746"/>
                  </a:cubicBezTo>
                  <a:cubicBezTo>
                    <a:pt x="120" y="2746"/>
                    <a:pt x="121" y="2746"/>
                    <a:pt x="123" y="2746"/>
                  </a:cubicBezTo>
                  <a:cubicBezTo>
                    <a:pt x="257" y="2746"/>
                    <a:pt x="472" y="2133"/>
                    <a:pt x="670" y="1390"/>
                  </a:cubicBezTo>
                  <a:cubicBezTo>
                    <a:pt x="854" y="637"/>
                    <a:pt x="921" y="17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5" name="Google Shape;10315;p23"/>
            <p:cNvSpPr/>
            <p:nvPr/>
          </p:nvSpPr>
          <p:spPr>
            <a:xfrm>
              <a:off x="4111075" y="1754900"/>
              <a:ext cx="42700" cy="59250"/>
            </a:xfrm>
            <a:custGeom>
              <a:avLst/>
              <a:gdLst/>
              <a:ahLst/>
              <a:cxnLst/>
              <a:rect l="l" t="t" r="r" b="b"/>
              <a:pathLst>
                <a:path w="1708" h="2370" extrusionOk="0">
                  <a:moveTo>
                    <a:pt x="1586" y="0"/>
                  </a:moveTo>
                  <a:cubicBezTo>
                    <a:pt x="1457" y="0"/>
                    <a:pt x="1063" y="482"/>
                    <a:pt x="670" y="1111"/>
                  </a:cubicBezTo>
                  <a:cubicBezTo>
                    <a:pt x="251" y="1764"/>
                    <a:pt x="0" y="2350"/>
                    <a:pt x="101" y="2366"/>
                  </a:cubicBezTo>
                  <a:cubicBezTo>
                    <a:pt x="105" y="2369"/>
                    <a:pt x="111" y="2370"/>
                    <a:pt x="117" y="2370"/>
                  </a:cubicBezTo>
                  <a:cubicBezTo>
                    <a:pt x="240" y="2370"/>
                    <a:pt x="639" y="1884"/>
                    <a:pt x="1038" y="1262"/>
                  </a:cubicBezTo>
                  <a:cubicBezTo>
                    <a:pt x="1457" y="609"/>
                    <a:pt x="1708" y="23"/>
                    <a:pt x="1607" y="6"/>
                  </a:cubicBezTo>
                  <a:cubicBezTo>
                    <a:pt x="1601" y="2"/>
                    <a:pt x="1594" y="0"/>
                    <a:pt x="1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6" name="Google Shape;10316;p23"/>
            <p:cNvSpPr/>
            <p:nvPr/>
          </p:nvSpPr>
          <p:spPr>
            <a:xfrm>
              <a:off x="4113575" y="1785325"/>
              <a:ext cx="50250" cy="38200"/>
            </a:xfrm>
            <a:custGeom>
              <a:avLst/>
              <a:gdLst/>
              <a:ahLst/>
              <a:cxnLst/>
              <a:rect l="l" t="t" r="r" b="b"/>
              <a:pathLst>
                <a:path w="2010" h="1528" extrusionOk="0">
                  <a:moveTo>
                    <a:pt x="1888" y="1"/>
                  </a:moveTo>
                  <a:cubicBezTo>
                    <a:pt x="1742" y="1"/>
                    <a:pt x="1303" y="255"/>
                    <a:pt x="838" y="631"/>
                  </a:cubicBezTo>
                  <a:cubicBezTo>
                    <a:pt x="336" y="1049"/>
                    <a:pt x="1" y="1434"/>
                    <a:pt x="85" y="1518"/>
                  </a:cubicBezTo>
                  <a:cubicBezTo>
                    <a:pt x="93" y="1524"/>
                    <a:pt x="105" y="1527"/>
                    <a:pt x="121" y="1527"/>
                  </a:cubicBezTo>
                  <a:cubicBezTo>
                    <a:pt x="267" y="1527"/>
                    <a:pt x="720" y="1259"/>
                    <a:pt x="1173" y="882"/>
                  </a:cubicBezTo>
                  <a:cubicBezTo>
                    <a:pt x="1675" y="463"/>
                    <a:pt x="2009" y="95"/>
                    <a:pt x="1926" y="11"/>
                  </a:cubicBezTo>
                  <a:cubicBezTo>
                    <a:pt x="1917" y="4"/>
                    <a:pt x="1904" y="1"/>
                    <a:pt x="1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7" name="Google Shape;10317;p23"/>
            <p:cNvSpPr/>
            <p:nvPr/>
          </p:nvSpPr>
          <p:spPr>
            <a:xfrm>
              <a:off x="4111500" y="1811975"/>
              <a:ext cx="58600" cy="20175"/>
            </a:xfrm>
            <a:custGeom>
              <a:avLst/>
              <a:gdLst/>
              <a:ahLst/>
              <a:cxnLst/>
              <a:rect l="l" t="t" r="r" b="b"/>
              <a:pathLst>
                <a:path w="2344" h="807" extrusionOk="0">
                  <a:moveTo>
                    <a:pt x="2161" y="1"/>
                  </a:moveTo>
                  <a:cubicBezTo>
                    <a:pt x="1940" y="1"/>
                    <a:pt x="1515" y="82"/>
                    <a:pt x="1071" y="217"/>
                  </a:cubicBezTo>
                  <a:cubicBezTo>
                    <a:pt x="435" y="401"/>
                    <a:pt x="0" y="653"/>
                    <a:pt x="50" y="753"/>
                  </a:cubicBezTo>
                  <a:cubicBezTo>
                    <a:pt x="66" y="789"/>
                    <a:pt x="129" y="806"/>
                    <a:pt x="226" y="806"/>
                  </a:cubicBezTo>
                  <a:cubicBezTo>
                    <a:pt x="447" y="806"/>
                    <a:pt x="843" y="720"/>
                    <a:pt x="1272" y="569"/>
                  </a:cubicBezTo>
                  <a:cubicBezTo>
                    <a:pt x="1908" y="385"/>
                    <a:pt x="2344" y="134"/>
                    <a:pt x="2310" y="33"/>
                  </a:cubicBezTo>
                  <a:cubicBezTo>
                    <a:pt x="2292" y="11"/>
                    <a:pt x="2240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8" name="Google Shape;10318;p23"/>
            <p:cNvSpPr/>
            <p:nvPr/>
          </p:nvSpPr>
          <p:spPr>
            <a:xfrm>
              <a:off x="4030925" y="1800775"/>
              <a:ext cx="173500" cy="112475"/>
            </a:xfrm>
            <a:custGeom>
              <a:avLst/>
              <a:gdLst/>
              <a:ahLst/>
              <a:cxnLst/>
              <a:rect l="l" t="t" r="r" b="b"/>
              <a:pathLst>
                <a:path w="6940" h="4499" extrusionOk="0">
                  <a:moveTo>
                    <a:pt x="2455" y="1"/>
                  </a:moveTo>
                  <a:cubicBezTo>
                    <a:pt x="1356" y="1"/>
                    <a:pt x="0" y="1225"/>
                    <a:pt x="1030" y="1954"/>
                  </a:cubicBezTo>
                  <a:cubicBezTo>
                    <a:pt x="2570" y="3076"/>
                    <a:pt x="3324" y="4498"/>
                    <a:pt x="3324" y="4498"/>
                  </a:cubicBezTo>
                  <a:lnTo>
                    <a:pt x="6939" y="2038"/>
                  </a:lnTo>
                  <a:cubicBezTo>
                    <a:pt x="6939" y="2038"/>
                    <a:pt x="3960" y="180"/>
                    <a:pt x="2637" y="13"/>
                  </a:cubicBezTo>
                  <a:cubicBezTo>
                    <a:pt x="2578" y="5"/>
                    <a:pt x="2517" y="1"/>
                    <a:pt x="2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9" name="Google Shape;10319;p23"/>
            <p:cNvSpPr/>
            <p:nvPr/>
          </p:nvSpPr>
          <p:spPr>
            <a:xfrm>
              <a:off x="4088050" y="1827450"/>
              <a:ext cx="50675" cy="36425"/>
            </a:xfrm>
            <a:custGeom>
              <a:avLst/>
              <a:gdLst/>
              <a:ahLst/>
              <a:cxnLst/>
              <a:rect l="l" t="t" r="r" b="b"/>
              <a:pathLst>
                <a:path w="2027" h="1457" extrusionOk="0">
                  <a:moveTo>
                    <a:pt x="1" y="0"/>
                  </a:moveTo>
                  <a:lnTo>
                    <a:pt x="1775" y="1456"/>
                  </a:lnTo>
                  <a:lnTo>
                    <a:pt x="2026" y="13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0" name="Google Shape;10320;p23"/>
            <p:cNvSpPr/>
            <p:nvPr/>
          </p:nvSpPr>
          <p:spPr>
            <a:xfrm>
              <a:off x="4097275" y="1811125"/>
              <a:ext cx="77425" cy="39775"/>
            </a:xfrm>
            <a:custGeom>
              <a:avLst/>
              <a:gdLst/>
              <a:ahLst/>
              <a:cxnLst/>
              <a:rect l="l" t="t" r="r" b="b"/>
              <a:pathLst>
                <a:path w="3097" h="1591" extrusionOk="0">
                  <a:moveTo>
                    <a:pt x="0" y="0"/>
                  </a:moveTo>
                  <a:lnTo>
                    <a:pt x="2946" y="1590"/>
                  </a:lnTo>
                  <a:lnTo>
                    <a:pt x="3097" y="1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1" name="Google Shape;10321;p23"/>
            <p:cNvSpPr/>
            <p:nvPr/>
          </p:nvSpPr>
          <p:spPr>
            <a:xfrm>
              <a:off x="4061700" y="1837075"/>
              <a:ext cx="64875" cy="62375"/>
            </a:xfrm>
            <a:custGeom>
              <a:avLst/>
              <a:gdLst/>
              <a:ahLst/>
              <a:cxnLst/>
              <a:rect l="l" t="t" r="r" b="b"/>
              <a:pathLst>
                <a:path w="2595" h="2495" extrusionOk="0">
                  <a:moveTo>
                    <a:pt x="0" y="0"/>
                  </a:moveTo>
                  <a:lnTo>
                    <a:pt x="2427" y="2494"/>
                  </a:lnTo>
                  <a:lnTo>
                    <a:pt x="2595" y="2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2" name="Google Shape;10322;p23"/>
            <p:cNvSpPr/>
            <p:nvPr/>
          </p:nvSpPr>
          <p:spPr>
            <a:xfrm>
              <a:off x="4105225" y="1838525"/>
              <a:ext cx="116775" cy="101375"/>
            </a:xfrm>
            <a:custGeom>
              <a:avLst/>
              <a:gdLst/>
              <a:ahLst/>
              <a:cxnLst/>
              <a:rect l="l" t="t" r="r" b="b"/>
              <a:pathLst>
                <a:path w="4671" h="4055" extrusionOk="0">
                  <a:moveTo>
                    <a:pt x="2655" y="1"/>
                  </a:moveTo>
                  <a:cubicBezTo>
                    <a:pt x="1598" y="1"/>
                    <a:pt x="570" y="775"/>
                    <a:pt x="301" y="1833"/>
                  </a:cubicBezTo>
                  <a:cubicBezTo>
                    <a:pt x="0" y="2938"/>
                    <a:pt x="686" y="3943"/>
                    <a:pt x="1825" y="4043"/>
                  </a:cubicBezTo>
                  <a:cubicBezTo>
                    <a:pt x="1896" y="4050"/>
                    <a:pt x="1968" y="4054"/>
                    <a:pt x="2040" y="4054"/>
                  </a:cubicBezTo>
                  <a:cubicBezTo>
                    <a:pt x="3090" y="4054"/>
                    <a:pt x="4118" y="3269"/>
                    <a:pt x="4369" y="2235"/>
                  </a:cubicBezTo>
                  <a:cubicBezTo>
                    <a:pt x="4670" y="1114"/>
                    <a:pt x="3984" y="109"/>
                    <a:pt x="2846" y="9"/>
                  </a:cubicBezTo>
                  <a:cubicBezTo>
                    <a:pt x="2782" y="3"/>
                    <a:pt x="2719" y="1"/>
                    <a:pt x="2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23" name="Google Shape;10323;p23"/>
          <p:cNvGrpSpPr/>
          <p:nvPr/>
        </p:nvGrpSpPr>
        <p:grpSpPr>
          <a:xfrm rot="-1811716" flipH="1">
            <a:off x="8610927" y="4421831"/>
            <a:ext cx="193361" cy="118994"/>
            <a:chOff x="5492850" y="1205450"/>
            <a:chExt cx="260725" cy="160450"/>
          </a:xfrm>
        </p:grpSpPr>
        <p:sp>
          <p:nvSpPr>
            <p:cNvPr id="10324" name="Google Shape;10324;p23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5" name="Google Shape;10325;p23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6" name="Google Shape;10326;p23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7" name="Google Shape;10327;p23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8" name="Google Shape;10328;p23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9" name="Google Shape;10329;p23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andstander"/>
              <a:buNone/>
              <a:defRPr sz="3000" b="1">
                <a:solidFill>
                  <a:schemeClr val="dk1"/>
                </a:solidFill>
                <a:latin typeface="Grandstander"/>
                <a:ea typeface="Grandstander"/>
                <a:cs typeface="Grandstander"/>
                <a:sym typeface="Grandstand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8" r:id="rId5"/>
    <p:sldLayoutId id="2147483659" r:id="rId6"/>
    <p:sldLayoutId id="2147483662" r:id="rId7"/>
    <p:sldLayoutId id="2147483665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8" name="Google Shape;10748;p28"/>
          <p:cNvSpPr/>
          <p:nvPr/>
        </p:nvSpPr>
        <p:spPr>
          <a:xfrm>
            <a:off x="713288" y="4032313"/>
            <a:ext cx="3790800" cy="342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49" name="Google Shape;10749;p28"/>
          <p:cNvSpPr txBox="1">
            <a:spLocks noGrp="1"/>
          </p:cNvSpPr>
          <p:nvPr>
            <p:ph type="ctrTitle"/>
          </p:nvPr>
        </p:nvSpPr>
        <p:spPr>
          <a:xfrm rot="491">
            <a:off x="496145" y="1450555"/>
            <a:ext cx="4201800" cy="20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Pollak Pizza</a:t>
            </a:r>
            <a:endParaRPr dirty="0"/>
          </a:p>
        </p:txBody>
      </p:sp>
      <p:sp>
        <p:nvSpPr>
          <p:cNvPr id="10750" name="Google Shape;10750;p28"/>
          <p:cNvSpPr txBox="1">
            <a:spLocks noGrp="1"/>
          </p:cNvSpPr>
          <p:nvPr>
            <p:ph type="subTitle" idx="1"/>
          </p:nvPr>
        </p:nvSpPr>
        <p:spPr>
          <a:xfrm rot="281">
            <a:off x="774637" y="4103863"/>
            <a:ext cx="3668100" cy="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hu-HU" dirty="0" err="1"/>
              <a:t>Flavor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doesn’t</a:t>
            </a:r>
            <a:r>
              <a:rPr lang="hu-HU" dirty="0"/>
              <a:t> </a:t>
            </a:r>
            <a:r>
              <a:rPr lang="hu-HU" dirty="0" err="1"/>
              <a:t>wait</a:t>
            </a:r>
            <a:r>
              <a:rPr lang="hu-HU" dirty="0"/>
              <a:t>.</a:t>
            </a:r>
            <a:endParaRPr dirty="0"/>
          </a:p>
        </p:txBody>
      </p:sp>
      <p:sp>
        <p:nvSpPr>
          <p:cNvPr id="10752" name="Google Shape;10752;p28"/>
          <p:cNvSpPr/>
          <p:nvPr/>
        </p:nvSpPr>
        <p:spPr>
          <a:xfrm>
            <a:off x="4780878" y="3993669"/>
            <a:ext cx="3873000" cy="362100"/>
          </a:xfrm>
          <a:prstGeom prst="ellipse">
            <a:avLst/>
          </a:prstGeom>
          <a:solidFill>
            <a:srgbClr val="F4CE89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53" name="Google Shape;10753;p28"/>
          <p:cNvGrpSpPr/>
          <p:nvPr/>
        </p:nvGrpSpPr>
        <p:grpSpPr>
          <a:xfrm>
            <a:off x="4934458" y="980292"/>
            <a:ext cx="3357614" cy="3175757"/>
            <a:chOff x="5022200" y="1676400"/>
            <a:chExt cx="2578615" cy="2438950"/>
          </a:xfrm>
        </p:grpSpPr>
        <p:sp>
          <p:nvSpPr>
            <p:cNvPr id="10754" name="Google Shape;10754;p28"/>
            <p:cNvSpPr/>
            <p:nvPr/>
          </p:nvSpPr>
          <p:spPr>
            <a:xfrm>
              <a:off x="5298410" y="3729485"/>
              <a:ext cx="132809" cy="208555"/>
            </a:xfrm>
            <a:custGeom>
              <a:avLst/>
              <a:gdLst/>
              <a:ahLst/>
              <a:cxnLst/>
              <a:rect l="l" t="t" r="r" b="b"/>
              <a:pathLst>
                <a:path w="2495" h="3918" extrusionOk="0">
                  <a:moveTo>
                    <a:pt x="2244" y="0"/>
                  </a:moveTo>
                  <a:cubicBezTo>
                    <a:pt x="1574" y="2009"/>
                    <a:pt x="17" y="3683"/>
                    <a:pt x="1" y="3699"/>
                  </a:cubicBezTo>
                  <a:lnTo>
                    <a:pt x="185" y="3917"/>
                  </a:lnTo>
                  <a:cubicBezTo>
                    <a:pt x="252" y="3850"/>
                    <a:pt x="1792" y="2176"/>
                    <a:pt x="2495" y="101"/>
                  </a:cubicBezTo>
                  <a:lnTo>
                    <a:pt x="2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5" name="Google Shape;10755;p28"/>
            <p:cNvSpPr/>
            <p:nvPr/>
          </p:nvSpPr>
          <p:spPr>
            <a:xfrm>
              <a:off x="5155860" y="3671571"/>
              <a:ext cx="151546" cy="208555"/>
            </a:xfrm>
            <a:custGeom>
              <a:avLst/>
              <a:gdLst/>
              <a:ahLst/>
              <a:cxnLst/>
              <a:rect l="l" t="t" r="r" b="b"/>
              <a:pathLst>
                <a:path w="2847" h="3918" extrusionOk="0">
                  <a:moveTo>
                    <a:pt x="285" y="0"/>
                  </a:moveTo>
                  <a:lnTo>
                    <a:pt x="1" y="101"/>
                  </a:lnTo>
                  <a:cubicBezTo>
                    <a:pt x="787" y="2176"/>
                    <a:pt x="2545" y="3850"/>
                    <a:pt x="2629" y="3917"/>
                  </a:cubicBezTo>
                  <a:lnTo>
                    <a:pt x="2846" y="3699"/>
                  </a:lnTo>
                  <a:cubicBezTo>
                    <a:pt x="2829" y="3683"/>
                    <a:pt x="1072" y="2009"/>
                    <a:pt x="2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6" name="Google Shape;10756;p28"/>
            <p:cNvSpPr/>
            <p:nvPr/>
          </p:nvSpPr>
          <p:spPr>
            <a:xfrm>
              <a:off x="6467390" y="2195181"/>
              <a:ext cx="39284" cy="436646"/>
            </a:xfrm>
            <a:custGeom>
              <a:avLst/>
              <a:gdLst/>
              <a:ahLst/>
              <a:cxnLst/>
              <a:rect l="l" t="t" r="r" b="b"/>
              <a:pathLst>
                <a:path w="738" h="8203" extrusionOk="0">
                  <a:moveTo>
                    <a:pt x="235" y="0"/>
                  </a:moveTo>
                  <a:lnTo>
                    <a:pt x="1" y="8202"/>
                  </a:lnTo>
                  <a:lnTo>
                    <a:pt x="737" y="8202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7" name="Google Shape;10757;p28"/>
            <p:cNvSpPr/>
            <p:nvPr/>
          </p:nvSpPr>
          <p:spPr>
            <a:xfrm>
              <a:off x="7080385" y="2195181"/>
              <a:ext cx="39284" cy="436646"/>
            </a:xfrm>
            <a:custGeom>
              <a:avLst/>
              <a:gdLst/>
              <a:ahLst/>
              <a:cxnLst/>
              <a:rect l="l" t="t" r="r" b="b"/>
              <a:pathLst>
                <a:path w="738" h="8203" extrusionOk="0">
                  <a:moveTo>
                    <a:pt x="235" y="0"/>
                  </a:moveTo>
                  <a:lnTo>
                    <a:pt x="1" y="8202"/>
                  </a:lnTo>
                  <a:lnTo>
                    <a:pt x="737" y="8202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8" name="Google Shape;10758;p28"/>
            <p:cNvSpPr/>
            <p:nvPr/>
          </p:nvSpPr>
          <p:spPr>
            <a:xfrm>
              <a:off x="5903420" y="2195181"/>
              <a:ext cx="38326" cy="436646"/>
            </a:xfrm>
            <a:custGeom>
              <a:avLst/>
              <a:gdLst/>
              <a:ahLst/>
              <a:cxnLst/>
              <a:rect l="l" t="t" r="r" b="b"/>
              <a:pathLst>
                <a:path w="720" h="8203" extrusionOk="0">
                  <a:moveTo>
                    <a:pt x="218" y="0"/>
                  </a:moveTo>
                  <a:lnTo>
                    <a:pt x="0" y="8202"/>
                  </a:lnTo>
                  <a:lnTo>
                    <a:pt x="720" y="8202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9" name="Google Shape;10759;p28"/>
            <p:cNvSpPr/>
            <p:nvPr/>
          </p:nvSpPr>
          <p:spPr>
            <a:xfrm>
              <a:off x="6549364" y="2351092"/>
              <a:ext cx="265564" cy="260241"/>
            </a:xfrm>
            <a:custGeom>
              <a:avLst/>
              <a:gdLst/>
              <a:ahLst/>
              <a:cxnLst/>
              <a:rect l="l" t="t" r="r" b="b"/>
              <a:pathLst>
                <a:path w="4989" h="4889" extrusionOk="0">
                  <a:moveTo>
                    <a:pt x="603" y="1"/>
                  </a:moveTo>
                  <a:lnTo>
                    <a:pt x="1" y="4888"/>
                  </a:lnTo>
                  <a:lnTo>
                    <a:pt x="4403" y="4888"/>
                  </a:lnTo>
                  <a:lnTo>
                    <a:pt x="4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0" name="Google Shape;10760;p28"/>
            <p:cNvSpPr/>
            <p:nvPr/>
          </p:nvSpPr>
          <p:spPr>
            <a:xfrm>
              <a:off x="6727578" y="2351092"/>
              <a:ext cx="433984" cy="260241"/>
            </a:xfrm>
            <a:custGeom>
              <a:avLst/>
              <a:gdLst/>
              <a:ahLst/>
              <a:cxnLst/>
              <a:rect l="l" t="t" r="r" b="b"/>
              <a:pathLst>
                <a:path w="8153" h="4889" extrusionOk="0">
                  <a:moveTo>
                    <a:pt x="603" y="1"/>
                  </a:moveTo>
                  <a:lnTo>
                    <a:pt x="0" y="4888"/>
                  </a:lnTo>
                  <a:lnTo>
                    <a:pt x="8152" y="4888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1" name="Google Shape;10761;p28"/>
            <p:cNvSpPr/>
            <p:nvPr/>
          </p:nvSpPr>
          <p:spPr>
            <a:xfrm>
              <a:off x="7052759" y="2685217"/>
              <a:ext cx="495465" cy="1427416"/>
            </a:xfrm>
            <a:custGeom>
              <a:avLst/>
              <a:gdLst/>
              <a:ahLst/>
              <a:cxnLst/>
              <a:rect l="l" t="t" r="r" b="b"/>
              <a:pathLst>
                <a:path w="9308" h="26816" extrusionOk="0">
                  <a:moveTo>
                    <a:pt x="1" y="1"/>
                  </a:moveTo>
                  <a:lnTo>
                    <a:pt x="1" y="26816"/>
                  </a:lnTo>
                  <a:lnTo>
                    <a:pt x="9308" y="26816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2" name="Google Shape;10762;p28"/>
            <p:cNvSpPr/>
            <p:nvPr/>
          </p:nvSpPr>
          <p:spPr>
            <a:xfrm>
              <a:off x="7173964" y="3916589"/>
              <a:ext cx="426851" cy="196046"/>
            </a:xfrm>
            <a:custGeom>
              <a:avLst/>
              <a:gdLst/>
              <a:ahLst/>
              <a:cxnLst/>
              <a:rect l="l" t="t" r="r" b="b"/>
              <a:pathLst>
                <a:path w="8019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8018" y="3683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3" name="Google Shape;10763;p28"/>
            <p:cNvSpPr/>
            <p:nvPr/>
          </p:nvSpPr>
          <p:spPr>
            <a:xfrm>
              <a:off x="5718074" y="2685217"/>
              <a:ext cx="1577098" cy="1427416"/>
            </a:xfrm>
            <a:custGeom>
              <a:avLst/>
              <a:gdLst/>
              <a:ahLst/>
              <a:cxnLst/>
              <a:rect l="l" t="t" r="r" b="b"/>
              <a:pathLst>
                <a:path w="29628" h="26816" extrusionOk="0">
                  <a:moveTo>
                    <a:pt x="1" y="1"/>
                  </a:moveTo>
                  <a:lnTo>
                    <a:pt x="1" y="26816"/>
                  </a:lnTo>
                  <a:lnTo>
                    <a:pt x="29628" y="26816"/>
                  </a:lnTo>
                  <a:lnTo>
                    <a:pt x="277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4" name="Google Shape;10764;p28"/>
            <p:cNvSpPr/>
            <p:nvPr/>
          </p:nvSpPr>
          <p:spPr>
            <a:xfrm>
              <a:off x="5718074" y="2685217"/>
              <a:ext cx="1509390" cy="439307"/>
            </a:xfrm>
            <a:custGeom>
              <a:avLst/>
              <a:gdLst/>
              <a:ahLst/>
              <a:cxnLst/>
              <a:rect l="l" t="t" r="r" b="b"/>
              <a:pathLst>
                <a:path w="28356" h="8253" extrusionOk="0">
                  <a:moveTo>
                    <a:pt x="185" y="1"/>
                  </a:moveTo>
                  <a:lnTo>
                    <a:pt x="1" y="787"/>
                  </a:lnTo>
                  <a:lnTo>
                    <a:pt x="1" y="8253"/>
                  </a:lnTo>
                  <a:lnTo>
                    <a:pt x="28356" y="8253"/>
                  </a:lnTo>
                  <a:lnTo>
                    <a:pt x="27753" y="101"/>
                  </a:lnTo>
                  <a:lnTo>
                    <a:pt x="22564" y="1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5" name="Google Shape;10765;p28"/>
            <p:cNvSpPr/>
            <p:nvPr/>
          </p:nvSpPr>
          <p:spPr>
            <a:xfrm>
              <a:off x="5781364" y="3739279"/>
              <a:ext cx="230805" cy="125676"/>
            </a:xfrm>
            <a:custGeom>
              <a:avLst/>
              <a:gdLst/>
              <a:ahLst/>
              <a:cxnLst/>
              <a:rect l="l" t="t" r="r" b="b"/>
              <a:pathLst>
                <a:path w="4336" h="2361" extrusionOk="0">
                  <a:moveTo>
                    <a:pt x="0" y="0"/>
                  </a:moveTo>
                  <a:lnTo>
                    <a:pt x="0" y="2361"/>
                  </a:lnTo>
                  <a:lnTo>
                    <a:pt x="4335" y="2361"/>
                  </a:lnTo>
                  <a:lnTo>
                    <a:pt x="4335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6" name="Google Shape;10766;p28"/>
            <p:cNvSpPr/>
            <p:nvPr/>
          </p:nvSpPr>
          <p:spPr>
            <a:xfrm>
              <a:off x="6038837" y="3516511"/>
              <a:ext cx="230805" cy="125676"/>
            </a:xfrm>
            <a:custGeom>
              <a:avLst/>
              <a:gdLst/>
              <a:ahLst/>
              <a:cxnLst/>
              <a:rect l="l" t="t" r="r" b="b"/>
              <a:pathLst>
                <a:path w="4336" h="2361" extrusionOk="0">
                  <a:moveTo>
                    <a:pt x="0" y="1"/>
                  </a:moveTo>
                  <a:lnTo>
                    <a:pt x="0" y="2361"/>
                  </a:lnTo>
                  <a:lnTo>
                    <a:pt x="4336" y="2361"/>
                  </a:lnTo>
                  <a:lnTo>
                    <a:pt x="4336" y="1"/>
                  </a:lnTo>
                  <a:close/>
                </a:path>
              </a:pathLst>
            </a:custGeom>
            <a:solidFill>
              <a:srgbClr val="BC4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7" name="Google Shape;10767;p28"/>
            <p:cNvSpPr/>
            <p:nvPr/>
          </p:nvSpPr>
          <p:spPr>
            <a:xfrm>
              <a:off x="6903077" y="2904418"/>
              <a:ext cx="230859" cy="125676"/>
            </a:xfrm>
            <a:custGeom>
              <a:avLst/>
              <a:gdLst/>
              <a:ahLst/>
              <a:cxnLst/>
              <a:rect l="l" t="t" r="r" b="b"/>
              <a:pathLst>
                <a:path w="4337" h="2361" extrusionOk="0">
                  <a:moveTo>
                    <a:pt x="1" y="0"/>
                  </a:moveTo>
                  <a:lnTo>
                    <a:pt x="1" y="2360"/>
                  </a:lnTo>
                  <a:lnTo>
                    <a:pt x="4336" y="2360"/>
                  </a:lnTo>
                  <a:lnTo>
                    <a:pt x="4336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8" name="Google Shape;10768;p28"/>
            <p:cNvSpPr/>
            <p:nvPr/>
          </p:nvSpPr>
          <p:spPr>
            <a:xfrm>
              <a:off x="6937836" y="3537910"/>
              <a:ext cx="230805" cy="125676"/>
            </a:xfrm>
            <a:custGeom>
              <a:avLst/>
              <a:gdLst/>
              <a:ahLst/>
              <a:cxnLst/>
              <a:rect l="l" t="t" r="r" b="b"/>
              <a:pathLst>
                <a:path w="4336" h="2361" extrusionOk="0">
                  <a:moveTo>
                    <a:pt x="1" y="0"/>
                  </a:moveTo>
                  <a:lnTo>
                    <a:pt x="1" y="2361"/>
                  </a:lnTo>
                  <a:lnTo>
                    <a:pt x="4336" y="2361"/>
                  </a:lnTo>
                  <a:lnTo>
                    <a:pt x="4336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9" name="Google Shape;10769;p28"/>
            <p:cNvSpPr/>
            <p:nvPr/>
          </p:nvSpPr>
          <p:spPr>
            <a:xfrm>
              <a:off x="6513754" y="3630583"/>
              <a:ext cx="229900" cy="125676"/>
            </a:xfrm>
            <a:custGeom>
              <a:avLst/>
              <a:gdLst/>
              <a:ahLst/>
              <a:cxnLst/>
              <a:rect l="l" t="t" r="r" b="b"/>
              <a:pathLst>
                <a:path w="4319" h="2361" extrusionOk="0">
                  <a:moveTo>
                    <a:pt x="0" y="0"/>
                  </a:moveTo>
                  <a:lnTo>
                    <a:pt x="0" y="2360"/>
                  </a:lnTo>
                  <a:lnTo>
                    <a:pt x="4319" y="2360"/>
                  </a:lnTo>
                  <a:lnTo>
                    <a:pt x="4319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0" name="Google Shape;10770;p28"/>
            <p:cNvSpPr/>
            <p:nvPr/>
          </p:nvSpPr>
          <p:spPr>
            <a:xfrm>
              <a:off x="6954763" y="3840842"/>
              <a:ext cx="229954" cy="125676"/>
            </a:xfrm>
            <a:custGeom>
              <a:avLst/>
              <a:gdLst/>
              <a:ahLst/>
              <a:cxnLst/>
              <a:rect l="l" t="t" r="r" b="b"/>
              <a:pathLst>
                <a:path w="4320" h="2361" extrusionOk="0">
                  <a:moveTo>
                    <a:pt x="1" y="1"/>
                  </a:moveTo>
                  <a:lnTo>
                    <a:pt x="1" y="2361"/>
                  </a:lnTo>
                  <a:lnTo>
                    <a:pt x="4319" y="2361"/>
                  </a:lnTo>
                  <a:lnTo>
                    <a:pt x="4319" y="1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1" name="Google Shape;10771;p28"/>
            <p:cNvSpPr/>
            <p:nvPr/>
          </p:nvSpPr>
          <p:spPr>
            <a:xfrm>
              <a:off x="6240205" y="3864902"/>
              <a:ext cx="230805" cy="126581"/>
            </a:xfrm>
            <a:custGeom>
              <a:avLst/>
              <a:gdLst/>
              <a:ahLst/>
              <a:cxnLst/>
              <a:rect l="l" t="t" r="r" b="b"/>
              <a:pathLst>
                <a:path w="4336" h="2378" extrusionOk="0">
                  <a:moveTo>
                    <a:pt x="0" y="1"/>
                  </a:moveTo>
                  <a:lnTo>
                    <a:pt x="0" y="2377"/>
                  </a:lnTo>
                  <a:lnTo>
                    <a:pt x="4336" y="2377"/>
                  </a:lnTo>
                  <a:lnTo>
                    <a:pt x="4336" y="1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2" name="Google Shape;10772;p28"/>
            <p:cNvSpPr/>
            <p:nvPr/>
          </p:nvSpPr>
          <p:spPr>
            <a:xfrm>
              <a:off x="5819636" y="3179725"/>
              <a:ext cx="229954" cy="125676"/>
            </a:xfrm>
            <a:custGeom>
              <a:avLst/>
              <a:gdLst/>
              <a:ahLst/>
              <a:cxnLst/>
              <a:rect l="l" t="t" r="r" b="b"/>
              <a:pathLst>
                <a:path w="4320" h="2361" extrusionOk="0">
                  <a:moveTo>
                    <a:pt x="1" y="1"/>
                  </a:moveTo>
                  <a:lnTo>
                    <a:pt x="1" y="2361"/>
                  </a:lnTo>
                  <a:lnTo>
                    <a:pt x="4319" y="2361"/>
                  </a:lnTo>
                  <a:lnTo>
                    <a:pt x="4319" y="1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3" name="Google Shape;10773;p28"/>
            <p:cNvSpPr/>
            <p:nvPr/>
          </p:nvSpPr>
          <p:spPr>
            <a:xfrm>
              <a:off x="5776893" y="2789495"/>
              <a:ext cx="230805" cy="125676"/>
            </a:xfrm>
            <a:custGeom>
              <a:avLst/>
              <a:gdLst/>
              <a:ahLst/>
              <a:cxnLst/>
              <a:rect l="l" t="t" r="r" b="b"/>
              <a:pathLst>
                <a:path w="4336" h="2361" extrusionOk="0">
                  <a:moveTo>
                    <a:pt x="0" y="0"/>
                  </a:moveTo>
                  <a:lnTo>
                    <a:pt x="0" y="2360"/>
                  </a:lnTo>
                  <a:lnTo>
                    <a:pt x="4336" y="2360"/>
                  </a:lnTo>
                  <a:lnTo>
                    <a:pt x="4336" y="0"/>
                  </a:ln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4" name="Google Shape;10774;p28"/>
            <p:cNvSpPr/>
            <p:nvPr/>
          </p:nvSpPr>
          <p:spPr>
            <a:xfrm>
              <a:off x="5923914" y="3551271"/>
              <a:ext cx="1169889" cy="80218"/>
            </a:xfrm>
            <a:custGeom>
              <a:avLst/>
              <a:gdLst/>
              <a:ahLst/>
              <a:cxnLst/>
              <a:rect l="l" t="t" r="r" b="b"/>
              <a:pathLst>
                <a:path w="21978" h="1507" extrusionOk="0">
                  <a:moveTo>
                    <a:pt x="0" y="1"/>
                  </a:moveTo>
                  <a:lnTo>
                    <a:pt x="536" y="1507"/>
                  </a:lnTo>
                  <a:lnTo>
                    <a:pt x="21978" y="1507"/>
                  </a:lnTo>
                  <a:lnTo>
                    <a:pt x="214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5" name="Google Shape;10775;p28"/>
            <p:cNvSpPr/>
            <p:nvPr/>
          </p:nvSpPr>
          <p:spPr>
            <a:xfrm>
              <a:off x="5564825" y="2400116"/>
              <a:ext cx="1701870" cy="473161"/>
            </a:xfrm>
            <a:custGeom>
              <a:avLst/>
              <a:gdLst/>
              <a:ahLst/>
              <a:cxnLst/>
              <a:rect l="l" t="t" r="r" b="b"/>
              <a:pathLst>
                <a:path w="31972" h="8889" extrusionOk="0">
                  <a:moveTo>
                    <a:pt x="30800" y="0"/>
                  </a:moveTo>
                  <a:lnTo>
                    <a:pt x="2210" y="117"/>
                  </a:lnTo>
                  <a:lnTo>
                    <a:pt x="1" y="8889"/>
                  </a:lnTo>
                  <a:lnTo>
                    <a:pt x="31971" y="8889"/>
                  </a:lnTo>
                  <a:lnTo>
                    <a:pt x="30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6" name="Google Shape;10776;p28"/>
            <p:cNvSpPr/>
            <p:nvPr/>
          </p:nvSpPr>
          <p:spPr>
            <a:xfrm>
              <a:off x="7204251" y="2400116"/>
              <a:ext cx="381393" cy="473161"/>
            </a:xfrm>
            <a:custGeom>
              <a:avLst/>
              <a:gdLst/>
              <a:ahLst/>
              <a:cxnLst/>
              <a:rect l="l" t="t" r="r" b="b"/>
              <a:pathLst>
                <a:path w="7165" h="8889" extrusionOk="0">
                  <a:moveTo>
                    <a:pt x="1" y="0"/>
                  </a:moveTo>
                  <a:lnTo>
                    <a:pt x="921" y="8889"/>
                  </a:lnTo>
                  <a:lnTo>
                    <a:pt x="7165" y="8889"/>
                  </a:lnTo>
                  <a:lnTo>
                    <a:pt x="5943" y="8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7" name="Google Shape;10777;p28"/>
            <p:cNvSpPr/>
            <p:nvPr/>
          </p:nvSpPr>
          <p:spPr>
            <a:xfrm>
              <a:off x="5633438" y="3916589"/>
              <a:ext cx="454478" cy="196046"/>
            </a:xfrm>
            <a:custGeom>
              <a:avLst/>
              <a:gdLst/>
              <a:ahLst/>
              <a:cxnLst/>
              <a:rect l="l" t="t" r="r" b="b"/>
              <a:pathLst>
                <a:path w="8538" h="3683" extrusionOk="0">
                  <a:moveTo>
                    <a:pt x="469" y="0"/>
                  </a:moveTo>
                  <a:lnTo>
                    <a:pt x="0" y="3683"/>
                  </a:lnTo>
                  <a:lnTo>
                    <a:pt x="8537" y="3683"/>
                  </a:lnTo>
                  <a:lnTo>
                    <a:pt x="85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8" name="Google Shape;10778;p28"/>
            <p:cNvSpPr/>
            <p:nvPr/>
          </p:nvSpPr>
          <p:spPr>
            <a:xfrm>
              <a:off x="6910210" y="3916589"/>
              <a:ext cx="425946" cy="196046"/>
            </a:xfrm>
            <a:custGeom>
              <a:avLst/>
              <a:gdLst/>
              <a:ahLst/>
              <a:cxnLst/>
              <a:rect l="l" t="t" r="r" b="b"/>
              <a:pathLst>
                <a:path w="8002" h="3683" extrusionOk="0">
                  <a:moveTo>
                    <a:pt x="1" y="0"/>
                  </a:moveTo>
                  <a:lnTo>
                    <a:pt x="1" y="3683"/>
                  </a:lnTo>
                  <a:lnTo>
                    <a:pt x="8002" y="3683"/>
                  </a:lnTo>
                  <a:lnTo>
                    <a:pt x="75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9" name="Google Shape;10779;p28"/>
            <p:cNvSpPr/>
            <p:nvPr/>
          </p:nvSpPr>
          <p:spPr>
            <a:xfrm>
              <a:off x="6118149" y="3916589"/>
              <a:ext cx="426798" cy="196046"/>
            </a:xfrm>
            <a:custGeom>
              <a:avLst/>
              <a:gdLst/>
              <a:ahLst/>
              <a:cxnLst/>
              <a:rect l="l" t="t" r="r" b="b"/>
              <a:pathLst>
                <a:path w="8018" h="3683" extrusionOk="0">
                  <a:moveTo>
                    <a:pt x="0" y="0"/>
                  </a:moveTo>
                  <a:lnTo>
                    <a:pt x="0" y="3683"/>
                  </a:lnTo>
                  <a:lnTo>
                    <a:pt x="8018" y="3683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0" name="Google Shape;10780;p28"/>
            <p:cNvSpPr/>
            <p:nvPr/>
          </p:nvSpPr>
          <p:spPr>
            <a:xfrm>
              <a:off x="6558307" y="3916589"/>
              <a:ext cx="329707" cy="196046"/>
            </a:xfrm>
            <a:custGeom>
              <a:avLst/>
              <a:gdLst/>
              <a:ahLst/>
              <a:cxnLst/>
              <a:rect l="l" t="t" r="r" b="b"/>
              <a:pathLst>
                <a:path w="6194" h="3683" extrusionOk="0">
                  <a:moveTo>
                    <a:pt x="0" y="0"/>
                  </a:moveTo>
                  <a:lnTo>
                    <a:pt x="218" y="3683"/>
                  </a:lnTo>
                  <a:lnTo>
                    <a:pt x="6193" y="3683"/>
                  </a:lnTo>
                  <a:lnTo>
                    <a:pt x="61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1" name="Google Shape;10781;p28"/>
            <p:cNvSpPr/>
            <p:nvPr/>
          </p:nvSpPr>
          <p:spPr>
            <a:xfrm>
              <a:off x="5980018" y="2939178"/>
              <a:ext cx="1021164" cy="620183"/>
            </a:xfrm>
            <a:custGeom>
              <a:avLst/>
              <a:gdLst/>
              <a:ahLst/>
              <a:cxnLst/>
              <a:rect l="l" t="t" r="r" b="b"/>
              <a:pathLst>
                <a:path w="19184" h="11651" extrusionOk="0">
                  <a:moveTo>
                    <a:pt x="1" y="0"/>
                  </a:moveTo>
                  <a:lnTo>
                    <a:pt x="1" y="11650"/>
                  </a:lnTo>
                  <a:lnTo>
                    <a:pt x="19183" y="11650"/>
                  </a:lnTo>
                  <a:lnTo>
                    <a:pt x="191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2" name="Google Shape;10782;p28"/>
            <p:cNvSpPr/>
            <p:nvPr/>
          </p:nvSpPr>
          <p:spPr>
            <a:xfrm>
              <a:off x="6070935" y="3005981"/>
              <a:ext cx="837574" cy="541775"/>
            </a:xfrm>
            <a:custGeom>
              <a:avLst/>
              <a:gdLst/>
              <a:ahLst/>
              <a:cxnLst/>
              <a:rect l="l" t="t" r="r" b="b"/>
              <a:pathLst>
                <a:path w="15735" h="10178" extrusionOk="0">
                  <a:moveTo>
                    <a:pt x="0" y="1"/>
                  </a:moveTo>
                  <a:lnTo>
                    <a:pt x="0" y="10178"/>
                  </a:lnTo>
                  <a:lnTo>
                    <a:pt x="15734" y="10178"/>
                  </a:lnTo>
                  <a:lnTo>
                    <a:pt x="1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3" name="Google Shape;10783;p28"/>
            <p:cNvSpPr/>
            <p:nvPr/>
          </p:nvSpPr>
          <p:spPr>
            <a:xfrm>
              <a:off x="6224183" y="3246049"/>
              <a:ext cx="532832" cy="314163"/>
            </a:xfrm>
            <a:custGeom>
              <a:avLst/>
              <a:gdLst/>
              <a:ahLst/>
              <a:cxnLst/>
              <a:rect l="l" t="t" r="r" b="b"/>
              <a:pathLst>
                <a:path w="10010" h="5902" extrusionOk="0">
                  <a:moveTo>
                    <a:pt x="4794" y="1"/>
                  </a:moveTo>
                  <a:cubicBezTo>
                    <a:pt x="3890" y="1"/>
                    <a:pt x="3026" y="132"/>
                    <a:pt x="2611" y="361"/>
                  </a:cubicBezTo>
                  <a:cubicBezTo>
                    <a:pt x="1808" y="797"/>
                    <a:pt x="0" y="5902"/>
                    <a:pt x="0" y="5902"/>
                  </a:cubicBezTo>
                  <a:lnTo>
                    <a:pt x="10010" y="5417"/>
                  </a:lnTo>
                  <a:cubicBezTo>
                    <a:pt x="10010" y="5417"/>
                    <a:pt x="8235" y="847"/>
                    <a:pt x="7030" y="345"/>
                  </a:cubicBezTo>
                  <a:cubicBezTo>
                    <a:pt x="6452" y="107"/>
                    <a:pt x="5607" y="1"/>
                    <a:pt x="4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4" name="Google Shape;10784;p28"/>
            <p:cNvSpPr/>
            <p:nvPr/>
          </p:nvSpPr>
          <p:spPr>
            <a:xfrm>
              <a:off x="6225035" y="3251000"/>
              <a:ext cx="477633" cy="310118"/>
            </a:xfrm>
            <a:custGeom>
              <a:avLst/>
              <a:gdLst/>
              <a:ahLst/>
              <a:cxnLst/>
              <a:rect l="l" t="t" r="r" b="b"/>
              <a:pathLst>
                <a:path w="8973" h="5826" extrusionOk="0">
                  <a:moveTo>
                    <a:pt x="3717" y="1"/>
                  </a:moveTo>
                  <a:cubicBezTo>
                    <a:pt x="3650" y="12"/>
                    <a:pt x="3596" y="12"/>
                    <a:pt x="3538" y="12"/>
                  </a:cubicBezTo>
                  <a:cubicBezTo>
                    <a:pt x="3423" y="12"/>
                    <a:pt x="3293" y="12"/>
                    <a:pt x="3014" y="101"/>
                  </a:cubicBezTo>
                  <a:cubicBezTo>
                    <a:pt x="3298" y="787"/>
                    <a:pt x="3265" y="1892"/>
                    <a:pt x="2863" y="3047"/>
                  </a:cubicBezTo>
                  <a:cubicBezTo>
                    <a:pt x="2325" y="4542"/>
                    <a:pt x="1320" y="5570"/>
                    <a:pt x="491" y="5570"/>
                  </a:cubicBezTo>
                  <a:cubicBezTo>
                    <a:pt x="391" y="5570"/>
                    <a:pt x="295" y="5555"/>
                    <a:pt x="202" y="5524"/>
                  </a:cubicBezTo>
                  <a:cubicBezTo>
                    <a:pt x="185" y="5491"/>
                    <a:pt x="151" y="5491"/>
                    <a:pt x="118" y="5474"/>
                  </a:cubicBezTo>
                  <a:cubicBezTo>
                    <a:pt x="34" y="5708"/>
                    <a:pt x="1" y="5826"/>
                    <a:pt x="1" y="5826"/>
                  </a:cubicBezTo>
                  <a:lnTo>
                    <a:pt x="8973" y="5826"/>
                  </a:lnTo>
                  <a:cubicBezTo>
                    <a:pt x="8621" y="5290"/>
                    <a:pt x="8236" y="4487"/>
                    <a:pt x="7952" y="3566"/>
                  </a:cubicBezTo>
                  <a:cubicBezTo>
                    <a:pt x="7550" y="2361"/>
                    <a:pt x="7433" y="1223"/>
                    <a:pt x="7533" y="637"/>
                  </a:cubicBezTo>
                  <a:cubicBezTo>
                    <a:pt x="7366" y="436"/>
                    <a:pt x="7182" y="302"/>
                    <a:pt x="7014" y="218"/>
                  </a:cubicBezTo>
                  <a:cubicBezTo>
                    <a:pt x="6931" y="185"/>
                    <a:pt x="6813" y="135"/>
                    <a:pt x="6713" y="118"/>
                  </a:cubicBezTo>
                  <a:lnTo>
                    <a:pt x="6713" y="118"/>
                  </a:lnTo>
                  <a:cubicBezTo>
                    <a:pt x="7048" y="1608"/>
                    <a:pt x="6696" y="2930"/>
                    <a:pt x="5558" y="2947"/>
                  </a:cubicBezTo>
                  <a:cubicBezTo>
                    <a:pt x="5554" y="2947"/>
                    <a:pt x="5551" y="2947"/>
                    <a:pt x="5547" y="2947"/>
                  </a:cubicBezTo>
                  <a:cubicBezTo>
                    <a:pt x="4431" y="2947"/>
                    <a:pt x="3617" y="351"/>
                    <a:pt x="3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5" name="Google Shape;10785;p28"/>
            <p:cNvSpPr/>
            <p:nvPr/>
          </p:nvSpPr>
          <p:spPr>
            <a:xfrm>
              <a:off x="6404153" y="3245198"/>
              <a:ext cx="180929" cy="42371"/>
            </a:xfrm>
            <a:custGeom>
              <a:avLst/>
              <a:gdLst/>
              <a:ahLst/>
              <a:cxnLst/>
              <a:rect l="l" t="t" r="r" b="b"/>
              <a:pathLst>
                <a:path w="3399" h="796" extrusionOk="0">
                  <a:moveTo>
                    <a:pt x="1483" y="0"/>
                  </a:moveTo>
                  <a:cubicBezTo>
                    <a:pt x="954" y="0"/>
                    <a:pt x="434" y="46"/>
                    <a:pt x="0" y="126"/>
                  </a:cubicBezTo>
                  <a:cubicBezTo>
                    <a:pt x="201" y="528"/>
                    <a:pt x="904" y="796"/>
                    <a:pt x="1741" y="796"/>
                  </a:cubicBezTo>
                  <a:cubicBezTo>
                    <a:pt x="2478" y="796"/>
                    <a:pt x="3097" y="562"/>
                    <a:pt x="3398" y="244"/>
                  </a:cubicBezTo>
                  <a:cubicBezTo>
                    <a:pt x="2853" y="74"/>
                    <a:pt x="2161" y="0"/>
                    <a:pt x="1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6" name="Google Shape;10786;p28"/>
            <p:cNvSpPr/>
            <p:nvPr/>
          </p:nvSpPr>
          <p:spPr>
            <a:xfrm>
              <a:off x="6387226" y="3249243"/>
              <a:ext cx="283397" cy="310970"/>
            </a:xfrm>
            <a:custGeom>
              <a:avLst/>
              <a:gdLst/>
              <a:ahLst/>
              <a:cxnLst/>
              <a:rect l="l" t="t" r="r" b="b"/>
              <a:pathLst>
                <a:path w="5324" h="5842" extrusionOk="0">
                  <a:moveTo>
                    <a:pt x="469" y="0"/>
                  </a:moveTo>
                  <a:lnTo>
                    <a:pt x="218" y="50"/>
                  </a:lnTo>
                  <a:lnTo>
                    <a:pt x="0" y="5842"/>
                  </a:lnTo>
                  <a:lnTo>
                    <a:pt x="5323" y="5842"/>
                  </a:lnTo>
                  <a:lnTo>
                    <a:pt x="4051" y="301"/>
                  </a:lnTo>
                  <a:lnTo>
                    <a:pt x="3850" y="235"/>
                  </a:lnTo>
                  <a:lnTo>
                    <a:pt x="3900" y="2327"/>
                  </a:lnTo>
                  <a:lnTo>
                    <a:pt x="653" y="242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7" name="Google Shape;10787;p28"/>
            <p:cNvSpPr/>
            <p:nvPr/>
          </p:nvSpPr>
          <p:spPr>
            <a:xfrm>
              <a:off x="6451368" y="3157474"/>
              <a:ext cx="81123" cy="108004"/>
            </a:xfrm>
            <a:custGeom>
              <a:avLst/>
              <a:gdLst/>
              <a:ahLst/>
              <a:cxnLst/>
              <a:rect l="l" t="t" r="r" b="b"/>
              <a:pathLst>
                <a:path w="1524" h="2029" extrusionOk="0">
                  <a:moveTo>
                    <a:pt x="84" y="0"/>
                  </a:moveTo>
                  <a:lnTo>
                    <a:pt x="0" y="1674"/>
                  </a:lnTo>
                  <a:cubicBezTo>
                    <a:pt x="163" y="1937"/>
                    <a:pt x="417" y="2029"/>
                    <a:pt x="671" y="2029"/>
                  </a:cubicBezTo>
                  <a:cubicBezTo>
                    <a:pt x="1097" y="2029"/>
                    <a:pt x="1524" y="1770"/>
                    <a:pt x="1524" y="1624"/>
                  </a:cubicBezTo>
                  <a:lnTo>
                    <a:pt x="1373" y="80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8" name="Google Shape;10788;p28"/>
            <p:cNvSpPr/>
            <p:nvPr/>
          </p:nvSpPr>
          <p:spPr>
            <a:xfrm>
              <a:off x="6448707" y="3097857"/>
              <a:ext cx="106087" cy="160222"/>
            </a:xfrm>
            <a:custGeom>
              <a:avLst/>
              <a:gdLst/>
              <a:ahLst/>
              <a:cxnLst/>
              <a:rect l="l" t="t" r="r" b="b"/>
              <a:pathLst>
                <a:path w="1993" h="3010" extrusionOk="0">
                  <a:moveTo>
                    <a:pt x="1260" y="0"/>
                  </a:moveTo>
                  <a:cubicBezTo>
                    <a:pt x="847" y="0"/>
                    <a:pt x="316" y="177"/>
                    <a:pt x="184" y="417"/>
                  </a:cubicBezTo>
                  <a:cubicBezTo>
                    <a:pt x="0" y="785"/>
                    <a:pt x="151" y="2426"/>
                    <a:pt x="603" y="2928"/>
                  </a:cubicBezTo>
                  <a:cubicBezTo>
                    <a:pt x="661" y="2986"/>
                    <a:pt x="830" y="3010"/>
                    <a:pt x="1029" y="3010"/>
                  </a:cubicBezTo>
                  <a:cubicBezTo>
                    <a:pt x="1403" y="3010"/>
                    <a:pt x="1881" y="2926"/>
                    <a:pt x="1925" y="2827"/>
                  </a:cubicBezTo>
                  <a:cubicBezTo>
                    <a:pt x="1992" y="2677"/>
                    <a:pt x="1942" y="484"/>
                    <a:pt x="1741" y="166"/>
                  </a:cubicBezTo>
                  <a:cubicBezTo>
                    <a:pt x="1666" y="50"/>
                    <a:pt x="1479" y="0"/>
                    <a:pt x="1260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9" name="Google Shape;10789;p28"/>
            <p:cNvSpPr/>
            <p:nvPr/>
          </p:nvSpPr>
          <p:spPr>
            <a:xfrm>
              <a:off x="6453125" y="3097324"/>
              <a:ext cx="97198" cy="77982"/>
            </a:xfrm>
            <a:custGeom>
              <a:avLst/>
              <a:gdLst/>
              <a:ahLst/>
              <a:cxnLst/>
              <a:rect l="l" t="t" r="r" b="b"/>
              <a:pathLst>
                <a:path w="1826" h="1465" extrusionOk="0">
                  <a:moveTo>
                    <a:pt x="1176" y="1"/>
                  </a:moveTo>
                  <a:cubicBezTo>
                    <a:pt x="763" y="1"/>
                    <a:pt x="232" y="170"/>
                    <a:pt x="101" y="410"/>
                  </a:cubicBezTo>
                  <a:cubicBezTo>
                    <a:pt x="18" y="578"/>
                    <a:pt x="1" y="996"/>
                    <a:pt x="68" y="1465"/>
                  </a:cubicBezTo>
                  <a:cubicBezTo>
                    <a:pt x="302" y="1331"/>
                    <a:pt x="553" y="1247"/>
                    <a:pt x="821" y="1180"/>
                  </a:cubicBezTo>
                  <a:cubicBezTo>
                    <a:pt x="1041" y="1128"/>
                    <a:pt x="1254" y="1102"/>
                    <a:pt x="1461" y="1102"/>
                  </a:cubicBezTo>
                  <a:cubicBezTo>
                    <a:pt x="1585" y="1102"/>
                    <a:pt x="1706" y="1111"/>
                    <a:pt x="1825" y="1130"/>
                  </a:cubicBezTo>
                  <a:cubicBezTo>
                    <a:pt x="1775" y="678"/>
                    <a:pt x="1742" y="293"/>
                    <a:pt x="1658" y="159"/>
                  </a:cubicBezTo>
                  <a:cubicBezTo>
                    <a:pt x="1582" y="49"/>
                    <a:pt x="1396" y="1"/>
                    <a:pt x="1176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0" name="Google Shape;10790;p28"/>
            <p:cNvSpPr/>
            <p:nvPr/>
          </p:nvSpPr>
          <p:spPr>
            <a:xfrm>
              <a:off x="6436198" y="3118244"/>
              <a:ext cx="38379" cy="90917"/>
            </a:xfrm>
            <a:custGeom>
              <a:avLst/>
              <a:gdLst/>
              <a:ahLst/>
              <a:cxnLst/>
              <a:rect l="l" t="t" r="r" b="b"/>
              <a:pathLst>
                <a:path w="721" h="1708" extrusionOk="0">
                  <a:moveTo>
                    <a:pt x="721" y="1"/>
                  </a:moveTo>
                  <a:lnTo>
                    <a:pt x="1" y="268"/>
                  </a:lnTo>
                  <a:cubicBezTo>
                    <a:pt x="1" y="955"/>
                    <a:pt x="319" y="1708"/>
                    <a:pt x="319" y="1708"/>
                  </a:cubicBezTo>
                  <a:lnTo>
                    <a:pt x="403" y="1139"/>
                  </a:lnTo>
                  <a:lnTo>
                    <a:pt x="704" y="955"/>
                  </a:lnTo>
                  <a:lnTo>
                    <a:pt x="721" y="1"/>
                  </a:lnTo>
                  <a:close/>
                </a:path>
              </a:pathLst>
            </a:custGeom>
            <a:solidFill>
              <a:srgbClr val="6B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1" name="Google Shape;10791;p28"/>
            <p:cNvSpPr/>
            <p:nvPr/>
          </p:nvSpPr>
          <p:spPr>
            <a:xfrm>
              <a:off x="6427308" y="3058892"/>
              <a:ext cx="119448" cy="85274"/>
            </a:xfrm>
            <a:custGeom>
              <a:avLst/>
              <a:gdLst/>
              <a:ahLst/>
              <a:cxnLst/>
              <a:rect l="l" t="t" r="r" b="b"/>
              <a:pathLst>
                <a:path w="2244" h="1602" extrusionOk="0">
                  <a:moveTo>
                    <a:pt x="1456" y="1"/>
                  </a:moveTo>
                  <a:cubicBezTo>
                    <a:pt x="1104" y="1"/>
                    <a:pt x="318" y="249"/>
                    <a:pt x="168" y="429"/>
                  </a:cubicBezTo>
                  <a:cubicBezTo>
                    <a:pt x="0" y="613"/>
                    <a:pt x="151" y="1601"/>
                    <a:pt x="151" y="1601"/>
                  </a:cubicBezTo>
                  <a:lnTo>
                    <a:pt x="2243" y="1099"/>
                  </a:lnTo>
                  <a:cubicBezTo>
                    <a:pt x="2243" y="1099"/>
                    <a:pt x="1825" y="61"/>
                    <a:pt x="1557" y="11"/>
                  </a:cubicBezTo>
                  <a:cubicBezTo>
                    <a:pt x="1530" y="4"/>
                    <a:pt x="1496" y="1"/>
                    <a:pt x="1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2" name="Google Shape;10792;p28"/>
            <p:cNvSpPr/>
            <p:nvPr/>
          </p:nvSpPr>
          <p:spPr>
            <a:xfrm>
              <a:off x="6427308" y="3065706"/>
              <a:ext cx="46363" cy="79313"/>
            </a:xfrm>
            <a:custGeom>
              <a:avLst/>
              <a:gdLst/>
              <a:ahLst/>
              <a:cxnLst/>
              <a:rect l="l" t="t" r="r" b="b"/>
              <a:pathLst>
                <a:path w="871" h="1490" extrusionOk="0">
                  <a:moveTo>
                    <a:pt x="871" y="0"/>
                  </a:moveTo>
                  <a:lnTo>
                    <a:pt x="871" y="0"/>
                  </a:lnTo>
                  <a:cubicBezTo>
                    <a:pt x="553" y="84"/>
                    <a:pt x="252" y="218"/>
                    <a:pt x="168" y="318"/>
                  </a:cubicBezTo>
                  <a:cubicBezTo>
                    <a:pt x="0" y="502"/>
                    <a:pt x="151" y="1490"/>
                    <a:pt x="151" y="1490"/>
                  </a:cubicBezTo>
                  <a:lnTo>
                    <a:pt x="653" y="1356"/>
                  </a:lnTo>
                  <a:cubicBezTo>
                    <a:pt x="637" y="1322"/>
                    <a:pt x="637" y="1322"/>
                    <a:pt x="620" y="1306"/>
                  </a:cubicBezTo>
                  <a:cubicBezTo>
                    <a:pt x="335" y="921"/>
                    <a:pt x="452" y="352"/>
                    <a:pt x="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3" name="Google Shape;10793;p28"/>
            <p:cNvSpPr/>
            <p:nvPr/>
          </p:nvSpPr>
          <p:spPr>
            <a:xfrm>
              <a:off x="6435346" y="3082473"/>
              <a:ext cx="152397" cy="61694"/>
            </a:xfrm>
            <a:custGeom>
              <a:avLst/>
              <a:gdLst/>
              <a:ahLst/>
              <a:cxnLst/>
              <a:rect l="l" t="t" r="r" b="b"/>
              <a:pathLst>
                <a:path w="2863" h="1159" extrusionOk="0">
                  <a:moveTo>
                    <a:pt x="2365" y="0"/>
                  </a:moveTo>
                  <a:cubicBezTo>
                    <a:pt x="1586" y="0"/>
                    <a:pt x="0" y="1158"/>
                    <a:pt x="0" y="1158"/>
                  </a:cubicBezTo>
                  <a:lnTo>
                    <a:pt x="2143" y="840"/>
                  </a:lnTo>
                  <a:cubicBezTo>
                    <a:pt x="2862" y="472"/>
                    <a:pt x="2779" y="20"/>
                    <a:pt x="2427" y="3"/>
                  </a:cubicBezTo>
                  <a:cubicBezTo>
                    <a:pt x="2407" y="1"/>
                    <a:pt x="2386" y="0"/>
                    <a:pt x="2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4" name="Google Shape;10794;p28"/>
            <p:cNvSpPr/>
            <p:nvPr/>
          </p:nvSpPr>
          <p:spPr>
            <a:xfrm>
              <a:off x="6443331" y="3153801"/>
              <a:ext cx="27680" cy="41998"/>
            </a:xfrm>
            <a:custGeom>
              <a:avLst/>
              <a:gdLst/>
              <a:ahLst/>
              <a:cxnLst/>
              <a:rect l="l" t="t" r="r" b="b"/>
              <a:pathLst>
                <a:path w="520" h="789" extrusionOk="0">
                  <a:moveTo>
                    <a:pt x="167" y="1"/>
                  </a:moveTo>
                  <a:cubicBezTo>
                    <a:pt x="136" y="1"/>
                    <a:pt x="108" y="12"/>
                    <a:pt x="84" y="36"/>
                  </a:cubicBezTo>
                  <a:cubicBezTo>
                    <a:pt x="1" y="119"/>
                    <a:pt x="1" y="320"/>
                    <a:pt x="84" y="504"/>
                  </a:cubicBezTo>
                  <a:cubicBezTo>
                    <a:pt x="154" y="658"/>
                    <a:pt x="271" y="788"/>
                    <a:pt x="366" y="788"/>
                  </a:cubicBezTo>
                  <a:cubicBezTo>
                    <a:pt x="385" y="788"/>
                    <a:pt x="403" y="783"/>
                    <a:pt x="419" y="772"/>
                  </a:cubicBezTo>
                  <a:cubicBezTo>
                    <a:pt x="520" y="705"/>
                    <a:pt x="520" y="454"/>
                    <a:pt x="419" y="236"/>
                  </a:cubicBezTo>
                  <a:cubicBezTo>
                    <a:pt x="347" y="79"/>
                    <a:pt x="248" y="1"/>
                    <a:pt x="167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5" name="Google Shape;10795;p28"/>
            <p:cNvSpPr/>
            <p:nvPr/>
          </p:nvSpPr>
          <p:spPr>
            <a:xfrm>
              <a:off x="6446897" y="3161200"/>
              <a:ext cx="17885" cy="26509"/>
            </a:xfrm>
            <a:custGeom>
              <a:avLst/>
              <a:gdLst/>
              <a:ahLst/>
              <a:cxnLst/>
              <a:rect l="l" t="t" r="r" b="b"/>
              <a:pathLst>
                <a:path w="336" h="498" extrusionOk="0">
                  <a:moveTo>
                    <a:pt x="92" y="1"/>
                  </a:moveTo>
                  <a:cubicBezTo>
                    <a:pt x="70" y="1"/>
                    <a:pt x="50" y="10"/>
                    <a:pt x="34" y="31"/>
                  </a:cubicBezTo>
                  <a:cubicBezTo>
                    <a:pt x="1" y="64"/>
                    <a:pt x="1" y="198"/>
                    <a:pt x="34" y="315"/>
                  </a:cubicBezTo>
                  <a:cubicBezTo>
                    <a:pt x="74" y="422"/>
                    <a:pt x="147" y="497"/>
                    <a:pt x="208" y="497"/>
                  </a:cubicBezTo>
                  <a:cubicBezTo>
                    <a:pt x="224" y="497"/>
                    <a:pt x="238" y="493"/>
                    <a:pt x="252" y="482"/>
                  </a:cubicBezTo>
                  <a:cubicBezTo>
                    <a:pt x="302" y="432"/>
                    <a:pt x="336" y="282"/>
                    <a:pt x="252" y="131"/>
                  </a:cubicBezTo>
                  <a:cubicBezTo>
                    <a:pt x="205" y="50"/>
                    <a:pt x="143" y="1"/>
                    <a:pt x="92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6" name="Google Shape;10796;p28"/>
            <p:cNvSpPr/>
            <p:nvPr/>
          </p:nvSpPr>
          <p:spPr>
            <a:xfrm>
              <a:off x="6454030" y="3173763"/>
              <a:ext cx="11657" cy="16927"/>
            </a:xfrm>
            <a:custGeom>
              <a:avLst/>
              <a:gdLst/>
              <a:ahLst/>
              <a:cxnLst/>
              <a:rect l="l" t="t" r="r" b="b"/>
              <a:pathLst>
                <a:path w="219" h="318" extrusionOk="0">
                  <a:moveTo>
                    <a:pt x="65" y="1"/>
                  </a:moveTo>
                  <a:cubicBezTo>
                    <a:pt x="51" y="1"/>
                    <a:pt x="40" y="10"/>
                    <a:pt x="34" y="29"/>
                  </a:cubicBezTo>
                  <a:cubicBezTo>
                    <a:pt x="1" y="62"/>
                    <a:pt x="1" y="129"/>
                    <a:pt x="34" y="213"/>
                  </a:cubicBezTo>
                  <a:cubicBezTo>
                    <a:pt x="62" y="283"/>
                    <a:pt x="90" y="318"/>
                    <a:pt x="127" y="318"/>
                  </a:cubicBezTo>
                  <a:cubicBezTo>
                    <a:pt x="135" y="318"/>
                    <a:pt x="143" y="316"/>
                    <a:pt x="151" y="313"/>
                  </a:cubicBezTo>
                  <a:cubicBezTo>
                    <a:pt x="218" y="280"/>
                    <a:pt x="218" y="163"/>
                    <a:pt x="151" y="79"/>
                  </a:cubicBezTo>
                  <a:cubicBezTo>
                    <a:pt x="120" y="27"/>
                    <a:pt x="89" y="1"/>
                    <a:pt x="65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7" name="Google Shape;10797;p28"/>
            <p:cNvSpPr/>
            <p:nvPr/>
          </p:nvSpPr>
          <p:spPr>
            <a:xfrm>
              <a:off x="6388983" y="3251905"/>
              <a:ext cx="281640" cy="308308"/>
            </a:xfrm>
            <a:custGeom>
              <a:avLst/>
              <a:gdLst/>
              <a:ahLst/>
              <a:cxnLst/>
              <a:rect l="l" t="t" r="r" b="b"/>
              <a:pathLst>
                <a:path w="5291" h="5792" extrusionOk="0">
                  <a:moveTo>
                    <a:pt x="335" y="0"/>
                  </a:moveTo>
                  <a:lnTo>
                    <a:pt x="202" y="17"/>
                  </a:lnTo>
                  <a:lnTo>
                    <a:pt x="1" y="5792"/>
                  </a:lnTo>
                  <a:lnTo>
                    <a:pt x="5290" y="5792"/>
                  </a:lnTo>
                  <a:lnTo>
                    <a:pt x="4738" y="3432"/>
                  </a:lnTo>
                  <a:cubicBezTo>
                    <a:pt x="4319" y="4670"/>
                    <a:pt x="3533" y="5507"/>
                    <a:pt x="2645" y="5507"/>
                  </a:cubicBezTo>
                  <a:cubicBezTo>
                    <a:pt x="1290" y="5507"/>
                    <a:pt x="202" y="3599"/>
                    <a:pt x="202" y="1273"/>
                  </a:cubicBezTo>
                  <a:cubicBezTo>
                    <a:pt x="202" y="837"/>
                    <a:pt x="252" y="385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8" name="Google Shape;10798;p28"/>
            <p:cNvSpPr/>
            <p:nvPr/>
          </p:nvSpPr>
          <p:spPr>
            <a:xfrm>
              <a:off x="6241962" y="3453221"/>
              <a:ext cx="223726" cy="83837"/>
            </a:xfrm>
            <a:custGeom>
              <a:avLst/>
              <a:gdLst/>
              <a:ahLst/>
              <a:cxnLst/>
              <a:rect l="l" t="t" r="r" b="b"/>
              <a:pathLst>
                <a:path w="4203" h="1575" extrusionOk="0">
                  <a:moveTo>
                    <a:pt x="1749" y="0"/>
                  </a:moveTo>
                  <a:cubicBezTo>
                    <a:pt x="1666" y="0"/>
                    <a:pt x="1585" y="6"/>
                    <a:pt x="1507" y="18"/>
                  </a:cubicBezTo>
                  <a:cubicBezTo>
                    <a:pt x="436" y="185"/>
                    <a:pt x="1" y="1575"/>
                    <a:pt x="1" y="1575"/>
                  </a:cubicBezTo>
                  <a:lnTo>
                    <a:pt x="3717" y="1575"/>
                  </a:lnTo>
                  <a:lnTo>
                    <a:pt x="4202" y="905"/>
                  </a:lnTo>
                  <a:cubicBezTo>
                    <a:pt x="4202" y="905"/>
                    <a:pt x="2794" y="0"/>
                    <a:pt x="1749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9" name="Google Shape;10799;p28"/>
            <p:cNvSpPr/>
            <p:nvPr/>
          </p:nvSpPr>
          <p:spPr>
            <a:xfrm>
              <a:off x="6541380" y="3453221"/>
              <a:ext cx="217445" cy="83837"/>
            </a:xfrm>
            <a:custGeom>
              <a:avLst/>
              <a:gdLst/>
              <a:ahLst/>
              <a:cxnLst/>
              <a:rect l="l" t="t" r="r" b="b"/>
              <a:pathLst>
                <a:path w="4085" h="1575" extrusionOk="0">
                  <a:moveTo>
                    <a:pt x="2378" y="0"/>
                  </a:moveTo>
                  <a:cubicBezTo>
                    <a:pt x="1365" y="0"/>
                    <a:pt x="0" y="905"/>
                    <a:pt x="0" y="905"/>
                  </a:cubicBezTo>
                  <a:lnTo>
                    <a:pt x="452" y="1575"/>
                  </a:lnTo>
                  <a:lnTo>
                    <a:pt x="4084" y="1575"/>
                  </a:lnTo>
                  <a:cubicBezTo>
                    <a:pt x="4084" y="1575"/>
                    <a:pt x="3632" y="185"/>
                    <a:pt x="2611" y="18"/>
                  </a:cubicBezTo>
                  <a:cubicBezTo>
                    <a:pt x="2536" y="6"/>
                    <a:pt x="2458" y="0"/>
                    <a:pt x="2378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0" name="Google Shape;10800;p28"/>
            <p:cNvSpPr/>
            <p:nvPr/>
          </p:nvSpPr>
          <p:spPr>
            <a:xfrm>
              <a:off x="6565387" y="3498679"/>
              <a:ext cx="193438" cy="39284"/>
            </a:xfrm>
            <a:custGeom>
              <a:avLst/>
              <a:gdLst/>
              <a:ahLst/>
              <a:cxnLst/>
              <a:rect l="l" t="t" r="r" b="b"/>
              <a:pathLst>
                <a:path w="3634" h="738" extrusionOk="0">
                  <a:moveTo>
                    <a:pt x="3265" y="1"/>
                  </a:moveTo>
                  <a:cubicBezTo>
                    <a:pt x="2830" y="152"/>
                    <a:pt x="2177" y="235"/>
                    <a:pt x="1457" y="235"/>
                  </a:cubicBezTo>
                  <a:cubicBezTo>
                    <a:pt x="721" y="235"/>
                    <a:pt x="1" y="737"/>
                    <a:pt x="1" y="737"/>
                  </a:cubicBezTo>
                  <a:lnTo>
                    <a:pt x="3633" y="737"/>
                  </a:lnTo>
                  <a:cubicBezTo>
                    <a:pt x="3633" y="737"/>
                    <a:pt x="3516" y="386"/>
                    <a:pt x="3265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1" name="Google Shape;10801;p28"/>
            <p:cNvSpPr/>
            <p:nvPr/>
          </p:nvSpPr>
          <p:spPr>
            <a:xfrm>
              <a:off x="6241962" y="3502246"/>
              <a:ext cx="197856" cy="34812"/>
            </a:xfrm>
            <a:custGeom>
              <a:avLst/>
              <a:gdLst/>
              <a:ahLst/>
              <a:cxnLst/>
              <a:rect l="l" t="t" r="r" b="b"/>
              <a:pathLst>
                <a:path w="3717" h="654" extrusionOk="0">
                  <a:moveTo>
                    <a:pt x="302" y="1"/>
                  </a:moveTo>
                  <a:cubicBezTo>
                    <a:pt x="101" y="336"/>
                    <a:pt x="1" y="654"/>
                    <a:pt x="1" y="654"/>
                  </a:cubicBezTo>
                  <a:lnTo>
                    <a:pt x="3717" y="654"/>
                  </a:lnTo>
                  <a:lnTo>
                    <a:pt x="2779" y="520"/>
                  </a:lnTo>
                  <a:cubicBezTo>
                    <a:pt x="2779" y="520"/>
                    <a:pt x="2964" y="269"/>
                    <a:pt x="2143" y="269"/>
                  </a:cubicBezTo>
                  <a:cubicBezTo>
                    <a:pt x="1440" y="269"/>
                    <a:pt x="771" y="168"/>
                    <a:pt x="302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2" name="Google Shape;10802;p28"/>
            <p:cNvSpPr/>
            <p:nvPr/>
          </p:nvSpPr>
          <p:spPr>
            <a:xfrm>
              <a:off x="6487884" y="3482391"/>
              <a:ext cx="126581" cy="52006"/>
            </a:xfrm>
            <a:custGeom>
              <a:avLst/>
              <a:gdLst/>
              <a:ahLst/>
              <a:cxnLst/>
              <a:rect l="l" t="t" r="r" b="b"/>
              <a:pathLst>
                <a:path w="2378" h="977" extrusionOk="0">
                  <a:moveTo>
                    <a:pt x="1396" y="1"/>
                  </a:moveTo>
                  <a:cubicBezTo>
                    <a:pt x="881" y="1"/>
                    <a:pt x="90" y="454"/>
                    <a:pt x="1" y="960"/>
                  </a:cubicBezTo>
                  <a:lnTo>
                    <a:pt x="2378" y="977"/>
                  </a:lnTo>
                  <a:cubicBezTo>
                    <a:pt x="2378" y="977"/>
                    <a:pt x="2260" y="207"/>
                    <a:pt x="1574" y="22"/>
                  </a:cubicBezTo>
                  <a:cubicBezTo>
                    <a:pt x="1520" y="8"/>
                    <a:pt x="1460" y="1"/>
                    <a:pt x="1396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3" name="Google Shape;10803;p28"/>
            <p:cNvSpPr/>
            <p:nvPr/>
          </p:nvSpPr>
          <p:spPr>
            <a:xfrm>
              <a:off x="6389888" y="3482391"/>
              <a:ext cx="107844" cy="52006"/>
            </a:xfrm>
            <a:custGeom>
              <a:avLst/>
              <a:gdLst/>
              <a:ahLst/>
              <a:cxnLst/>
              <a:rect l="l" t="t" r="r" b="b"/>
              <a:pathLst>
                <a:path w="2026" h="977" extrusionOk="0">
                  <a:moveTo>
                    <a:pt x="840" y="1"/>
                  </a:moveTo>
                  <a:cubicBezTo>
                    <a:pt x="785" y="1"/>
                    <a:pt x="733" y="8"/>
                    <a:pt x="687" y="22"/>
                  </a:cubicBezTo>
                  <a:cubicBezTo>
                    <a:pt x="101" y="207"/>
                    <a:pt x="0" y="977"/>
                    <a:pt x="0" y="977"/>
                  </a:cubicBezTo>
                  <a:lnTo>
                    <a:pt x="2026" y="960"/>
                  </a:lnTo>
                  <a:cubicBezTo>
                    <a:pt x="1951" y="454"/>
                    <a:pt x="1281" y="1"/>
                    <a:pt x="840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4" name="Google Shape;10804;p28"/>
            <p:cNvSpPr/>
            <p:nvPr/>
          </p:nvSpPr>
          <p:spPr>
            <a:xfrm>
              <a:off x="6564535" y="3515926"/>
              <a:ext cx="92727" cy="16714"/>
            </a:xfrm>
            <a:custGeom>
              <a:avLst/>
              <a:gdLst/>
              <a:ahLst/>
              <a:cxnLst/>
              <a:rect l="l" t="t" r="r" b="b"/>
              <a:pathLst>
                <a:path w="1742" h="314" extrusionOk="0">
                  <a:moveTo>
                    <a:pt x="868" y="0"/>
                  </a:moveTo>
                  <a:cubicBezTo>
                    <a:pt x="579" y="0"/>
                    <a:pt x="271" y="86"/>
                    <a:pt x="0" y="296"/>
                  </a:cubicBezTo>
                  <a:lnTo>
                    <a:pt x="1741" y="313"/>
                  </a:lnTo>
                  <a:cubicBezTo>
                    <a:pt x="1547" y="129"/>
                    <a:pt x="1222" y="0"/>
                    <a:pt x="868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5" name="Google Shape;10805;p28"/>
            <p:cNvSpPr/>
            <p:nvPr/>
          </p:nvSpPr>
          <p:spPr>
            <a:xfrm>
              <a:off x="6376527" y="3524336"/>
              <a:ext cx="64195" cy="9156"/>
            </a:xfrm>
            <a:custGeom>
              <a:avLst/>
              <a:gdLst/>
              <a:ahLst/>
              <a:cxnLst/>
              <a:rect l="l" t="t" r="r" b="b"/>
              <a:pathLst>
                <a:path w="1206" h="172" extrusionOk="0">
                  <a:moveTo>
                    <a:pt x="568" y="1"/>
                  </a:moveTo>
                  <a:cubicBezTo>
                    <a:pt x="365" y="1"/>
                    <a:pt x="160" y="50"/>
                    <a:pt x="0" y="172"/>
                  </a:cubicBezTo>
                  <a:lnTo>
                    <a:pt x="1206" y="172"/>
                  </a:lnTo>
                  <a:cubicBezTo>
                    <a:pt x="1050" y="71"/>
                    <a:pt x="811" y="1"/>
                    <a:pt x="568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6" name="Google Shape;10806;p28"/>
            <p:cNvSpPr/>
            <p:nvPr/>
          </p:nvSpPr>
          <p:spPr>
            <a:xfrm>
              <a:off x="6501245" y="3515660"/>
              <a:ext cx="17885" cy="18737"/>
            </a:xfrm>
            <a:custGeom>
              <a:avLst/>
              <a:gdLst/>
              <a:ahLst/>
              <a:cxnLst/>
              <a:rect l="l" t="t" r="r" b="b"/>
              <a:pathLst>
                <a:path w="336" h="352" extrusionOk="0">
                  <a:moveTo>
                    <a:pt x="336" y="0"/>
                  </a:moveTo>
                  <a:cubicBezTo>
                    <a:pt x="335" y="0"/>
                    <a:pt x="101" y="134"/>
                    <a:pt x="1" y="335"/>
                  </a:cubicBezTo>
                  <a:lnTo>
                    <a:pt x="151" y="352"/>
                  </a:lnTo>
                  <a:cubicBezTo>
                    <a:pt x="151" y="218"/>
                    <a:pt x="335" y="0"/>
                    <a:pt x="336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7" name="Google Shape;10807;p28"/>
            <p:cNvSpPr/>
            <p:nvPr/>
          </p:nvSpPr>
          <p:spPr>
            <a:xfrm>
              <a:off x="6519077" y="3516511"/>
              <a:ext cx="17885" cy="19642"/>
            </a:xfrm>
            <a:custGeom>
              <a:avLst/>
              <a:gdLst/>
              <a:ahLst/>
              <a:cxnLst/>
              <a:rect l="l" t="t" r="r" b="b"/>
              <a:pathLst>
                <a:path w="336" h="369" extrusionOk="0">
                  <a:moveTo>
                    <a:pt x="335" y="1"/>
                  </a:moveTo>
                  <a:cubicBezTo>
                    <a:pt x="335" y="1"/>
                    <a:pt x="101" y="135"/>
                    <a:pt x="1" y="336"/>
                  </a:cubicBezTo>
                  <a:lnTo>
                    <a:pt x="151" y="369"/>
                  </a:lnTo>
                  <a:cubicBezTo>
                    <a:pt x="151" y="218"/>
                    <a:pt x="335" y="1"/>
                    <a:pt x="335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8" name="Google Shape;10808;p28"/>
            <p:cNvSpPr/>
            <p:nvPr/>
          </p:nvSpPr>
          <p:spPr>
            <a:xfrm>
              <a:off x="6470957" y="3519173"/>
              <a:ext cx="16980" cy="19695"/>
            </a:xfrm>
            <a:custGeom>
              <a:avLst/>
              <a:gdLst/>
              <a:ahLst/>
              <a:cxnLst/>
              <a:rect l="l" t="t" r="r" b="b"/>
              <a:pathLst>
                <a:path w="319" h="370" extrusionOk="0">
                  <a:moveTo>
                    <a:pt x="1" y="1"/>
                  </a:moveTo>
                  <a:cubicBezTo>
                    <a:pt x="1" y="1"/>
                    <a:pt x="185" y="235"/>
                    <a:pt x="168" y="369"/>
                  </a:cubicBezTo>
                  <a:lnTo>
                    <a:pt x="319" y="352"/>
                  </a:lnTo>
                  <a:cubicBezTo>
                    <a:pt x="235" y="15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9" name="Google Shape;10809;p28"/>
            <p:cNvSpPr/>
            <p:nvPr/>
          </p:nvSpPr>
          <p:spPr>
            <a:xfrm>
              <a:off x="6453125" y="3518321"/>
              <a:ext cx="16980" cy="19642"/>
            </a:xfrm>
            <a:custGeom>
              <a:avLst/>
              <a:gdLst/>
              <a:ahLst/>
              <a:cxnLst/>
              <a:rect l="l" t="t" r="r" b="b"/>
              <a:pathLst>
                <a:path w="319" h="369" extrusionOk="0">
                  <a:moveTo>
                    <a:pt x="1" y="0"/>
                  </a:moveTo>
                  <a:cubicBezTo>
                    <a:pt x="1" y="0"/>
                    <a:pt x="185" y="218"/>
                    <a:pt x="168" y="368"/>
                  </a:cubicBezTo>
                  <a:lnTo>
                    <a:pt x="319" y="352"/>
                  </a:lnTo>
                  <a:cubicBezTo>
                    <a:pt x="235" y="1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0" name="Google Shape;10810;p28"/>
            <p:cNvSpPr/>
            <p:nvPr/>
          </p:nvSpPr>
          <p:spPr>
            <a:xfrm>
              <a:off x="6494112" y="3169025"/>
              <a:ext cx="10752" cy="16075"/>
            </a:xfrm>
            <a:custGeom>
              <a:avLst/>
              <a:gdLst/>
              <a:ahLst/>
              <a:cxnLst/>
              <a:rect l="l" t="t" r="r" b="b"/>
              <a:pathLst>
                <a:path w="202" h="302" extrusionOk="0">
                  <a:moveTo>
                    <a:pt x="85" y="1"/>
                  </a:moveTo>
                  <a:cubicBezTo>
                    <a:pt x="51" y="1"/>
                    <a:pt x="1" y="68"/>
                    <a:pt x="1" y="151"/>
                  </a:cubicBezTo>
                  <a:cubicBezTo>
                    <a:pt x="1" y="235"/>
                    <a:pt x="68" y="302"/>
                    <a:pt x="118" y="302"/>
                  </a:cubicBezTo>
                  <a:cubicBezTo>
                    <a:pt x="152" y="302"/>
                    <a:pt x="202" y="235"/>
                    <a:pt x="202" y="151"/>
                  </a:cubicBezTo>
                  <a:cubicBezTo>
                    <a:pt x="202" y="68"/>
                    <a:pt x="135" y="1"/>
                    <a:pt x="85" y="1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1" name="Google Shape;10811;p28"/>
            <p:cNvSpPr/>
            <p:nvPr/>
          </p:nvSpPr>
          <p:spPr>
            <a:xfrm>
              <a:off x="6480751" y="3152258"/>
              <a:ext cx="25018" cy="15064"/>
            </a:xfrm>
            <a:custGeom>
              <a:avLst/>
              <a:gdLst/>
              <a:ahLst/>
              <a:cxnLst/>
              <a:rect l="l" t="t" r="r" b="b"/>
              <a:pathLst>
                <a:path w="470" h="283" extrusionOk="0">
                  <a:moveTo>
                    <a:pt x="414" y="1"/>
                  </a:moveTo>
                  <a:cubicBezTo>
                    <a:pt x="405" y="1"/>
                    <a:pt x="396" y="5"/>
                    <a:pt x="386" y="14"/>
                  </a:cubicBezTo>
                  <a:lnTo>
                    <a:pt x="51" y="65"/>
                  </a:lnTo>
                  <a:cubicBezTo>
                    <a:pt x="18" y="65"/>
                    <a:pt x="1" y="115"/>
                    <a:pt x="1" y="132"/>
                  </a:cubicBezTo>
                  <a:lnTo>
                    <a:pt x="18" y="232"/>
                  </a:lnTo>
                  <a:cubicBezTo>
                    <a:pt x="18" y="265"/>
                    <a:pt x="68" y="282"/>
                    <a:pt x="84" y="282"/>
                  </a:cubicBezTo>
                  <a:lnTo>
                    <a:pt x="419" y="215"/>
                  </a:lnTo>
                  <a:cubicBezTo>
                    <a:pt x="436" y="215"/>
                    <a:pt x="469" y="182"/>
                    <a:pt x="469" y="148"/>
                  </a:cubicBezTo>
                  <a:lnTo>
                    <a:pt x="436" y="48"/>
                  </a:lnTo>
                  <a:cubicBezTo>
                    <a:pt x="448" y="24"/>
                    <a:pt x="435" y="1"/>
                    <a:pt x="414" y="1"/>
                  </a:cubicBezTo>
                  <a:close/>
                </a:path>
              </a:pathLst>
            </a:custGeom>
            <a:solidFill>
              <a:srgbClr val="6B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2" name="Google Shape;10812;p28"/>
            <p:cNvSpPr/>
            <p:nvPr/>
          </p:nvSpPr>
          <p:spPr>
            <a:xfrm>
              <a:off x="6529776" y="3163702"/>
              <a:ext cx="11657" cy="16980"/>
            </a:xfrm>
            <a:custGeom>
              <a:avLst/>
              <a:gdLst/>
              <a:ahLst/>
              <a:cxnLst/>
              <a:rect l="l" t="t" r="r" b="b"/>
              <a:pathLst>
                <a:path w="219" h="319" extrusionOk="0">
                  <a:moveTo>
                    <a:pt x="84" y="0"/>
                  </a:moveTo>
                  <a:cubicBezTo>
                    <a:pt x="51" y="0"/>
                    <a:pt x="0" y="67"/>
                    <a:pt x="0" y="168"/>
                  </a:cubicBezTo>
                  <a:cubicBezTo>
                    <a:pt x="0" y="251"/>
                    <a:pt x="67" y="318"/>
                    <a:pt x="118" y="318"/>
                  </a:cubicBezTo>
                  <a:cubicBezTo>
                    <a:pt x="151" y="318"/>
                    <a:pt x="218" y="235"/>
                    <a:pt x="201" y="151"/>
                  </a:cubicBezTo>
                  <a:cubicBezTo>
                    <a:pt x="201" y="67"/>
                    <a:pt x="134" y="0"/>
                    <a:pt x="84" y="0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3" name="Google Shape;10813;p28"/>
            <p:cNvSpPr/>
            <p:nvPr/>
          </p:nvSpPr>
          <p:spPr>
            <a:xfrm>
              <a:off x="6524400" y="3144965"/>
              <a:ext cx="20547" cy="13414"/>
            </a:xfrm>
            <a:custGeom>
              <a:avLst/>
              <a:gdLst/>
              <a:ahLst/>
              <a:cxnLst/>
              <a:rect l="l" t="t" r="r" b="b"/>
              <a:pathLst>
                <a:path w="386" h="252" extrusionOk="0">
                  <a:moveTo>
                    <a:pt x="336" y="1"/>
                  </a:moveTo>
                  <a:lnTo>
                    <a:pt x="51" y="34"/>
                  </a:lnTo>
                  <a:cubicBezTo>
                    <a:pt x="18" y="34"/>
                    <a:pt x="1" y="68"/>
                    <a:pt x="1" y="101"/>
                  </a:cubicBezTo>
                  <a:lnTo>
                    <a:pt x="1" y="202"/>
                  </a:lnTo>
                  <a:cubicBezTo>
                    <a:pt x="1" y="235"/>
                    <a:pt x="18" y="252"/>
                    <a:pt x="51" y="252"/>
                  </a:cubicBezTo>
                  <a:lnTo>
                    <a:pt x="336" y="202"/>
                  </a:lnTo>
                  <a:cubicBezTo>
                    <a:pt x="352" y="202"/>
                    <a:pt x="386" y="185"/>
                    <a:pt x="386" y="151"/>
                  </a:cubicBezTo>
                  <a:lnTo>
                    <a:pt x="386" y="34"/>
                  </a:lnTo>
                  <a:cubicBezTo>
                    <a:pt x="386" y="17"/>
                    <a:pt x="352" y="1"/>
                    <a:pt x="336" y="1"/>
                  </a:cubicBezTo>
                  <a:close/>
                </a:path>
              </a:pathLst>
            </a:custGeom>
            <a:solidFill>
              <a:srgbClr val="6B2D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4" name="Google Shape;10814;p28"/>
            <p:cNvSpPr/>
            <p:nvPr/>
          </p:nvSpPr>
          <p:spPr>
            <a:xfrm>
              <a:off x="6513754" y="3172592"/>
              <a:ext cx="19642" cy="29276"/>
            </a:xfrm>
            <a:custGeom>
              <a:avLst/>
              <a:gdLst/>
              <a:ahLst/>
              <a:cxnLst/>
              <a:rect l="l" t="t" r="r" b="b"/>
              <a:pathLst>
                <a:path w="369" h="550" extrusionOk="0">
                  <a:moveTo>
                    <a:pt x="101" y="1"/>
                  </a:moveTo>
                  <a:cubicBezTo>
                    <a:pt x="218" y="252"/>
                    <a:pt x="268" y="419"/>
                    <a:pt x="184" y="486"/>
                  </a:cubicBezTo>
                  <a:cubicBezTo>
                    <a:pt x="134" y="520"/>
                    <a:pt x="50" y="520"/>
                    <a:pt x="0" y="520"/>
                  </a:cubicBezTo>
                  <a:cubicBezTo>
                    <a:pt x="0" y="520"/>
                    <a:pt x="82" y="549"/>
                    <a:pt x="161" y="549"/>
                  </a:cubicBezTo>
                  <a:cubicBezTo>
                    <a:pt x="201" y="549"/>
                    <a:pt x="240" y="542"/>
                    <a:pt x="268" y="520"/>
                  </a:cubicBezTo>
                  <a:cubicBezTo>
                    <a:pt x="368" y="469"/>
                    <a:pt x="285" y="302"/>
                    <a:pt x="101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5" name="Google Shape;10815;p28"/>
            <p:cNvSpPr/>
            <p:nvPr/>
          </p:nvSpPr>
          <p:spPr>
            <a:xfrm>
              <a:off x="6501245" y="3210917"/>
              <a:ext cx="35717" cy="20014"/>
            </a:xfrm>
            <a:custGeom>
              <a:avLst/>
              <a:gdLst/>
              <a:ahLst/>
              <a:cxnLst/>
              <a:rect l="l" t="t" r="r" b="b"/>
              <a:pathLst>
                <a:path w="671" h="376" extrusionOk="0">
                  <a:moveTo>
                    <a:pt x="670" y="0"/>
                  </a:moveTo>
                  <a:lnTo>
                    <a:pt x="1" y="34"/>
                  </a:lnTo>
                  <a:cubicBezTo>
                    <a:pt x="1" y="34"/>
                    <a:pt x="18" y="302"/>
                    <a:pt x="352" y="369"/>
                  </a:cubicBezTo>
                  <a:cubicBezTo>
                    <a:pt x="375" y="373"/>
                    <a:pt x="396" y="376"/>
                    <a:pt x="416" y="376"/>
                  </a:cubicBezTo>
                  <a:cubicBezTo>
                    <a:pt x="670" y="376"/>
                    <a:pt x="670" y="0"/>
                    <a:pt x="670" y="0"/>
                  </a:cubicBezTo>
                  <a:close/>
                </a:path>
              </a:pathLst>
            </a:custGeom>
            <a:solidFill>
              <a:srgbClr val="422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6" name="Google Shape;10816;p28"/>
            <p:cNvSpPr/>
            <p:nvPr/>
          </p:nvSpPr>
          <p:spPr>
            <a:xfrm>
              <a:off x="6505716" y="3212674"/>
              <a:ext cx="28585" cy="9901"/>
            </a:xfrm>
            <a:custGeom>
              <a:avLst/>
              <a:gdLst/>
              <a:ahLst/>
              <a:cxnLst/>
              <a:rect l="l" t="t" r="r" b="b"/>
              <a:pathLst>
                <a:path w="537" h="186" extrusionOk="0">
                  <a:moveTo>
                    <a:pt x="536" y="1"/>
                  </a:moveTo>
                  <a:lnTo>
                    <a:pt x="0" y="51"/>
                  </a:lnTo>
                  <a:cubicBezTo>
                    <a:pt x="0" y="51"/>
                    <a:pt x="0" y="135"/>
                    <a:pt x="67" y="185"/>
                  </a:cubicBezTo>
                  <a:lnTo>
                    <a:pt x="503" y="168"/>
                  </a:lnTo>
                  <a:cubicBezTo>
                    <a:pt x="536" y="85"/>
                    <a:pt x="536" y="1"/>
                    <a:pt x="536" y="1"/>
                  </a:cubicBezTo>
                  <a:close/>
                </a:path>
              </a:pathLst>
            </a:custGeom>
            <a:solidFill>
              <a:srgbClr val="FFE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7" name="Google Shape;10817;p28"/>
            <p:cNvSpPr/>
            <p:nvPr/>
          </p:nvSpPr>
          <p:spPr>
            <a:xfrm>
              <a:off x="5288615" y="3545948"/>
              <a:ext cx="27680" cy="558702"/>
            </a:xfrm>
            <a:custGeom>
              <a:avLst/>
              <a:gdLst/>
              <a:ahLst/>
              <a:cxnLst/>
              <a:rect l="l" t="t" r="r" b="b"/>
              <a:pathLst>
                <a:path w="520" h="10496" extrusionOk="0">
                  <a:moveTo>
                    <a:pt x="335" y="0"/>
                  </a:moveTo>
                  <a:lnTo>
                    <a:pt x="135" y="201"/>
                  </a:lnTo>
                  <a:lnTo>
                    <a:pt x="1" y="10495"/>
                  </a:lnTo>
                  <a:lnTo>
                    <a:pt x="520" y="1049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8" name="Google Shape;10818;p28"/>
            <p:cNvSpPr/>
            <p:nvPr/>
          </p:nvSpPr>
          <p:spPr>
            <a:xfrm>
              <a:off x="5164750" y="4094803"/>
              <a:ext cx="279830" cy="20547"/>
            </a:xfrm>
            <a:custGeom>
              <a:avLst/>
              <a:gdLst/>
              <a:ahLst/>
              <a:cxnLst/>
              <a:rect l="l" t="t" r="r" b="b"/>
              <a:pathLst>
                <a:path w="5257" h="386" extrusionOk="0">
                  <a:moveTo>
                    <a:pt x="1039" y="0"/>
                  </a:moveTo>
                  <a:lnTo>
                    <a:pt x="1" y="385"/>
                  </a:lnTo>
                  <a:lnTo>
                    <a:pt x="5257" y="385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9" name="Google Shape;10819;p28"/>
            <p:cNvSpPr/>
            <p:nvPr/>
          </p:nvSpPr>
          <p:spPr>
            <a:xfrm>
              <a:off x="5022200" y="2218336"/>
              <a:ext cx="543585" cy="1555487"/>
            </a:xfrm>
            <a:custGeom>
              <a:avLst/>
              <a:gdLst/>
              <a:ahLst/>
              <a:cxnLst/>
              <a:rect l="l" t="t" r="r" b="b"/>
              <a:pathLst>
                <a:path w="10212" h="29222" extrusionOk="0">
                  <a:moveTo>
                    <a:pt x="3014" y="1"/>
                  </a:moveTo>
                  <a:cubicBezTo>
                    <a:pt x="1039" y="7818"/>
                    <a:pt x="1" y="18815"/>
                    <a:pt x="871" y="27854"/>
                  </a:cubicBezTo>
                  <a:cubicBezTo>
                    <a:pt x="2539" y="28780"/>
                    <a:pt x="4071" y="29222"/>
                    <a:pt x="5525" y="29222"/>
                  </a:cubicBezTo>
                  <a:cubicBezTo>
                    <a:pt x="7092" y="29222"/>
                    <a:pt x="8569" y="28709"/>
                    <a:pt x="10027" y="27736"/>
                  </a:cubicBezTo>
                  <a:cubicBezTo>
                    <a:pt x="10027" y="27736"/>
                    <a:pt x="10211" y="9809"/>
                    <a:pt x="8554" y="2026"/>
                  </a:cubicBezTo>
                  <a:cubicBezTo>
                    <a:pt x="8554" y="2026"/>
                    <a:pt x="6897" y="335"/>
                    <a:pt x="3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0" name="Google Shape;10820;p28"/>
            <p:cNvSpPr/>
            <p:nvPr/>
          </p:nvSpPr>
          <p:spPr>
            <a:xfrm>
              <a:off x="5059621" y="2235263"/>
              <a:ext cx="404601" cy="1225461"/>
            </a:xfrm>
            <a:custGeom>
              <a:avLst/>
              <a:gdLst/>
              <a:ahLst/>
              <a:cxnLst/>
              <a:rect l="l" t="t" r="r" b="b"/>
              <a:pathLst>
                <a:path w="7601" h="23022" extrusionOk="0">
                  <a:moveTo>
                    <a:pt x="2562" y="1"/>
                  </a:moveTo>
                  <a:cubicBezTo>
                    <a:pt x="972" y="6328"/>
                    <a:pt x="1" y="14865"/>
                    <a:pt x="252" y="22598"/>
                  </a:cubicBezTo>
                  <a:cubicBezTo>
                    <a:pt x="1085" y="22884"/>
                    <a:pt x="1894" y="23022"/>
                    <a:pt x="2690" y="23022"/>
                  </a:cubicBezTo>
                  <a:cubicBezTo>
                    <a:pt x="4038" y="23022"/>
                    <a:pt x="5347" y="22625"/>
                    <a:pt x="6663" y="21878"/>
                  </a:cubicBezTo>
                  <a:cubicBezTo>
                    <a:pt x="6663" y="21878"/>
                    <a:pt x="7600" y="9826"/>
                    <a:pt x="7265" y="1474"/>
                  </a:cubicBezTo>
                  <a:cubicBezTo>
                    <a:pt x="6495" y="972"/>
                    <a:pt x="4989" y="202"/>
                    <a:pt x="2562" y="1"/>
                  </a:cubicBez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1" name="Google Shape;10821;p28"/>
            <p:cNvSpPr/>
            <p:nvPr/>
          </p:nvSpPr>
          <p:spPr>
            <a:xfrm>
              <a:off x="6476333" y="2195181"/>
              <a:ext cx="30341" cy="114072"/>
            </a:xfrm>
            <a:custGeom>
              <a:avLst/>
              <a:gdLst/>
              <a:ahLst/>
              <a:cxnLst/>
              <a:rect l="l" t="t" r="r" b="b"/>
              <a:pathLst>
                <a:path w="570" h="2143" extrusionOk="0">
                  <a:moveTo>
                    <a:pt x="67" y="0"/>
                  </a:moveTo>
                  <a:lnTo>
                    <a:pt x="0" y="2143"/>
                  </a:lnTo>
                  <a:lnTo>
                    <a:pt x="569" y="2143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2" name="Google Shape;10822;p28"/>
            <p:cNvSpPr/>
            <p:nvPr/>
          </p:nvSpPr>
          <p:spPr>
            <a:xfrm>
              <a:off x="7089328" y="2195181"/>
              <a:ext cx="30341" cy="114072"/>
            </a:xfrm>
            <a:custGeom>
              <a:avLst/>
              <a:gdLst/>
              <a:ahLst/>
              <a:cxnLst/>
              <a:rect l="l" t="t" r="r" b="b"/>
              <a:pathLst>
                <a:path w="570" h="2143" extrusionOk="0">
                  <a:moveTo>
                    <a:pt x="67" y="0"/>
                  </a:moveTo>
                  <a:lnTo>
                    <a:pt x="0" y="2143"/>
                  </a:lnTo>
                  <a:lnTo>
                    <a:pt x="569" y="2143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3" name="Google Shape;10823;p28"/>
            <p:cNvSpPr/>
            <p:nvPr/>
          </p:nvSpPr>
          <p:spPr>
            <a:xfrm>
              <a:off x="5912310" y="2195181"/>
              <a:ext cx="29436" cy="114072"/>
            </a:xfrm>
            <a:custGeom>
              <a:avLst/>
              <a:gdLst/>
              <a:ahLst/>
              <a:cxnLst/>
              <a:rect l="l" t="t" r="r" b="b"/>
              <a:pathLst>
                <a:path w="553" h="2143" extrusionOk="0">
                  <a:moveTo>
                    <a:pt x="51" y="0"/>
                  </a:moveTo>
                  <a:lnTo>
                    <a:pt x="1" y="2143"/>
                  </a:lnTo>
                  <a:lnTo>
                    <a:pt x="553" y="2143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24" name="Google Shape;10824;p28"/>
            <p:cNvGrpSpPr/>
            <p:nvPr/>
          </p:nvGrpSpPr>
          <p:grpSpPr>
            <a:xfrm>
              <a:off x="5634343" y="1676400"/>
              <a:ext cx="1828344" cy="543799"/>
              <a:chOff x="5634343" y="1676400"/>
              <a:chExt cx="1828344" cy="543799"/>
            </a:xfrm>
          </p:grpSpPr>
          <p:sp>
            <p:nvSpPr>
              <p:cNvPr id="10825" name="Google Shape;10825;p28"/>
              <p:cNvSpPr/>
              <p:nvPr/>
            </p:nvSpPr>
            <p:spPr>
              <a:xfrm>
                <a:off x="5634343" y="2194276"/>
                <a:ext cx="1828344" cy="25923"/>
              </a:xfrm>
              <a:custGeom>
                <a:avLst/>
                <a:gdLst/>
                <a:ahLst/>
                <a:cxnLst/>
                <a:rect l="l" t="t" r="r" b="b"/>
                <a:pathLst>
                  <a:path w="34348" h="487" extrusionOk="0">
                    <a:moveTo>
                      <a:pt x="0" y="1"/>
                    </a:moveTo>
                    <a:lnTo>
                      <a:pt x="0" y="486"/>
                    </a:lnTo>
                    <a:lnTo>
                      <a:pt x="34348" y="486"/>
                    </a:lnTo>
                    <a:lnTo>
                      <a:pt x="343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6" name="Google Shape;10826;p28"/>
              <p:cNvSpPr/>
              <p:nvPr/>
            </p:nvSpPr>
            <p:spPr>
              <a:xfrm>
                <a:off x="5673520" y="1693434"/>
                <a:ext cx="330612" cy="514628"/>
              </a:xfrm>
              <a:custGeom>
                <a:avLst/>
                <a:gdLst/>
                <a:ahLst/>
                <a:cxnLst/>
                <a:rect l="l" t="t" r="r" b="b"/>
                <a:pathLst>
                  <a:path w="6211" h="9668" extrusionOk="0">
                    <a:moveTo>
                      <a:pt x="2198" y="1046"/>
                    </a:moveTo>
                    <a:cubicBezTo>
                      <a:pt x="2490" y="1046"/>
                      <a:pt x="2967" y="1095"/>
                      <a:pt x="3616" y="1225"/>
                    </a:cubicBezTo>
                    <a:cubicBezTo>
                      <a:pt x="4487" y="1392"/>
                      <a:pt x="4989" y="1877"/>
                      <a:pt x="4989" y="3066"/>
                    </a:cubicBezTo>
                    <a:cubicBezTo>
                      <a:pt x="4989" y="4238"/>
                      <a:pt x="4085" y="4438"/>
                      <a:pt x="3599" y="4438"/>
                    </a:cubicBezTo>
                    <a:cubicBezTo>
                      <a:pt x="3332" y="4438"/>
                      <a:pt x="2947" y="4438"/>
                      <a:pt x="2562" y="4422"/>
                    </a:cubicBezTo>
                    <a:lnTo>
                      <a:pt x="1909" y="4371"/>
                    </a:lnTo>
                    <a:lnTo>
                      <a:pt x="1892" y="3836"/>
                    </a:lnTo>
                    <a:cubicBezTo>
                      <a:pt x="1859" y="3518"/>
                      <a:pt x="1859" y="3116"/>
                      <a:pt x="1909" y="2748"/>
                    </a:cubicBezTo>
                    <a:cubicBezTo>
                      <a:pt x="1942" y="2363"/>
                      <a:pt x="1942" y="1978"/>
                      <a:pt x="1976" y="1643"/>
                    </a:cubicBezTo>
                    <a:cubicBezTo>
                      <a:pt x="1993" y="1425"/>
                      <a:pt x="1993" y="1241"/>
                      <a:pt x="1993" y="1057"/>
                    </a:cubicBezTo>
                    <a:cubicBezTo>
                      <a:pt x="2045" y="1050"/>
                      <a:pt x="2114" y="1046"/>
                      <a:pt x="2198" y="1046"/>
                    </a:cubicBezTo>
                    <a:close/>
                    <a:moveTo>
                      <a:pt x="228" y="1"/>
                    </a:moveTo>
                    <a:cubicBezTo>
                      <a:pt x="141" y="1"/>
                      <a:pt x="84" y="92"/>
                      <a:pt x="84" y="354"/>
                    </a:cubicBezTo>
                    <a:cubicBezTo>
                      <a:pt x="84" y="438"/>
                      <a:pt x="84" y="572"/>
                      <a:pt x="101" y="706"/>
                    </a:cubicBezTo>
                    <a:cubicBezTo>
                      <a:pt x="118" y="789"/>
                      <a:pt x="118" y="1007"/>
                      <a:pt x="118" y="1292"/>
                    </a:cubicBezTo>
                    <a:cubicBezTo>
                      <a:pt x="118" y="2915"/>
                      <a:pt x="17" y="6983"/>
                      <a:pt x="17" y="7485"/>
                    </a:cubicBezTo>
                    <a:cubicBezTo>
                      <a:pt x="17" y="8071"/>
                      <a:pt x="1" y="8941"/>
                      <a:pt x="1" y="9209"/>
                    </a:cubicBezTo>
                    <a:cubicBezTo>
                      <a:pt x="1" y="9452"/>
                      <a:pt x="14" y="9668"/>
                      <a:pt x="268" y="9668"/>
                    </a:cubicBezTo>
                    <a:cubicBezTo>
                      <a:pt x="293" y="9668"/>
                      <a:pt x="321" y="9665"/>
                      <a:pt x="352" y="9661"/>
                    </a:cubicBezTo>
                    <a:cubicBezTo>
                      <a:pt x="587" y="9627"/>
                      <a:pt x="988" y="9611"/>
                      <a:pt x="1239" y="9611"/>
                    </a:cubicBezTo>
                    <a:cubicBezTo>
                      <a:pt x="1340" y="9611"/>
                      <a:pt x="1423" y="9611"/>
                      <a:pt x="1474" y="9627"/>
                    </a:cubicBezTo>
                    <a:cubicBezTo>
                      <a:pt x="1506" y="9642"/>
                      <a:pt x="1542" y="9649"/>
                      <a:pt x="1580" y="9649"/>
                    </a:cubicBezTo>
                    <a:cubicBezTo>
                      <a:pt x="1762" y="9649"/>
                      <a:pt x="1981" y="9491"/>
                      <a:pt x="1926" y="9242"/>
                    </a:cubicBezTo>
                    <a:cubicBezTo>
                      <a:pt x="1892" y="9108"/>
                      <a:pt x="1892" y="8188"/>
                      <a:pt x="1892" y="7301"/>
                    </a:cubicBezTo>
                    <a:cubicBezTo>
                      <a:pt x="1892" y="6799"/>
                      <a:pt x="1892" y="6213"/>
                      <a:pt x="1909" y="5593"/>
                    </a:cubicBezTo>
                    <a:cubicBezTo>
                      <a:pt x="2177" y="5593"/>
                      <a:pt x="2444" y="5543"/>
                      <a:pt x="2729" y="5526"/>
                    </a:cubicBezTo>
                    <a:cubicBezTo>
                      <a:pt x="3164" y="5493"/>
                      <a:pt x="3683" y="5443"/>
                      <a:pt x="3984" y="5443"/>
                    </a:cubicBezTo>
                    <a:cubicBezTo>
                      <a:pt x="4570" y="5443"/>
                      <a:pt x="6211" y="5024"/>
                      <a:pt x="6211" y="2982"/>
                    </a:cubicBezTo>
                    <a:cubicBezTo>
                      <a:pt x="6211" y="923"/>
                      <a:pt x="5156" y="103"/>
                      <a:pt x="4001" y="36"/>
                    </a:cubicBezTo>
                    <a:cubicBezTo>
                      <a:pt x="3549" y="19"/>
                      <a:pt x="3081" y="3"/>
                      <a:pt x="2612" y="3"/>
                    </a:cubicBezTo>
                    <a:cubicBezTo>
                      <a:pt x="1909" y="3"/>
                      <a:pt x="1256" y="19"/>
                      <a:pt x="1105" y="19"/>
                    </a:cubicBezTo>
                    <a:cubicBezTo>
                      <a:pt x="771" y="19"/>
                      <a:pt x="369" y="19"/>
                      <a:pt x="252" y="3"/>
                    </a:cubicBezTo>
                    <a:cubicBezTo>
                      <a:pt x="244" y="1"/>
                      <a:pt x="236" y="1"/>
                      <a:pt x="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7" name="Google Shape;10827;p28"/>
              <p:cNvSpPr/>
              <p:nvPr/>
            </p:nvSpPr>
            <p:spPr>
              <a:xfrm>
                <a:off x="6037506" y="1691784"/>
                <a:ext cx="59298" cy="524049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9845" extrusionOk="0">
                    <a:moveTo>
                      <a:pt x="461" y="0"/>
                    </a:moveTo>
                    <a:cubicBezTo>
                      <a:pt x="277" y="0"/>
                      <a:pt x="226" y="168"/>
                      <a:pt x="226" y="352"/>
                    </a:cubicBezTo>
                    <a:cubicBezTo>
                      <a:pt x="226" y="452"/>
                      <a:pt x="260" y="536"/>
                      <a:pt x="260" y="636"/>
                    </a:cubicBezTo>
                    <a:cubicBezTo>
                      <a:pt x="293" y="971"/>
                      <a:pt x="143" y="3649"/>
                      <a:pt x="143" y="4553"/>
                    </a:cubicBezTo>
                    <a:cubicBezTo>
                      <a:pt x="143" y="5474"/>
                      <a:pt x="92" y="8738"/>
                      <a:pt x="92" y="9257"/>
                    </a:cubicBezTo>
                    <a:cubicBezTo>
                      <a:pt x="92" y="9798"/>
                      <a:pt x="0" y="9844"/>
                      <a:pt x="237" y="9844"/>
                    </a:cubicBezTo>
                    <a:cubicBezTo>
                      <a:pt x="285" y="9844"/>
                      <a:pt x="347" y="9842"/>
                      <a:pt x="427" y="9842"/>
                    </a:cubicBezTo>
                    <a:cubicBezTo>
                      <a:pt x="578" y="9842"/>
                      <a:pt x="762" y="9842"/>
                      <a:pt x="846" y="9792"/>
                    </a:cubicBezTo>
                    <a:cubicBezTo>
                      <a:pt x="929" y="9742"/>
                      <a:pt x="996" y="9709"/>
                      <a:pt x="996" y="9558"/>
                    </a:cubicBezTo>
                    <a:cubicBezTo>
                      <a:pt x="996" y="9508"/>
                      <a:pt x="996" y="9457"/>
                      <a:pt x="963" y="9374"/>
                    </a:cubicBezTo>
                    <a:cubicBezTo>
                      <a:pt x="929" y="9006"/>
                      <a:pt x="879" y="6612"/>
                      <a:pt x="879" y="5892"/>
                    </a:cubicBezTo>
                    <a:cubicBezTo>
                      <a:pt x="879" y="5189"/>
                      <a:pt x="996" y="2846"/>
                      <a:pt x="996" y="2092"/>
                    </a:cubicBezTo>
                    <a:cubicBezTo>
                      <a:pt x="996" y="1339"/>
                      <a:pt x="1013" y="804"/>
                      <a:pt x="1097" y="536"/>
                    </a:cubicBezTo>
                    <a:cubicBezTo>
                      <a:pt x="1097" y="435"/>
                      <a:pt x="1113" y="301"/>
                      <a:pt x="1113" y="201"/>
                    </a:cubicBezTo>
                    <a:cubicBezTo>
                      <a:pt x="1113" y="101"/>
                      <a:pt x="1063" y="17"/>
                      <a:pt x="963" y="17"/>
                    </a:cubicBezTo>
                    <a:cubicBezTo>
                      <a:pt x="762" y="17"/>
                      <a:pt x="561" y="0"/>
                      <a:pt x="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8" name="Google Shape;10828;p28"/>
              <p:cNvSpPr/>
              <p:nvPr/>
            </p:nvSpPr>
            <p:spPr>
              <a:xfrm>
                <a:off x="6136833" y="1689069"/>
                <a:ext cx="386769" cy="516863"/>
              </a:xfrm>
              <a:custGeom>
                <a:avLst/>
                <a:gdLst/>
                <a:ahLst/>
                <a:cxnLst/>
                <a:rect l="l" t="t" r="r" b="b"/>
                <a:pathLst>
                  <a:path w="7266" h="9710" extrusionOk="0">
                    <a:moveTo>
                      <a:pt x="235" y="1"/>
                    </a:moveTo>
                    <a:cubicBezTo>
                      <a:pt x="151" y="1"/>
                      <a:pt x="84" y="18"/>
                      <a:pt x="68" y="135"/>
                    </a:cubicBezTo>
                    <a:cubicBezTo>
                      <a:pt x="1" y="403"/>
                      <a:pt x="1" y="570"/>
                      <a:pt x="1" y="671"/>
                    </a:cubicBezTo>
                    <a:cubicBezTo>
                      <a:pt x="1" y="743"/>
                      <a:pt x="51" y="865"/>
                      <a:pt x="354" y="865"/>
                    </a:cubicBezTo>
                    <a:cubicBezTo>
                      <a:pt x="403" y="865"/>
                      <a:pt x="457" y="862"/>
                      <a:pt x="520" y="855"/>
                    </a:cubicBezTo>
                    <a:cubicBezTo>
                      <a:pt x="654" y="855"/>
                      <a:pt x="972" y="838"/>
                      <a:pt x="1357" y="838"/>
                    </a:cubicBezTo>
                    <a:cubicBezTo>
                      <a:pt x="2344" y="838"/>
                      <a:pt x="3867" y="888"/>
                      <a:pt x="4236" y="888"/>
                    </a:cubicBezTo>
                    <a:cubicBezTo>
                      <a:pt x="4340" y="895"/>
                      <a:pt x="4490" y="899"/>
                      <a:pt x="4665" y="899"/>
                    </a:cubicBezTo>
                    <a:cubicBezTo>
                      <a:pt x="4914" y="899"/>
                      <a:pt x="5214" y="891"/>
                      <a:pt x="5508" y="871"/>
                    </a:cubicBezTo>
                    <a:lnTo>
                      <a:pt x="6328" y="871"/>
                    </a:lnTo>
                    <a:lnTo>
                      <a:pt x="5776" y="1742"/>
                    </a:lnTo>
                    <a:cubicBezTo>
                      <a:pt x="5457" y="2210"/>
                      <a:pt x="5039" y="2796"/>
                      <a:pt x="4704" y="3215"/>
                    </a:cubicBezTo>
                    <a:cubicBezTo>
                      <a:pt x="4035" y="4052"/>
                      <a:pt x="2662" y="5843"/>
                      <a:pt x="2327" y="6261"/>
                    </a:cubicBezTo>
                    <a:cubicBezTo>
                      <a:pt x="1993" y="6629"/>
                      <a:pt x="520" y="8655"/>
                      <a:pt x="352" y="8889"/>
                    </a:cubicBezTo>
                    <a:cubicBezTo>
                      <a:pt x="168" y="9157"/>
                      <a:pt x="101" y="9358"/>
                      <a:pt x="101" y="9458"/>
                    </a:cubicBezTo>
                    <a:cubicBezTo>
                      <a:pt x="101" y="9559"/>
                      <a:pt x="68" y="9709"/>
                      <a:pt x="285" y="9709"/>
                    </a:cubicBezTo>
                    <a:lnTo>
                      <a:pt x="369" y="9709"/>
                    </a:lnTo>
                    <a:cubicBezTo>
                      <a:pt x="737" y="9659"/>
                      <a:pt x="2277" y="9659"/>
                      <a:pt x="2779" y="9659"/>
                    </a:cubicBezTo>
                    <a:cubicBezTo>
                      <a:pt x="3265" y="9659"/>
                      <a:pt x="5642" y="9609"/>
                      <a:pt x="5976" y="9609"/>
                    </a:cubicBezTo>
                    <a:cubicBezTo>
                      <a:pt x="6070" y="9599"/>
                      <a:pt x="6161" y="9595"/>
                      <a:pt x="6251" y="9595"/>
                    </a:cubicBezTo>
                    <a:cubicBezTo>
                      <a:pt x="6468" y="9595"/>
                      <a:pt x="6674" y="9619"/>
                      <a:pt x="6864" y="9642"/>
                    </a:cubicBezTo>
                    <a:cubicBezTo>
                      <a:pt x="6947" y="9642"/>
                      <a:pt x="7014" y="9659"/>
                      <a:pt x="7064" y="9659"/>
                    </a:cubicBezTo>
                    <a:cubicBezTo>
                      <a:pt x="7198" y="9659"/>
                      <a:pt x="7265" y="9626"/>
                      <a:pt x="7265" y="9492"/>
                    </a:cubicBezTo>
                    <a:cubicBezTo>
                      <a:pt x="7265" y="9324"/>
                      <a:pt x="7232" y="9123"/>
                      <a:pt x="7232" y="9057"/>
                    </a:cubicBezTo>
                    <a:cubicBezTo>
                      <a:pt x="7232" y="8990"/>
                      <a:pt x="7265" y="8906"/>
                      <a:pt x="7131" y="8906"/>
                    </a:cubicBezTo>
                    <a:lnTo>
                      <a:pt x="7115" y="8906"/>
                    </a:lnTo>
                    <a:lnTo>
                      <a:pt x="6211" y="8939"/>
                    </a:lnTo>
                    <a:cubicBezTo>
                      <a:pt x="5943" y="8939"/>
                      <a:pt x="5206" y="8872"/>
                      <a:pt x="4972" y="8872"/>
                    </a:cubicBezTo>
                    <a:cubicBezTo>
                      <a:pt x="4855" y="8872"/>
                      <a:pt x="3934" y="8856"/>
                      <a:pt x="3047" y="8856"/>
                    </a:cubicBezTo>
                    <a:cubicBezTo>
                      <a:pt x="2528" y="8856"/>
                      <a:pt x="1942" y="8856"/>
                      <a:pt x="1290" y="8822"/>
                    </a:cubicBezTo>
                    <a:lnTo>
                      <a:pt x="1658" y="8236"/>
                    </a:lnTo>
                    <a:cubicBezTo>
                      <a:pt x="1859" y="7935"/>
                      <a:pt x="2043" y="7567"/>
                      <a:pt x="2193" y="7399"/>
                    </a:cubicBezTo>
                    <a:cubicBezTo>
                      <a:pt x="2445" y="7065"/>
                      <a:pt x="3081" y="6228"/>
                      <a:pt x="3298" y="5943"/>
                    </a:cubicBezTo>
                    <a:cubicBezTo>
                      <a:pt x="3533" y="5642"/>
                      <a:pt x="4554" y="4303"/>
                      <a:pt x="4855" y="3868"/>
                    </a:cubicBezTo>
                    <a:cubicBezTo>
                      <a:pt x="5173" y="3432"/>
                      <a:pt x="5943" y="2277"/>
                      <a:pt x="6278" y="1842"/>
                    </a:cubicBezTo>
                    <a:cubicBezTo>
                      <a:pt x="6612" y="1407"/>
                      <a:pt x="6981" y="1106"/>
                      <a:pt x="7031" y="821"/>
                    </a:cubicBezTo>
                    <a:cubicBezTo>
                      <a:pt x="7064" y="537"/>
                      <a:pt x="7098" y="419"/>
                      <a:pt x="7098" y="319"/>
                    </a:cubicBezTo>
                    <a:cubicBezTo>
                      <a:pt x="7098" y="235"/>
                      <a:pt x="7148" y="118"/>
                      <a:pt x="6964" y="118"/>
                    </a:cubicBezTo>
                    <a:cubicBezTo>
                      <a:pt x="6930" y="118"/>
                      <a:pt x="6897" y="152"/>
                      <a:pt x="6864" y="152"/>
                    </a:cubicBezTo>
                    <a:cubicBezTo>
                      <a:pt x="6797" y="168"/>
                      <a:pt x="6679" y="168"/>
                      <a:pt x="6562" y="168"/>
                    </a:cubicBezTo>
                    <a:cubicBezTo>
                      <a:pt x="6227" y="168"/>
                      <a:pt x="5776" y="135"/>
                      <a:pt x="5457" y="101"/>
                    </a:cubicBezTo>
                    <a:cubicBezTo>
                      <a:pt x="5022" y="68"/>
                      <a:pt x="4018" y="68"/>
                      <a:pt x="3600" y="68"/>
                    </a:cubicBezTo>
                    <a:cubicBezTo>
                      <a:pt x="3164" y="68"/>
                      <a:pt x="2461" y="34"/>
                      <a:pt x="2093" y="34"/>
                    </a:cubicBezTo>
                    <a:lnTo>
                      <a:pt x="737" y="68"/>
                    </a:lnTo>
                    <a:cubicBezTo>
                      <a:pt x="536" y="68"/>
                      <a:pt x="369" y="1"/>
                      <a:pt x="2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9" name="Google Shape;10829;p28"/>
              <p:cNvSpPr/>
              <p:nvPr/>
            </p:nvSpPr>
            <p:spPr>
              <a:xfrm>
                <a:off x="6559159" y="1698011"/>
                <a:ext cx="40992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9659" extrusionOk="0">
                    <a:moveTo>
                      <a:pt x="2277" y="0"/>
                    </a:moveTo>
                    <a:cubicBezTo>
                      <a:pt x="1708" y="0"/>
                      <a:pt x="988" y="67"/>
                      <a:pt x="536" y="67"/>
                    </a:cubicBezTo>
                    <a:cubicBezTo>
                      <a:pt x="459" y="67"/>
                      <a:pt x="377" y="55"/>
                      <a:pt x="306" y="55"/>
                    </a:cubicBezTo>
                    <a:cubicBezTo>
                      <a:pt x="192" y="55"/>
                      <a:pt x="108" y="87"/>
                      <a:pt x="118" y="251"/>
                    </a:cubicBezTo>
                    <a:cubicBezTo>
                      <a:pt x="151" y="519"/>
                      <a:pt x="168" y="687"/>
                      <a:pt x="168" y="804"/>
                    </a:cubicBezTo>
                    <a:cubicBezTo>
                      <a:pt x="168" y="904"/>
                      <a:pt x="101" y="954"/>
                      <a:pt x="319" y="988"/>
                    </a:cubicBezTo>
                    <a:lnTo>
                      <a:pt x="905" y="988"/>
                    </a:lnTo>
                    <a:cubicBezTo>
                      <a:pt x="1290" y="988"/>
                      <a:pt x="1758" y="988"/>
                      <a:pt x="1876" y="1005"/>
                    </a:cubicBezTo>
                    <a:cubicBezTo>
                      <a:pt x="1942" y="1021"/>
                      <a:pt x="2026" y="1021"/>
                      <a:pt x="2127" y="1021"/>
                    </a:cubicBezTo>
                    <a:cubicBezTo>
                      <a:pt x="2378" y="1021"/>
                      <a:pt x="2746" y="1005"/>
                      <a:pt x="2964" y="1005"/>
                    </a:cubicBezTo>
                    <a:lnTo>
                      <a:pt x="4470" y="1021"/>
                    </a:lnTo>
                    <a:lnTo>
                      <a:pt x="4755" y="1038"/>
                    </a:lnTo>
                    <a:cubicBezTo>
                      <a:pt x="4788" y="1072"/>
                      <a:pt x="4821" y="1072"/>
                      <a:pt x="4872" y="1072"/>
                    </a:cubicBezTo>
                    <a:lnTo>
                      <a:pt x="4621" y="1607"/>
                    </a:lnTo>
                    <a:cubicBezTo>
                      <a:pt x="4453" y="1925"/>
                      <a:pt x="4286" y="2277"/>
                      <a:pt x="4118" y="2511"/>
                    </a:cubicBezTo>
                    <a:cubicBezTo>
                      <a:pt x="3800" y="2946"/>
                      <a:pt x="2913" y="4118"/>
                      <a:pt x="2662" y="4536"/>
                    </a:cubicBezTo>
                    <a:cubicBezTo>
                      <a:pt x="2378" y="4972"/>
                      <a:pt x="1022" y="6813"/>
                      <a:pt x="754" y="7148"/>
                    </a:cubicBezTo>
                    <a:cubicBezTo>
                      <a:pt x="453" y="7482"/>
                      <a:pt x="168" y="7734"/>
                      <a:pt x="168" y="7968"/>
                    </a:cubicBezTo>
                    <a:cubicBezTo>
                      <a:pt x="168" y="8202"/>
                      <a:pt x="101" y="8989"/>
                      <a:pt x="101" y="9190"/>
                    </a:cubicBezTo>
                    <a:cubicBezTo>
                      <a:pt x="101" y="9407"/>
                      <a:pt x="1" y="9642"/>
                      <a:pt x="520" y="9642"/>
                    </a:cubicBezTo>
                    <a:lnTo>
                      <a:pt x="3884" y="9642"/>
                    </a:lnTo>
                    <a:cubicBezTo>
                      <a:pt x="4269" y="9642"/>
                      <a:pt x="5022" y="9658"/>
                      <a:pt x="5642" y="9658"/>
                    </a:cubicBezTo>
                    <a:cubicBezTo>
                      <a:pt x="5960" y="9658"/>
                      <a:pt x="6261" y="9658"/>
                      <a:pt x="6445" y="9642"/>
                    </a:cubicBezTo>
                    <a:cubicBezTo>
                      <a:pt x="7031" y="9541"/>
                      <a:pt x="7282" y="9575"/>
                      <a:pt x="7466" y="9541"/>
                    </a:cubicBezTo>
                    <a:cubicBezTo>
                      <a:pt x="7634" y="9525"/>
                      <a:pt x="7650" y="9525"/>
                      <a:pt x="7650" y="9324"/>
                    </a:cubicBezTo>
                    <a:lnTo>
                      <a:pt x="7650" y="9240"/>
                    </a:lnTo>
                    <a:cubicBezTo>
                      <a:pt x="7650" y="9022"/>
                      <a:pt x="7684" y="8453"/>
                      <a:pt x="7684" y="8236"/>
                    </a:cubicBezTo>
                    <a:cubicBezTo>
                      <a:pt x="7650" y="8052"/>
                      <a:pt x="7701" y="7817"/>
                      <a:pt x="7399" y="7817"/>
                    </a:cubicBezTo>
                    <a:cubicBezTo>
                      <a:pt x="7115" y="7817"/>
                      <a:pt x="5675" y="7901"/>
                      <a:pt x="5123" y="7901"/>
                    </a:cubicBezTo>
                    <a:cubicBezTo>
                      <a:pt x="4587" y="7901"/>
                      <a:pt x="4202" y="7934"/>
                      <a:pt x="3616" y="7934"/>
                    </a:cubicBezTo>
                    <a:cubicBezTo>
                      <a:pt x="3349" y="7934"/>
                      <a:pt x="2947" y="7918"/>
                      <a:pt x="2629" y="7867"/>
                    </a:cubicBezTo>
                    <a:cubicBezTo>
                      <a:pt x="2445" y="7867"/>
                      <a:pt x="2260" y="7834"/>
                      <a:pt x="2060" y="7801"/>
                    </a:cubicBezTo>
                    <a:lnTo>
                      <a:pt x="3382" y="6009"/>
                    </a:lnTo>
                    <a:cubicBezTo>
                      <a:pt x="4068" y="5072"/>
                      <a:pt x="4788" y="4051"/>
                      <a:pt x="5056" y="3683"/>
                    </a:cubicBezTo>
                    <a:cubicBezTo>
                      <a:pt x="5575" y="2997"/>
                      <a:pt x="6813" y="1189"/>
                      <a:pt x="6964" y="954"/>
                    </a:cubicBezTo>
                    <a:cubicBezTo>
                      <a:pt x="7115" y="754"/>
                      <a:pt x="7081" y="352"/>
                      <a:pt x="7081" y="251"/>
                    </a:cubicBezTo>
                    <a:cubicBezTo>
                      <a:pt x="7081" y="151"/>
                      <a:pt x="7115" y="17"/>
                      <a:pt x="6897" y="17"/>
                    </a:cubicBezTo>
                    <a:cubicBezTo>
                      <a:pt x="6864" y="17"/>
                      <a:pt x="6847" y="51"/>
                      <a:pt x="6797" y="51"/>
                    </a:cubicBezTo>
                    <a:cubicBezTo>
                      <a:pt x="6613" y="67"/>
                      <a:pt x="5960" y="67"/>
                      <a:pt x="5407" y="67"/>
                    </a:cubicBezTo>
                    <a:lnTo>
                      <a:pt x="4604" y="67"/>
                    </a:lnTo>
                    <a:cubicBezTo>
                      <a:pt x="4286" y="67"/>
                      <a:pt x="2813" y="0"/>
                      <a:pt x="22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0" name="Google Shape;10830;p28"/>
              <p:cNvSpPr/>
              <p:nvPr/>
            </p:nvSpPr>
            <p:spPr>
              <a:xfrm>
                <a:off x="7018053" y="1676400"/>
                <a:ext cx="406305" cy="533098"/>
              </a:xfrm>
              <a:custGeom>
                <a:avLst/>
                <a:gdLst/>
                <a:ahLst/>
                <a:cxnLst/>
                <a:rect l="l" t="t" r="r" b="b"/>
                <a:pathLst>
                  <a:path w="7633" h="10015" extrusionOk="0">
                    <a:moveTo>
                      <a:pt x="3030" y="2331"/>
                    </a:moveTo>
                    <a:cubicBezTo>
                      <a:pt x="3114" y="2331"/>
                      <a:pt x="3114" y="2415"/>
                      <a:pt x="3214" y="2633"/>
                    </a:cubicBezTo>
                    <a:cubicBezTo>
                      <a:pt x="3264" y="2683"/>
                      <a:pt x="3365" y="3068"/>
                      <a:pt x="3549" y="3486"/>
                    </a:cubicBezTo>
                    <a:cubicBezTo>
                      <a:pt x="3699" y="3888"/>
                      <a:pt x="4118" y="4859"/>
                      <a:pt x="4218" y="5026"/>
                    </a:cubicBezTo>
                    <a:cubicBezTo>
                      <a:pt x="4252" y="5076"/>
                      <a:pt x="4268" y="5110"/>
                      <a:pt x="4268" y="5143"/>
                    </a:cubicBezTo>
                    <a:cubicBezTo>
                      <a:pt x="4268" y="5194"/>
                      <a:pt x="4135" y="5177"/>
                      <a:pt x="3934" y="5227"/>
                    </a:cubicBezTo>
                    <a:cubicBezTo>
                      <a:pt x="3699" y="5261"/>
                      <a:pt x="2461" y="5277"/>
                      <a:pt x="2293" y="5277"/>
                    </a:cubicBezTo>
                    <a:cubicBezTo>
                      <a:pt x="2193" y="5277"/>
                      <a:pt x="2176" y="5261"/>
                      <a:pt x="2176" y="5194"/>
                    </a:cubicBezTo>
                    <a:cubicBezTo>
                      <a:pt x="2176" y="5127"/>
                      <a:pt x="2193" y="5076"/>
                      <a:pt x="2210" y="4976"/>
                    </a:cubicBezTo>
                    <a:cubicBezTo>
                      <a:pt x="2277" y="4775"/>
                      <a:pt x="2444" y="4357"/>
                      <a:pt x="2511" y="4072"/>
                    </a:cubicBezTo>
                    <a:cubicBezTo>
                      <a:pt x="2578" y="3804"/>
                      <a:pt x="2795" y="3085"/>
                      <a:pt x="2862" y="2850"/>
                    </a:cubicBezTo>
                    <a:cubicBezTo>
                      <a:pt x="2929" y="2599"/>
                      <a:pt x="2963" y="2331"/>
                      <a:pt x="3030" y="2331"/>
                    </a:cubicBezTo>
                    <a:close/>
                    <a:moveTo>
                      <a:pt x="2986" y="1"/>
                    </a:moveTo>
                    <a:cubicBezTo>
                      <a:pt x="2948" y="1"/>
                      <a:pt x="2905" y="42"/>
                      <a:pt x="2862" y="139"/>
                    </a:cubicBezTo>
                    <a:cubicBezTo>
                      <a:pt x="2795" y="289"/>
                      <a:pt x="2695" y="590"/>
                      <a:pt x="2578" y="975"/>
                    </a:cubicBezTo>
                    <a:lnTo>
                      <a:pt x="2243" y="2080"/>
                    </a:lnTo>
                    <a:cubicBezTo>
                      <a:pt x="2092" y="2566"/>
                      <a:pt x="1908" y="3235"/>
                      <a:pt x="1707" y="3888"/>
                    </a:cubicBezTo>
                    <a:cubicBezTo>
                      <a:pt x="1540" y="4524"/>
                      <a:pt x="1456" y="4742"/>
                      <a:pt x="1356" y="5194"/>
                    </a:cubicBezTo>
                    <a:cubicBezTo>
                      <a:pt x="1205" y="5612"/>
                      <a:pt x="954" y="6349"/>
                      <a:pt x="854" y="6985"/>
                    </a:cubicBezTo>
                    <a:cubicBezTo>
                      <a:pt x="753" y="7570"/>
                      <a:pt x="352" y="8843"/>
                      <a:pt x="251" y="9211"/>
                    </a:cubicBezTo>
                    <a:cubicBezTo>
                      <a:pt x="151" y="9596"/>
                      <a:pt x="117" y="9613"/>
                      <a:pt x="67" y="9746"/>
                    </a:cubicBezTo>
                    <a:cubicBezTo>
                      <a:pt x="17" y="9830"/>
                      <a:pt x="0" y="9880"/>
                      <a:pt x="0" y="9931"/>
                    </a:cubicBezTo>
                    <a:cubicBezTo>
                      <a:pt x="0" y="9964"/>
                      <a:pt x="0" y="9998"/>
                      <a:pt x="67" y="9998"/>
                    </a:cubicBezTo>
                    <a:lnTo>
                      <a:pt x="887" y="9998"/>
                    </a:lnTo>
                    <a:cubicBezTo>
                      <a:pt x="1004" y="9998"/>
                      <a:pt x="1021" y="9931"/>
                      <a:pt x="1088" y="9713"/>
                    </a:cubicBezTo>
                    <a:lnTo>
                      <a:pt x="1189" y="9328"/>
                    </a:lnTo>
                    <a:lnTo>
                      <a:pt x="1339" y="8742"/>
                    </a:lnTo>
                    <a:cubicBezTo>
                      <a:pt x="1373" y="8458"/>
                      <a:pt x="1607" y="7604"/>
                      <a:pt x="1624" y="7453"/>
                    </a:cubicBezTo>
                    <a:cubicBezTo>
                      <a:pt x="1674" y="7319"/>
                      <a:pt x="1691" y="7169"/>
                      <a:pt x="1808" y="7169"/>
                    </a:cubicBezTo>
                    <a:cubicBezTo>
                      <a:pt x="1875" y="7169"/>
                      <a:pt x="2210" y="7185"/>
                      <a:pt x="2544" y="7185"/>
                    </a:cubicBezTo>
                    <a:cubicBezTo>
                      <a:pt x="2695" y="7185"/>
                      <a:pt x="2862" y="7185"/>
                      <a:pt x="2980" y="7169"/>
                    </a:cubicBezTo>
                    <a:cubicBezTo>
                      <a:pt x="3365" y="7119"/>
                      <a:pt x="4218" y="7152"/>
                      <a:pt x="4453" y="7102"/>
                    </a:cubicBezTo>
                    <a:cubicBezTo>
                      <a:pt x="4687" y="7085"/>
                      <a:pt x="4888" y="7068"/>
                      <a:pt x="4988" y="7068"/>
                    </a:cubicBezTo>
                    <a:cubicBezTo>
                      <a:pt x="5105" y="7068"/>
                      <a:pt x="5189" y="7102"/>
                      <a:pt x="5239" y="7336"/>
                    </a:cubicBezTo>
                    <a:cubicBezTo>
                      <a:pt x="5323" y="7570"/>
                      <a:pt x="5524" y="7922"/>
                      <a:pt x="5574" y="8123"/>
                    </a:cubicBezTo>
                    <a:cubicBezTo>
                      <a:pt x="5658" y="8357"/>
                      <a:pt x="6026" y="9345"/>
                      <a:pt x="6126" y="9546"/>
                    </a:cubicBezTo>
                    <a:cubicBezTo>
                      <a:pt x="6210" y="9763"/>
                      <a:pt x="6294" y="10014"/>
                      <a:pt x="6394" y="10014"/>
                    </a:cubicBezTo>
                    <a:lnTo>
                      <a:pt x="7382" y="10014"/>
                    </a:lnTo>
                    <a:cubicBezTo>
                      <a:pt x="7499" y="10014"/>
                      <a:pt x="7633" y="10014"/>
                      <a:pt x="7633" y="9914"/>
                    </a:cubicBezTo>
                    <a:cubicBezTo>
                      <a:pt x="7633" y="9864"/>
                      <a:pt x="7616" y="9797"/>
                      <a:pt x="7566" y="9713"/>
                    </a:cubicBezTo>
                    <a:cubicBezTo>
                      <a:pt x="7382" y="9512"/>
                      <a:pt x="7114" y="8843"/>
                      <a:pt x="6930" y="8491"/>
                    </a:cubicBezTo>
                    <a:cubicBezTo>
                      <a:pt x="6712" y="8106"/>
                      <a:pt x="6026" y="6767"/>
                      <a:pt x="5725" y="6148"/>
                    </a:cubicBezTo>
                    <a:cubicBezTo>
                      <a:pt x="5440" y="5478"/>
                      <a:pt x="4737" y="4072"/>
                      <a:pt x="4553" y="3520"/>
                    </a:cubicBezTo>
                    <a:cubicBezTo>
                      <a:pt x="4369" y="2984"/>
                      <a:pt x="4185" y="2482"/>
                      <a:pt x="3967" y="2063"/>
                    </a:cubicBezTo>
                    <a:cubicBezTo>
                      <a:pt x="3783" y="1645"/>
                      <a:pt x="3281" y="590"/>
                      <a:pt x="3247" y="406"/>
                    </a:cubicBezTo>
                    <a:cubicBezTo>
                      <a:pt x="3180" y="256"/>
                      <a:pt x="3164" y="88"/>
                      <a:pt x="3047" y="38"/>
                    </a:cubicBezTo>
                    <a:cubicBezTo>
                      <a:pt x="3028" y="14"/>
                      <a:pt x="3008" y="1"/>
                      <a:pt x="29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31" name="Google Shape;10831;p28"/>
            <p:cNvSpPr/>
            <p:nvPr/>
          </p:nvSpPr>
          <p:spPr>
            <a:xfrm>
              <a:off x="5915876" y="3533439"/>
              <a:ext cx="1144977" cy="27680"/>
            </a:xfrm>
            <a:custGeom>
              <a:avLst/>
              <a:gdLst/>
              <a:ahLst/>
              <a:cxnLst/>
              <a:rect l="l" t="t" r="r" b="b"/>
              <a:pathLst>
                <a:path w="21510" h="520" extrusionOk="0">
                  <a:moveTo>
                    <a:pt x="1" y="1"/>
                  </a:moveTo>
                  <a:lnTo>
                    <a:pt x="1" y="520"/>
                  </a:lnTo>
                  <a:lnTo>
                    <a:pt x="21510" y="520"/>
                  </a:lnTo>
                  <a:lnTo>
                    <a:pt x="215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2" name="Google Shape;10832;p28"/>
            <p:cNvSpPr/>
            <p:nvPr/>
          </p:nvSpPr>
          <p:spPr>
            <a:xfrm>
              <a:off x="5943502" y="2402778"/>
              <a:ext cx="352862" cy="470500"/>
            </a:xfrm>
            <a:custGeom>
              <a:avLst/>
              <a:gdLst/>
              <a:ahLst/>
              <a:cxnLst/>
              <a:rect l="l" t="t" r="r" b="b"/>
              <a:pathLst>
                <a:path w="6629" h="8839" extrusionOk="0">
                  <a:moveTo>
                    <a:pt x="6629" y="1"/>
                  </a:moveTo>
                  <a:lnTo>
                    <a:pt x="938" y="34"/>
                  </a:lnTo>
                  <a:lnTo>
                    <a:pt x="0" y="8839"/>
                  </a:lnTo>
                  <a:lnTo>
                    <a:pt x="6361" y="8839"/>
                  </a:lnTo>
                  <a:lnTo>
                    <a:pt x="6629" y="1"/>
                  </a:ln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3" name="Google Shape;10833;p28"/>
            <p:cNvSpPr/>
            <p:nvPr/>
          </p:nvSpPr>
          <p:spPr>
            <a:xfrm>
              <a:off x="6694629" y="2401021"/>
              <a:ext cx="344824" cy="472257"/>
            </a:xfrm>
            <a:custGeom>
              <a:avLst/>
              <a:gdLst/>
              <a:ahLst/>
              <a:cxnLst/>
              <a:rect l="l" t="t" r="r" b="b"/>
              <a:pathLst>
                <a:path w="6478" h="8872" extrusionOk="0">
                  <a:moveTo>
                    <a:pt x="5691" y="0"/>
                  </a:moveTo>
                  <a:lnTo>
                    <a:pt x="0" y="17"/>
                  </a:lnTo>
                  <a:lnTo>
                    <a:pt x="117" y="8872"/>
                  </a:lnTo>
                  <a:lnTo>
                    <a:pt x="6478" y="8872"/>
                  </a:lnTo>
                  <a:lnTo>
                    <a:pt x="5691" y="0"/>
                  </a:ln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4" name="Google Shape;10834;p28"/>
            <p:cNvSpPr/>
            <p:nvPr/>
          </p:nvSpPr>
          <p:spPr>
            <a:xfrm>
              <a:off x="7326307" y="2417949"/>
              <a:ext cx="196951" cy="455329"/>
            </a:xfrm>
            <a:custGeom>
              <a:avLst/>
              <a:gdLst/>
              <a:ahLst/>
              <a:cxnLst/>
              <a:rect l="l" t="t" r="r" b="b"/>
              <a:pathLst>
                <a:path w="3700" h="8554" extrusionOk="0">
                  <a:moveTo>
                    <a:pt x="1" y="0"/>
                  </a:moveTo>
                  <a:lnTo>
                    <a:pt x="1256" y="8554"/>
                  </a:lnTo>
                  <a:lnTo>
                    <a:pt x="3700" y="8554"/>
                  </a:lnTo>
                  <a:lnTo>
                    <a:pt x="2344" y="3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9E8">
                <a:alpha val="41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5" name="Google Shape;10835;p28"/>
            <p:cNvSpPr/>
            <p:nvPr/>
          </p:nvSpPr>
          <p:spPr>
            <a:xfrm>
              <a:off x="5915876" y="3533439"/>
              <a:ext cx="1144977" cy="14319"/>
            </a:xfrm>
            <a:custGeom>
              <a:avLst/>
              <a:gdLst/>
              <a:ahLst/>
              <a:cxnLst/>
              <a:rect l="l" t="t" r="r" b="b"/>
              <a:pathLst>
                <a:path w="21510" h="269" extrusionOk="0">
                  <a:moveTo>
                    <a:pt x="1" y="1"/>
                  </a:moveTo>
                  <a:lnTo>
                    <a:pt x="1" y="269"/>
                  </a:lnTo>
                  <a:lnTo>
                    <a:pt x="21510" y="269"/>
                  </a:lnTo>
                  <a:lnTo>
                    <a:pt x="21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6" name="Google Shape;10836;p28"/>
          <p:cNvGrpSpPr/>
          <p:nvPr/>
        </p:nvGrpSpPr>
        <p:grpSpPr>
          <a:xfrm rot="1926705">
            <a:off x="3474504" y="442262"/>
            <a:ext cx="784617" cy="494768"/>
            <a:chOff x="4015675" y="2112550"/>
            <a:chExt cx="545275" cy="343875"/>
          </a:xfrm>
        </p:grpSpPr>
        <p:sp>
          <p:nvSpPr>
            <p:cNvPr id="10837" name="Google Shape;10837;p28"/>
            <p:cNvSpPr/>
            <p:nvPr/>
          </p:nvSpPr>
          <p:spPr>
            <a:xfrm>
              <a:off x="4015675" y="2112550"/>
              <a:ext cx="378725" cy="343875"/>
            </a:xfrm>
            <a:custGeom>
              <a:avLst/>
              <a:gdLst/>
              <a:ahLst/>
              <a:cxnLst/>
              <a:rect l="l" t="t" r="r" b="b"/>
              <a:pathLst>
                <a:path w="15149" h="13755" extrusionOk="0">
                  <a:moveTo>
                    <a:pt x="8012" y="1286"/>
                  </a:moveTo>
                  <a:cubicBezTo>
                    <a:pt x="8877" y="1286"/>
                    <a:pt x="9725" y="1673"/>
                    <a:pt x="10344" y="2372"/>
                  </a:cubicBezTo>
                  <a:cubicBezTo>
                    <a:pt x="11734" y="3962"/>
                    <a:pt x="12705" y="5519"/>
                    <a:pt x="12872" y="6205"/>
                  </a:cubicBezTo>
                  <a:cubicBezTo>
                    <a:pt x="13374" y="8381"/>
                    <a:pt x="11215" y="8967"/>
                    <a:pt x="11031" y="9687"/>
                  </a:cubicBezTo>
                  <a:cubicBezTo>
                    <a:pt x="10813" y="10390"/>
                    <a:pt x="11399" y="12917"/>
                    <a:pt x="9524" y="12967"/>
                  </a:cubicBezTo>
                  <a:lnTo>
                    <a:pt x="4536" y="13051"/>
                  </a:lnTo>
                  <a:cubicBezTo>
                    <a:pt x="4525" y="13051"/>
                    <a:pt x="4515" y="13051"/>
                    <a:pt x="4504" y="13051"/>
                  </a:cubicBezTo>
                  <a:cubicBezTo>
                    <a:pt x="3379" y="13051"/>
                    <a:pt x="2374" y="12186"/>
                    <a:pt x="2109" y="10942"/>
                  </a:cubicBezTo>
                  <a:cubicBezTo>
                    <a:pt x="1925" y="10055"/>
                    <a:pt x="1925" y="9084"/>
                    <a:pt x="2109" y="8130"/>
                  </a:cubicBezTo>
                  <a:cubicBezTo>
                    <a:pt x="2578" y="5853"/>
                    <a:pt x="4335" y="6473"/>
                    <a:pt x="4586" y="5117"/>
                  </a:cubicBezTo>
                  <a:cubicBezTo>
                    <a:pt x="4770" y="4129"/>
                    <a:pt x="5089" y="2338"/>
                    <a:pt x="6762" y="1568"/>
                  </a:cubicBezTo>
                  <a:cubicBezTo>
                    <a:pt x="7167" y="1377"/>
                    <a:pt x="7592" y="1286"/>
                    <a:pt x="8012" y="1286"/>
                  </a:cubicBezTo>
                  <a:close/>
                  <a:moveTo>
                    <a:pt x="7572" y="0"/>
                  </a:moveTo>
                  <a:cubicBezTo>
                    <a:pt x="7036" y="0"/>
                    <a:pt x="6500" y="102"/>
                    <a:pt x="5992" y="313"/>
                  </a:cubicBezTo>
                  <a:cubicBezTo>
                    <a:pt x="3833" y="1183"/>
                    <a:pt x="3515" y="3276"/>
                    <a:pt x="3314" y="4447"/>
                  </a:cubicBezTo>
                  <a:cubicBezTo>
                    <a:pt x="3046" y="6054"/>
                    <a:pt x="703" y="5284"/>
                    <a:pt x="218" y="7946"/>
                  </a:cubicBezTo>
                  <a:cubicBezTo>
                    <a:pt x="0" y="9067"/>
                    <a:pt x="67" y="10206"/>
                    <a:pt x="385" y="11243"/>
                  </a:cubicBezTo>
                  <a:cubicBezTo>
                    <a:pt x="820" y="12716"/>
                    <a:pt x="2209" y="13754"/>
                    <a:pt x="3733" y="13754"/>
                  </a:cubicBezTo>
                  <a:lnTo>
                    <a:pt x="10328" y="13754"/>
                  </a:lnTo>
                  <a:cubicBezTo>
                    <a:pt x="12805" y="13754"/>
                    <a:pt x="11750" y="10741"/>
                    <a:pt x="11968" y="9904"/>
                  </a:cubicBezTo>
                  <a:cubicBezTo>
                    <a:pt x="12202" y="9051"/>
                    <a:pt x="15148" y="8431"/>
                    <a:pt x="14362" y="5853"/>
                  </a:cubicBezTo>
                  <a:cubicBezTo>
                    <a:pt x="14111" y="5050"/>
                    <a:pt x="12721" y="3209"/>
                    <a:pt x="10780" y="1334"/>
                  </a:cubicBezTo>
                  <a:cubicBezTo>
                    <a:pt x="9898" y="475"/>
                    <a:pt x="8734" y="0"/>
                    <a:pt x="7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8" name="Google Shape;10838;p28"/>
            <p:cNvSpPr/>
            <p:nvPr/>
          </p:nvSpPr>
          <p:spPr>
            <a:xfrm>
              <a:off x="4083450" y="2190250"/>
              <a:ext cx="60700" cy="59850"/>
            </a:xfrm>
            <a:custGeom>
              <a:avLst/>
              <a:gdLst/>
              <a:ahLst/>
              <a:cxnLst/>
              <a:rect l="l" t="t" r="r" b="b"/>
              <a:pathLst>
                <a:path w="2428" h="2394" extrusionOk="0">
                  <a:moveTo>
                    <a:pt x="1507" y="0"/>
                  </a:moveTo>
                  <a:cubicBezTo>
                    <a:pt x="1290" y="0"/>
                    <a:pt x="1055" y="0"/>
                    <a:pt x="871" y="17"/>
                  </a:cubicBezTo>
                  <a:cubicBezTo>
                    <a:pt x="754" y="503"/>
                    <a:pt x="670" y="938"/>
                    <a:pt x="603" y="1306"/>
                  </a:cubicBezTo>
                  <a:cubicBezTo>
                    <a:pt x="536" y="1741"/>
                    <a:pt x="285" y="2009"/>
                    <a:pt x="1" y="2193"/>
                  </a:cubicBezTo>
                  <a:cubicBezTo>
                    <a:pt x="436" y="2327"/>
                    <a:pt x="955" y="2394"/>
                    <a:pt x="1507" y="2394"/>
                  </a:cubicBezTo>
                  <a:lnTo>
                    <a:pt x="1708" y="2394"/>
                  </a:lnTo>
                  <a:cubicBezTo>
                    <a:pt x="1775" y="2277"/>
                    <a:pt x="1842" y="2143"/>
                    <a:pt x="1859" y="1992"/>
                  </a:cubicBezTo>
                  <a:cubicBezTo>
                    <a:pt x="1959" y="1490"/>
                    <a:pt x="2093" y="754"/>
                    <a:pt x="2428" y="67"/>
                  </a:cubicBezTo>
                  <a:cubicBezTo>
                    <a:pt x="2126" y="17"/>
                    <a:pt x="1808" y="0"/>
                    <a:pt x="1507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9" name="Google Shape;10839;p28"/>
            <p:cNvSpPr/>
            <p:nvPr/>
          </p:nvSpPr>
          <p:spPr>
            <a:xfrm>
              <a:off x="4044950" y="2112550"/>
              <a:ext cx="363675" cy="343875"/>
            </a:xfrm>
            <a:custGeom>
              <a:avLst/>
              <a:gdLst/>
              <a:ahLst/>
              <a:cxnLst/>
              <a:rect l="l" t="t" r="r" b="b"/>
              <a:pathLst>
                <a:path w="14547" h="13755" extrusionOk="0">
                  <a:moveTo>
                    <a:pt x="7946" y="1273"/>
                  </a:moveTo>
                  <a:cubicBezTo>
                    <a:pt x="8817" y="1273"/>
                    <a:pt x="9671" y="1669"/>
                    <a:pt x="10295" y="2372"/>
                  </a:cubicBezTo>
                  <a:cubicBezTo>
                    <a:pt x="11701" y="3962"/>
                    <a:pt x="12655" y="5519"/>
                    <a:pt x="12839" y="6205"/>
                  </a:cubicBezTo>
                  <a:cubicBezTo>
                    <a:pt x="13358" y="8381"/>
                    <a:pt x="10831" y="8900"/>
                    <a:pt x="10630" y="9636"/>
                  </a:cubicBezTo>
                  <a:cubicBezTo>
                    <a:pt x="10429" y="10339"/>
                    <a:pt x="11366" y="12951"/>
                    <a:pt x="9491" y="12967"/>
                  </a:cubicBezTo>
                  <a:lnTo>
                    <a:pt x="4503" y="13051"/>
                  </a:lnTo>
                  <a:cubicBezTo>
                    <a:pt x="4493" y="13051"/>
                    <a:pt x="4482" y="13051"/>
                    <a:pt x="4471" y="13051"/>
                  </a:cubicBezTo>
                  <a:cubicBezTo>
                    <a:pt x="3330" y="13051"/>
                    <a:pt x="2325" y="12169"/>
                    <a:pt x="2076" y="10925"/>
                  </a:cubicBezTo>
                  <a:cubicBezTo>
                    <a:pt x="1892" y="10055"/>
                    <a:pt x="1892" y="9084"/>
                    <a:pt x="2076" y="8130"/>
                  </a:cubicBezTo>
                  <a:cubicBezTo>
                    <a:pt x="2545" y="5853"/>
                    <a:pt x="4303" y="6473"/>
                    <a:pt x="4554" y="5117"/>
                  </a:cubicBezTo>
                  <a:cubicBezTo>
                    <a:pt x="4738" y="4129"/>
                    <a:pt x="5039" y="2338"/>
                    <a:pt x="6713" y="1552"/>
                  </a:cubicBezTo>
                  <a:cubicBezTo>
                    <a:pt x="7112" y="1363"/>
                    <a:pt x="7531" y="1273"/>
                    <a:pt x="7946" y="1273"/>
                  </a:cubicBezTo>
                  <a:close/>
                  <a:moveTo>
                    <a:pt x="7259" y="0"/>
                  </a:moveTo>
                  <a:cubicBezTo>
                    <a:pt x="6743" y="0"/>
                    <a:pt x="6228" y="102"/>
                    <a:pt x="5742" y="313"/>
                  </a:cubicBezTo>
                  <a:cubicBezTo>
                    <a:pt x="3666" y="1183"/>
                    <a:pt x="3348" y="3276"/>
                    <a:pt x="3164" y="4447"/>
                  </a:cubicBezTo>
                  <a:cubicBezTo>
                    <a:pt x="2913" y="6054"/>
                    <a:pt x="637" y="5284"/>
                    <a:pt x="202" y="7946"/>
                  </a:cubicBezTo>
                  <a:cubicBezTo>
                    <a:pt x="1" y="9067"/>
                    <a:pt x="68" y="10206"/>
                    <a:pt x="335" y="11243"/>
                  </a:cubicBezTo>
                  <a:cubicBezTo>
                    <a:pt x="754" y="12716"/>
                    <a:pt x="2076" y="13754"/>
                    <a:pt x="3566" y="13754"/>
                  </a:cubicBezTo>
                  <a:lnTo>
                    <a:pt x="9910" y="13754"/>
                  </a:lnTo>
                  <a:cubicBezTo>
                    <a:pt x="12287" y="13754"/>
                    <a:pt x="10948" y="10724"/>
                    <a:pt x="11182" y="9871"/>
                  </a:cubicBezTo>
                  <a:cubicBezTo>
                    <a:pt x="11366" y="9017"/>
                    <a:pt x="14547" y="8431"/>
                    <a:pt x="13777" y="5853"/>
                  </a:cubicBezTo>
                  <a:cubicBezTo>
                    <a:pt x="13542" y="5050"/>
                    <a:pt x="12203" y="3209"/>
                    <a:pt x="10345" y="1334"/>
                  </a:cubicBezTo>
                  <a:cubicBezTo>
                    <a:pt x="9498" y="475"/>
                    <a:pt x="8376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0" name="Google Shape;10840;p28"/>
            <p:cNvSpPr/>
            <p:nvPr/>
          </p:nvSpPr>
          <p:spPr>
            <a:xfrm>
              <a:off x="4169650" y="2136025"/>
              <a:ext cx="385025" cy="320400"/>
            </a:xfrm>
            <a:custGeom>
              <a:avLst/>
              <a:gdLst/>
              <a:ahLst/>
              <a:cxnLst/>
              <a:rect l="l" t="t" r="r" b="b"/>
              <a:pathLst>
                <a:path w="15401" h="12816" extrusionOk="0">
                  <a:moveTo>
                    <a:pt x="11120" y="1162"/>
                  </a:moveTo>
                  <a:cubicBezTo>
                    <a:pt x="11994" y="1162"/>
                    <a:pt x="12716" y="1528"/>
                    <a:pt x="13090" y="2186"/>
                  </a:cubicBezTo>
                  <a:cubicBezTo>
                    <a:pt x="13944" y="3676"/>
                    <a:pt x="14396" y="5115"/>
                    <a:pt x="14312" y="5751"/>
                  </a:cubicBezTo>
                  <a:cubicBezTo>
                    <a:pt x="14061" y="7794"/>
                    <a:pt x="11617" y="8296"/>
                    <a:pt x="11149" y="8965"/>
                  </a:cubicBezTo>
                  <a:cubicBezTo>
                    <a:pt x="10713" y="9635"/>
                    <a:pt x="10513" y="12045"/>
                    <a:pt x="8638" y="12062"/>
                  </a:cubicBezTo>
                  <a:lnTo>
                    <a:pt x="3633" y="12129"/>
                  </a:lnTo>
                  <a:cubicBezTo>
                    <a:pt x="3621" y="12129"/>
                    <a:pt x="3609" y="12129"/>
                    <a:pt x="3597" y="12129"/>
                  </a:cubicBezTo>
                  <a:cubicBezTo>
                    <a:pt x="2447" y="12129"/>
                    <a:pt x="1760" y="11330"/>
                    <a:pt x="1926" y="10170"/>
                  </a:cubicBezTo>
                  <a:cubicBezTo>
                    <a:pt x="2026" y="9350"/>
                    <a:pt x="2361" y="8446"/>
                    <a:pt x="2880" y="7542"/>
                  </a:cubicBezTo>
                  <a:cubicBezTo>
                    <a:pt x="4118" y="5433"/>
                    <a:pt x="5658" y="6003"/>
                    <a:pt x="6395" y="4747"/>
                  </a:cubicBezTo>
                  <a:cubicBezTo>
                    <a:pt x="6914" y="3826"/>
                    <a:pt x="7868" y="2153"/>
                    <a:pt x="9793" y="1416"/>
                  </a:cubicBezTo>
                  <a:cubicBezTo>
                    <a:pt x="10256" y="1244"/>
                    <a:pt x="10705" y="1162"/>
                    <a:pt x="11120" y="1162"/>
                  </a:cubicBezTo>
                  <a:close/>
                  <a:moveTo>
                    <a:pt x="10818" y="0"/>
                  </a:moveTo>
                  <a:cubicBezTo>
                    <a:pt x="10310" y="0"/>
                    <a:pt x="9771" y="90"/>
                    <a:pt x="9224" y="278"/>
                  </a:cubicBezTo>
                  <a:cubicBezTo>
                    <a:pt x="6847" y="1098"/>
                    <a:pt x="5809" y="3073"/>
                    <a:pt x="5257" y="4128"/>
                  </a:cubicBezTo>
                  <a:cubicBezTo>
                    <a:pt x="4453" y="5618"/>
                    <a:pt x="2445" y="4914"/>
                    <a:pt x="1072" y="7392"/>
                  </a:cubicBezTo>
                  <a:cubicBezTo>
                    <a:pt x="486" y="8463"/>
                    <a:pt x="151" y="9518"/>
                    <a:pt x="84" y="10472"/>
                  </a:cubicBezTo>
                  <a:cubicBezTo>
                    <a:pt x="1" y="11861"/>
                    <a:pt x="955" y="12815"/>
                    <a:pt x="2445" y="12815"/>
                  </a:cubicBezTo>
                  <a:lnTo>
                    <a:pt x="8789" y="12815"/>
                  </a:lnTo>
                  <a:cubicBezTo>
                    <a:pt x="11165" y="12815"/>
                    <a:pt x="11098" y="9986"/>
                    <a:pt x="11601" y="9200"/>
                  </a:cubicBezTo>
                  <a:cubicBezTo>
                    <a:pt x="12120" y="8413"/>
                    <a:pt x="15250" y="7860"/>
                    <a:pt x="15350" y="5450"/>
                  </a:cubicBezTo>
                  <a:cubicBezTo>
                    <a:pt x="15400" y="4730"/>
                    <a:pt x="14681" y="2990"/>
                    <a:pt x="13475" y="1249"/>
                  </a:cubicBezTo>
                  <a:cubicBezTo>
                    <a:pt x="12910" y="442"/>
                    <a:pt x="11941" y="0"/>
                    <a:pt x="108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1" name="Google Shape;10841;p28"/>
            <p:cNvSpPr/>
            <p:nvPr/>
          </p:nvSpPr>
          <p:spPr>
            <a:xfrm>
              <a:off x="4264650" y="2188575"/>
              <a:ext cx="74925" cy="89150"/>
            </a:xfrm>
            <a:custGeom>
              <a:avLst/>
              <a:gdLst/>
              <a:ahLst/>
              <a:cxnLst/>
              <a:rect l="l" t="t" r="r" b="b"/>
              <a:pathLst>
                <a:path w="2997" h="3566" extrusionOk="0">
                  <a:moveTo>
                    <a:pt x="2746" y="0"/>
                  </a:moveTo>
                  <a:cubicBezTo>
                    <a:pt x="2110" y="737"/>
                    <a:pt x="1725" y="1490"/>
                    <a:pt x="1423" y="2043"/>
                  </a:cubicBezTo>
                  <a:cubicBezTo>
                    <a:pt x="1122" y="2628"/>
                    <a:pt x="586" y="2879"/>
                    <a:pt x="0" y="3097"/>
                  </a:cubicBezTo>
                  <a:cubicBezTo>
                    <a:pt x="452" y="3264"/>
                    <a:pt x="921" y="3432"/>
                    <a:pt x="1423" y="3566"/>
                  </a:cubicBezTo>
                  <a:cubicBezTo>
                    <a:pt x="1892" y="3348"/>
                    <a:pt x="2310" y="3147"/>
                    <a:pt x="2578" y="2645"/>
                  </a:cubicBezTo>
                  <a:cubicBezTo>
                    <a:pt x="2712" y="2428"/>
                    <a:pt x="2829" y="2210"/>
                    <a:pt x="2997" y="1925"/>
                  </a:cubicBezTo>
                  <a:cubicBezTo>
                    <a:pt x="2879" y="1473"/>
                    <a:pt x="2762" y="787"/>
                    <a:pt x="2746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2" name="Google Shape;10842;p28"/>
            <p:cNvSpPr/>
            <p:nvPr/>
          </p:nvSpPr>
          <p:spPr>
            <a:xfrm>
              <a:off x="4369275" y="2135800"/>
              <a:ext cx="79100" cy="64100"/>
            </a:xfrm>
            <a:custGeom>
              <a:avLst/>
              <a:gdLst/>
              <a:ahLst/>
              <a:cxnLst/>
              <a:rect l="l" t="t" r="r" b="b"/>
              <a:pathLst>
                <a:path w="3164" h="2564" extrusionOk="0">
                  <a:moveTo>
                    <a:pt x="2829" y="1"/>
                  </a:moveTo>
                  <a:cubicBezTo>
                    <a:pt x="2326" y="1"/>
                    <a:pt x="1782" y="99"/>
                    <a:pt x="1239" y="270"/>
                  </a:cubicBezTo>
                  <a:cubicBezTo>
                    <a:pt x="770" y="438"/>
                    <a:pt x="352" y="638"/>
                    <a:pt x="0" y="856"/>
                  </a:cubicBezTo>
                  <a:cubicBezTo>
                    <a:pt x="50" y="1174"/>
                    <a:pt x="50" y="1526"/>
                    <a:pt x="50" y="1894"/>
                  </a:cubicBezTo>
                  <a:cubicBezTo>
                    <a:pt x="50" y="2111"/>
                    <a:pt x="50" y="2329"/>
                    <a:pt x="17" y="2563"/>
                  </a:cubicBezTo>
                  <a:cubicBezTo>
                    <a:pt x="502" y="2111"/>
                    <a:pt x="1088" y="1693"/>
                    <a:pt x="1808" y="1425"/>
                  </a:cubicBezTo>
                  <a:cubicBezTo>
                    <a:pt x="2277" y="1241"/>
                    <a:pt x="2745" y="1174"/>
                    <a:pt x="3164" y="1174"/>
                  </a:cubicBezTo>
                  <a:cubicBezTo>
                    <a:pt x="3063" y="772"/>
                    <a:pt x="2980" y="387"/>
                    <a:pt x="2946" y="2"/>
                  </a:cubicBezTo>
                  <a:cubicBezTo>
                    <a:pt x="2907" y="1"/>
                    <a:pt x="2868" y="1"/>
                    <a:pt x="282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3" name="Google Shape;10843;p28"/>
            <p:cNvSpPr/>
            <p:nvPr/>
          </p:nvSpPr>
          <p:spPr>
            <a:xfrm>
              <a:off x="4199375" y="2154175"/>
              <a:ext cx="361575" cy="302250"/>
            </a:xfrm>
            <a:custGeom>
              <a:avLst/>
              <a:gdLst/>
              <a:ahLst/>
              <a:cxnLst/>
              <a:rect l="l" t="t" r="r" b="b"/>
              <a:pathLst>
                <a:path w="14463" h="12090" extrusionOk="0">
                  <a:moveTo>
                    <a:pt x="10496" y="955"/>
                  </a:moveTo>
                  <a:cubicBezTo>
                    <a:pt x="11383" y="955"/>
                    <a:pt x="12149" y="1322"/>
                    <a:pt x="12521" y="1996"/>
                  </a:cubicBezTo>
                  <a:cubicBezTo>
                    <a:pt x="13291" y="3419"/>
                    <a:pt x="13542" y="4808"/>
                    <a:pt x="13458" y="5427"/>
                  </a:cubicBezTo>
                  <a:cubicBezTo>
                    <a:pt x="13224" y="7369"/>
                    <a:pt x="10713" y="7804"/>
                    <a:pt x="10294" y="8440"/>
                  </a:cubicBezTo>
                  <a:cubicBezTo>
                    <a:pt x="9876" y="9059"/>
                    <a:pt x="9926" y="11369"/>
                    <a:pt x="8135" y="11386"/>
                  </a:cubicBezTo>
                  <a:lnTo>
                    <a:pt x="3348" y="11453"/>
                  </a:lnTo>
                  <a:cubicBezTo>
                    <a:pt x="3336" y="11453"/>
                    <a:pt x="3325" y="11453"/>
                    <a:pt x="3314" y="11453"/>
                  </a:cubicBezTo>
                  <a:cubicBezTo>
                    <a:pt x="2212" y="11453"/>
                    <a:pt x="1508" y="10655"/>
                    <a:pt x="1674" y="9528"/>
                  </a:cubicBezTo>
                  <a:cubicBezTo>
                    <a:pt x="1775" y="8725"/>
                    <a:pt x="2109" y="7854"/>
                    <a:pt x="2611" y="6967"/>
                  </a:cubicBezTo>
                  <a:cubicBezTo>
                    <a:pt x="3833" y="4925"/>
                    <a:pt x="5323" y="5528"/>
                    <a:pt x="6026" y="4289"/>
                  </a:cubicBezTo>
                  <a:cubicBezTo>
                    <a:pt x="6528" y="3419"/>
                    <a:pt x="7432" y="1828"/>
                    <a:pt x="9273" y="1176"/>
                  </a:cubicBezTo>
                  <a:cubicBezTo>
                    <a:pt x="9689" y="1027"/>
                    <a:pt x="10104" y="955"/>
                    <a:pt x="10496" y="955"/>
                  </a:cubicBezTo>
                  <a:close/>
                  <a:moveTo>
                    <a:pt x="10398" y="1"/>
                  </a:moveTo>
                  <a:cubicBezTo>
                    <a:pt x="9919" y="1"/>
                    <a:pt x="9399" y="86"/>
                    <a:pt x="8855" y="255"/>
                  </a:cubicBezTo>
                  <a:cubicBezTo>
                    <a:pt x="6595" y="958"/>
                    <a:pt x="5708" y="2866"/>
                    <a:pt x="5139" y="3921"/>
                  </a:cubicBezTo>
                  <a:cubicBezTo>
                    <a:pt x="4369" y="5360"/>
                    <a:pt x="2411" y="4607"/>
                    <a:pt x="1038" y="7017"/>
                  </a:cubicBezTo>
                  <a:cubicBezTo>
                    <a:pt x="469" y="8038"/>
                    <a:pt x="151" y="9059"/>
                    <a:pt x="84" y="10030"/>
                  </a:cubicBezTo>
                  <a:cubicBezTo>
                    <a:pt x="0" y="11369"/>
                    <a:pt x="737" y="12089"/>
                    <a:pt x="2176" y="12089"/>
                  </a:cubicBezTo>
                  <a:lnTo>
                    <a:pt x="8269" y="12089"/>
                  </a:lnTo>
                  <a:cubicBezTo>
                    <a:pt x="10512" y="12089"/>
                    <a:pt x="10244" y="9394"/>
                    <a:pt x="10713" y="8658"/>
                  </a:cubicBezTo>
                  <a:cubicBezTo>
                    <a:pt x="11198" y="7904"/>
                    <a:pt x="14295" y="7436"/>
                    <a:pt x="14412" y="5176"/>
                  </a:cubicBezTo>
                  <a:cubicBezTo>
                    <a:pt x="14462" y="4473"/>
                    <a:pt x="13826" y="2833"/>
                    <a:pt x="12722" y="1125"/>
                  </a:cubicBezTo>
                  <a:cubicBezTo>
                    <a:pt x="12213" y="369"/>
                    <a:pt x="11393" y="1"/>
                    <a:pt x="10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4" name="Google Shape;10844;p28"/>
          <p:cNvGrpSpPr/>
          <p:nvPr/>
        </p:nvGrpSpPr>
        <p:grpSpPr>
          <a:xfrm rot="-1811716" flipH="1">
            <a:off x="4046964" y="418781"/>
            <a:ext cx="193361" cy="118994"/>
            <a:chOff x="5492850" y="1205450"/>
            <a:chExt cx="260725" cy="160450"/>
          </a:xfrm>
        </p:grpSpPr>
        <p:sp>
          <p:nvSpPr>
            <p:cNvPr id="10845" name="Google Shape;10845;p28"/>
            <p:cNvSpPr/>
            <p:nvPr/>
          </p:nvSpPr>
          <p:spPr>
            <a:xfrm>
              <a:off x="5492850" y="1205475"/>
              <a:ext cx="260725" cy="160425"/>
            </a:xfrm>
            <a:custGeom>
              <a:avLst/>
              <a:gdLst/>
              <a:ahLst/>
              <a:cxnLst/>
              <a:rect l="l" t="t" r="r" b="b"/>
              <a:pathLst>
                <a:path w="10429" h="6417" extrusionOk="0">
                  <a:moveTo>
                    <a:pt x="4446" y="0"/>
                  </a:moveTo>
                  <a:cubicBezTo>
                    <a:pt x="1577" y="0"/>
                    <a:pt x="0" y="1537"/>
                    <a:pt x="0" y="2918"/>
                  </a:cubicBezTo>
                  <a:cubicBezTo>
                    <a:pt x="0" y="4592"/>
                    <a:pt x="1490" y="6416"/>
                    <a:pt x="5423" y="6416"/>
                  </a:cubicBezTo>
                  <a:cubicBezTo>
                    <a:pt x="9441" y="6416"/>
                    <a:pt x="10428" y="3554"/>
                    <a:pt x="8922" y="1797"/>
                  </a:cubicBezTo>
                  <a:cubicBezTo>
                    <a:pt x="8235" y="976"/>
                    <a:pt x="6578" y="156"/>
                    <a:pt x="5256" y="39"/>
                  </a:cubicBezTo>
                  <a:cubicBezTo>
                    <a:pt x="4976" y="13"/>
                    <a:pt x="4706" y="0"/>
                    <a:pt x="4446" y="0"/>
                  </a:cubicBezTo>
                  <a:close/>
                </a:path>
              </a:pathLst>
            </a:custGeom>
            <a:solidFill>
              <a:srgbClr val="8E8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6" name="Google Shape;10846;p28"/>
            <p:cNvSpPr/>
            <p:nvPr/>
          </p:nvSpPr>
          <p:spPr>
            <a:xfrm>
              <a:off x="5493675" y="1205450"/>
              <a:ext cx="213450" cy="95300"/>
            </a:xfrm>
            <a:custGeom>
              <a:avLst/>
              <a:gdLst/>
              <a:ahLst/>
              <a:cxnLst/>
              <a:rect l="l" t="t" r="r" b="b"/>
              <a:pathLst>
                <a:path w="8538" h="3812" extrusionOk="0">
                  <a:moveTo>
                    <a:pt x="4413" y="1"/>
                  </a:moveTo>
                  <a:cubicBezTo>
                    <a:pt x="1731" y="1"/>
                    <a:pt x="184" y="1354"/>
                    <a:pt x="1" y="2651"/>
                  </a:cubicBezTo>
                  <a:cubicBezTo>
                    <a:pt x="611" y="3331"/>
                    <a:pt x="1633" y="3812"/>
                    <a:pt x="3121" y="3812"/>
                  </a:cubicBezTo>
                  <a:cubicBezTo>
                    <a:pt x="3797" y="3812"/>
                    <a:pt x="4568" y="3713"/>
                    <a:pt x="5441" y="3488"/>
                  </a:cubicBezTo>
                  <a:cubicBezTo>
                    <a:pt x="7081" y="3070"/>
                    <a:pt x="8085" y="2300"/>
                    <a:pt x="8537" y="1446"/>
                  </a:cubicBezTo>
                  <a:cubicBezTo>
                    <a:pt x="7734" y="743"/>
                    <a:pt x="6361" y="140"/>
                    <a:pt x="5223" y="40"/>
                  </a:cubicBezTo>
                  <a:cubicBezTo>
                    <a:pt x="4943" y="13"/>
                    <a:pt x="4673" y="1"/>
                    <a:pt x="4413" y="1"/>
                  </a:cubicBezTo>
                  <a:close/>
                </a:path>
              </a:pathLst>
            </a:custGeom>
            <a:solidFill>
              <a:srgbClr val="B5A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7" name="Google Shape;10847;p28"/>
            <p:cNvSpPr/>
            <p:nvPr/>
          </p:nvSpPr>
          <p:spPr>
            <a:xfrm>
              <a:off x="5528400" y="1223600"/>
              <a:ext cx="52350" cy="26800"/>
            </a:xfrm>
            <a:custGeom>
              <a:avLst/>
              <a:gdLst/>
              <a:ahLst/>
              <a:cxnLst/>
              <a:rect l="l" t="t" r="r" b="b"/>
              <a:pathLst>
                <a:path w="2094" h="1072" extrusionOk="0">
                  <a:moveTo>
                    <a:pt x="1005" y="0"/>
                  </a:moveTo>
                  <a:cubicBezTo>
                    <a:pt x="587" y="184"/>
                    <a:pt x="252" y="469"/>
                    <a:pt x="1" y="754"/>
                  </a:cubicBezTo>
                  <a:cubicBezTo>
                    <a:pt x="570" y="971"/>
                    <a:pt x="1256" y="1072"/>
                    <a:pt x="2093" y="1072"/>
                  </a:cubicBezTo>
                  <a:cubicBezTo>
                    <a:pt x="1725" y="636"/>
                    <a:pt x="1373" y="268"/>
                    <a:pt x="1005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8" name="Google Shape;10848;p28"/>
            <p:cNvSpPr/>
            <p:nvPr/>
          </p:nvSpPr>
          <p:spPr>
            <a:xfrm>
              <a:off x="5569850" y="1214875"/>
              <a:ext cx="89975" cy="33850"/>
            </a:xfrm>
            <a:custGeom>
              <a:avLst/>
              <a:gdLst/>
              <a:ahLst/>
              <a:cxnLst/>
              <a:rect l="l" t="t" r="r" b="b"/>
              <a:pathLst>
                <a:path w="3599" h="1354" extrusionOk="0">
                  <a:moveTo>
                    <a:pt x="1129" y="0"/>
                  </a:moveTo>
                  <a:cubicBezTo>
                    <a:pt x="714" y="0"/>
                    <a:pt x="338" y="49"/>
                    <a:pt x="0" y="132"/>
                  </a:cubicBezTo>
                  <a:cubicBezTo>
                    <a:pt x="418" y="433"/>
                    <a:pt x="837" y="835"/>
                    <a:pt x="1272" y="1354"/>
                  </a:cubicBezTo>
                  <a:cubicBezTo>
                    <a:pt x="2243" y="1253"/>
                    <a:pt x="3013" y="935"/>
                    <a:pt x="3599" y="517"/>
                  </a:cubicBezTo>
                  <a:cubicBezTo>
                    <a:pt x="3348" y="400"/>
                    <a:pt x="3097" y="316"/>
                    <a:pt x="2846" y="249"/>
                  </a:cubicBezTo>
                  <a:cubicBezTo>
                    <a:pt x="2209" y="74"/>
                    <a:pt x="1639" y="0"/>
                    <a:pt x="1129" y="0"/>
                  </a:cubicBezTo>
                  <a:close/>
                </a:path>
              </a:pathLst>
            </a:custGeom>
            <a:solidFill>
              <a:srgbClr val="E2C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9" name="Google Shape;10849;p28"/>
            <p:cNvSpPr/>
            <p:nvPr/>
          </p:nvSpPr>
          <p:spPr>
            <a:xfrm>
              <a:off x="5505400" y="1251225"/>
              <a:ext cx="41025" cy="62775"/>
            </a:xfrm>
            <a:custGeom>
              <a:avLst/>
              <a:gdLst/>
              <a:ahLst/>
              <a:cxnLst/>
              <a:rect l="l" t="t" r="r" b="b"/>
              <a:pathLst>
                <a:path w="1641" h="2511" extrusionOk="0">
                  <a:moveTo>
                    <a:pt x="820" y="0"/>
                  </a:moveTo>
                  <a:cubicBezTo>
                    <a:pt x="369" y="0"/>
                    <a:pt x="0" y="569"/>
                    <a:pt x="0" y="1255"/>
                  </a:cubicBezTo>
                  <a:cubicBezTo>
                    <a:pt x="0" y="1958"/>
                    <a:pt x="385" y="2511"/>
                    <a:pt x="820" y="2511"/>
                  </a:cubicBezTo>
                  <a:cubicBezTo>
                    <a:pt x="1289" y="2511"/>
                    <a:pt x="1641" y="1975"/>
                    <a:pt x="1641" y="1255"/>
                  </a:cubicBezTo>
                  <a:cubicBezTo>
                    <a:pt x="1641" y="569"/>
                    <a:pt x="1256" y="0"/>
                    <a:pt x="820" y="0"/>
                  </a:cubicBezTo>
                  <a:close/>
                </a:path>
              </a:pathLst>
            </a:custGeom>
            <a:solidFill>
              <a:srgbClr val="5952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0" name="Google Shape;10850;p28"/>
            <p:cNvSpPr/>
            <p:nvPr/>
          </p:nvSpPr>
          <p:spPr>
            <a:xfrm>
              <a:off x="5505400" y="1252050"/>
              <a:ext cx="41025" cy="42700"/>
            </a:xfrm>
            <a:custGeom>
              <a:avLst/>
              <a:gdLst/>
              <a:ahLst/>
              <a:cxnLst/>
              <a:rect l="l" t="t" r="r" b="b"/>
              <a:pathLst>
                <a:path w="1641" h="1708" extrusionOk="0">
                  <a:moveTo>
                    <a:pt x="820" y="1"/>
                  </a:moveTo>
                  <a:cubicBezTo>
                    <a:pt x="369" y="1"/>
                    <a:pt x="0" y="553"/>
                    <a:pt x="0" y="1256"/>
                  </a:cubicBezTo>
                  <a:cubicBezTo>
                    <a:pt x="0" y="1423"/>
                    <a:pt x="34" y="1557"/>
                    <a:pt x="67" y="1708"/>
                  </a:cubicBezTo>
                  <a:cubicBezTo>
                    <a:pt x="218" y="1507"/>
                    <a:pt x="469" y="1340"/>
                    <a:pt x="754" y="1256"/>
                  </a:cubicBezTo>
                  <a:cubicBezTo>
                    <a:pt x="962" y="1179"/>
                    <a:pt x="1170" y="1146"/>
                    <a:pt x="1359" y="1146"/>
                  </a:cubicBezTo>
                  <a:cubicBezTo>
                    <a:pt x="1459" y="1146"/>
                    <a:pt x="1554" y="1155"/>
                    <a:pt x="1641" y="1172"/>
                  </a:cubicBezTo>
                  <a:cubicBezTo>
                    <a:pt x="1624" y="519"/>
                    <a:pt x="1256" y="1"/>
                    <a:pt x="820" y="1"/>
                  </a:cubicBezTo>
                  <a:close/>
                </a:path>
              </a:pathLst>
            </a:custGeom>
            <a:solidFill>
              <a:srgbClr val="44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1839" y="769546"/>
            <a:ext cx="5986656" cy="650430"/>
          </a:xfrm>
        </p:spPr>
        <p:txBody>
          <a:bodyPr/>
          <a:lstStyle/>
          <a:p>
            <a:pPr algn="l"/>
            <a:r>
              <a:rPr lang="hu-HU" dirty="0"/>
              <a:t>Héja </a:t>
            </a:r>
            <a:r>
              <a:rPr lang="hu-HU" dirty="0" err="1"/>
              <a:t>Gábor’s</a:t>
            </a:r>
            <a:r>
              <a:rPr lang="hu-HU" dirty="0"/>
              <a:t> main </a:t>
            </a:r>
            <a:r>
              <a:rPr lang="hu-HU" dirty="0" err="1"/>
              <a:t>function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31839" y="1282755"/>
            <a:ext cx="6020556" cy="861498"/>
          </a:xfrm>
        </p:spPr>
        <p:txBody>
          <a:bodyPr/>
          <a:lstStyle/>
          <a:p>
            <a:pPr marL="0" indent="0" algn="l"/>
            <a:r>
              <a:rPr lang="hu-HU" dirty="0"/>
              <a:t>Héja Gábor main </a:t>
            </a:r>
            <a:r>
              <a:rPr lang="hu-HU" dirty="0" err="1"/>
              <a:t>function</a:t>
            </a:r>
            <a:r>
              <a:rPr lang="hu-HU" dirty="0"/>
              <a:t> is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pizza </a:t>
            </a:r>
            <a:r>
              <a:rPr lang="hu-HU" dirty="0" err="1"/>
              <a:t>searching</a:t>
            </a:r>
            <a:r>
              <a:rPr lang="hu-HU" dirty="0"/>
              <a:t>, he made it </a:t>
            </a: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seach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toppings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pizza,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both</a:t>
            </a:r>
            <a:r>
              <a:rPr lang="hu-HU" dirty="0"/>
              <a:t>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02" y="1933186"/>
            <a:ext cx="5192822" cy="301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8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604017" y="1672955"/>
            <a:ext cx="4393495" cy="3016740"/>
          </a:xfrm>
        </p:spPr>
        <p:txBody>
          <a:bodyPr/>
          <a:lstStyle/>
          <a:p>
            <a:pPr>
              <a:buFontTx/>
              <a:buChar char="-"/>
            </a:pPr>
            <a:r>
              <a:rPr lang="hu-HU" dirty="0"/>
              <a:t>The user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encounters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login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either</a:t>
            </a:r>
            <a:r>
              <a:rPr lang="hu-HU" dirty="0"/>
              <a:t> login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register</a:t>
            </a:r>
            <a:endParaRPr lang="hu-HU" dirty="0"/>
          </a:p>
          <a:p>
            <a:pPr>
              <a:buFontTx/>
              <a:buChar char="-"/>
            </a:pPr>
            <a:endParaRPr lang="hu-HU" dirty="0"/>
          </a:p>
          <a:p>
            <a:pPr>
              <a:buFontTx/>
              <a:buChar char="-"/>
            </a:pP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user logs in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presented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homepage, </a:t>
            </a:r>
            <a:r>
              <a:rPr lang="hu-HU" dirty="0" err="1"/>
              <a:t>the</a:t>
            </a:r>
            <a:r>
              <a:rPr lang="hu-HU" dirty="0"/>
              <a:t> user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relocate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page</a:t>
            </a:r>
            <a:endParaRPr lang="hu-HU" dirty="0"/>
          </a:p>
          <a:p>
            <a:pPr>
              <a:buFontTx/>
              <a:buChar char="-"/>
            </a:pPr>
            <a:endParaRPr lang="hu-HU" dirty="0"/>
          </a:p>
          <a:p>
            <a:pPr>
              <a:buFontTx/>
              <a:buChar char="-"/>
            </a:pPr>
            <a:r>
              <a:rPr lang="hu-HU" dirty="0"/>
              <a:t>The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 a pizza </a:t>
            </a:r>
            <a:r>
              <a:rPr lang="hu-HU" dirty="0" err="1"/>
              <a:t>which</a:t>
            </a:r>
            <a:r>
              <a:rPr lang="hu-HU" dirty="0"/>
              <a:t> he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profile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admins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it</a:t>
            </a:r>
          </a:p>
          <a:p>
            <a:pPr>
              <a:buFontTx/>
              <a:buChar char="-"/>
            </a:pPr>
            <a:endParaRPr lang="hu-HU" dirty="0"/>
          </a:p>
          <a:p>
            <a:pPr marL="139700" indent="0">
              <a:buNone/>
            </a:pPr>
            <a:endParaRPr lang="hu-HU" dirty="0"/>
          </a:p>
          <a:p>
            <a:pPr marL="139700" indent="0">
              <a:buNone/>
            </a:pP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604017" y="878206"/>
            <a:ext cx="5642874" cy="356400"/>
          </a:xfrm>
        </p:spPr>
        <p:txBody>
          <a:bodyPr/>
          <a:lstStyle/>
          <a:p>
            <a:r>
              <a:rPr lang="hu-HU" dirty="0" err="1">
                <a:solidFill>
                  <a:srgbClr val="DD5845"/>
                </a:solidFill>
              </a:rPr>
              <a:t>Functioality</a:t>
            </a:r>
            <a:endParaRPr lang="hu-HU" dirty="0">
              <a:solidFill>
                <a:srgbClr val="DD58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3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604017" y="1672955"/>
            <a:ext cx="4393495" cy="3016740"/>
          </a:xfrm>
        </p:spPr>
        <p:txBody>
          <a:bodyPr/>
          <a:lstStyle/>
          <a:p>
            <a:pPr>
              <a:buFontTx/>
              <a:buChar char="-"/>
            </a:pPr>
            <a:r>
              <a:rPr lang="hu-HU" dirty="0" err="1"/>
              <a:t>Trello</a:t>
            </a:r>
            <a:endParaRPr lang="hu-HU" dirty="0"/>
          </a:p>
          <a:p>
            <a:pPr lvl="1">
              <a:buFontTx/>
              <a:buChar char="-"/>
            </a:pPr>
            <a:r>
              <a:rPr lang="hu-HU" dirty="0"/>
              <a:t>Team </a:t>
            </a:r>
            <a:r>
              <a:rPr lang="hu-HU" dirty="0" err="1"/>
              <a:t>coordination</a:t>
            </a:r>
            <a:endParaRPr lang="hu-HU" dirty="0"/>
          </a:p>
          <a:p>
            <a:pPr lvl="1">
              <a:buFontTx/>
              <a:buChar char="-"/>
            </a:pPr>
            <a:endParaRPr lang="hu-HU" dirty="0"/>
          </a:p>
          <a:p>
            <a:pPr>
              <a:buFontTx/>
              <a:buChar char="-"/>
            </a:pPr>
            <a:r>
              <a:rPr lang="hu-HU" dirty="0" err="1"/>
              <a:t>Github</a:t>
            </a:r>
            <a:endParaRPr lang="hu-HU" dirty="0"/>
          </a:p>
          <a:p>
            <a:pPr marL="139700" indent="0">
              <a:buNone/>
            </a:pPr>
            <a:r>
              <a:rPr lang="hu-HU" dirty="0"/>
              <a:t>          - 	Version management</a:t>
            </a:r>
          </a:p>
          <a:p>
            <a:pPr marL="139700" indent="0">
              <a:buNone/>
            </a:pPr>
            <a:endParaRPr lang="hu-HU" dirty="0"/>
          </a:p>
          <a:p>
            <a:pPr>
              <a:buFontTx/>
              <a:buChar char="-"/>
            </a:pPr>
            <a:r>
              <a:rPr lang="hu-HU" dirty="0" err="1"/>
              <a:t>Gmail</a:t>
            </a:r>
            <a:r>
              <a:rPr lang="hu-HU" dirty="0"/>
              <a:t>, </a:t>
            </a:r>
            <a:r>
              <a:rPr lang="hu-HU" dirty="0" err="1"/>
              <a:t>discord</a:t>
            </a:r>
            <a:endParaRPr lang="hu-HU" dirty="0"/>
          </a:p>
          <a:p>
            <a:pPr marL="139700" indent="0">
              <a:buNone/>
            </a:pPr>
            <a:r>
              <a:rPr lang="hu-HU" dirty="0"/>
              <a:t>          - 	</a:t>
            </a:r>
            <a:r>
              <a:rPr lang="hu-HU" dirty="0" err="1"/>
              <a:t>Discussing</a:t>
            </a:r>
            <a:endParaRPr lang="hu-HU" dirty="0"/>
          </a:p>
          <a:p>
            <a:pPr marL="139700" indent="0">
              <a:buNone/>
            </a:pPr>
            <a:endParaRPr lang="hu-HU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>
          <a:xfrm>
            <a:off x="604017" y="823885"/>
            <a:ext cx="5642874" cy="356400"/>
          </a:xfrm>
        </p:spPr>
        <p:txBody>
          <a:bodyPr/>
          <a:lstStyle/>
          <a:p>
            <a:r>
              <a:rPr lang="hu-HU" dirty="0">
                <a:solidFill>
                  <a:srgbClr val="DD5845"/>
                </a:solidFill>
              </a:rPr>
              <a:t>Project management </a:t>
            </a:r>
            <a:r>
              <a:rPr lang="hu-HU" dirty="0" err="1">
                <a:solidFill>
                  <a:srgbClr val="DD5845"/>
                </a:solidFill>
              </a:rPr>
              <a:t>tools</a:t>
            </a:r>
            <a:endParaRPr lang="hu-HU" dirty="0">
              <a:solidFill>
                <a:srgbClr val="DD58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3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8" name="Google Shape;12418;p44"/>
          <p:cNvSpPr txBox="1">
            <a:spLocks noGrp="1"/>
          </p:cNvSpPr>
          <p:nvPr>
            <p:ph type="title"/>
          </p:nvPr>
        </p:nvSpPr>
        <p:spPr>
          <a:xfrm>
            <a:off x="1380392" y="1415100"/>
            <a:ext cx="6207370" cy="2313300"/>
          </a:xfrm>
          <a:prstGeom prst="rect">
            <a:avLst/>
          </a:prstGeom>
        </p:spPr>
        <p:txBody>
          <a:bodyPr spcFirstLastPara="1" wrap="square" lIns="27430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Thanks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en" dirty="0"/>
              <a:t> </a:t>
            </a:r>
            <a:r>
              <a:rPr lang="hu-HU" dirty="0" err="1">
                <a:solidFill>
                  <a:schemeClr val="accent5"/>
                </a:solidFill>
              </a:rPr>
              <a:t>watching</a:t>
            </a:r>
            <a:r>
              <a:rPr lang="hu-HU" dirty="0">
                <a:solidFill>
                  <a:schemeClr val="accent5"/>
                </a:solidFill>
              </a:rPr>
              <a:t>!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8" name="Google Shape;10998;p30"/>
          <p:cNvSpPr txBox="1">
            <a:spLocks noGrp="1"/>
          </p:cNvSpPr>
          <p:nvPr>
            <p:ph type="subTitle" idx="9"/>
          </p:nvPr>
        </p:nvSpPr>
        <p:spPr>
          <a:xfrm>
            <a:off x="1690644" y="2836585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Let’s</a:t>
            </a:r>
            <a:r>
              <a:rPr lang="hu-HU" dirty="0"/>
              <a:t> </a:t>
            </a:r>
            <a:r>
              <a:rPr lang="hu-HU" dirty="0" err="1"/>
              <a:t>take</a:t>
            </a:r>
            <a:r>
              <a:rPr lang="hu-HU" dirty="0"/>
              <a:t> a </a:t>
            </a:r>
            <a:r>
              <a:rPr lang="hu-HU" dirty="0" err="1"/>
              <a:t>look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we </a:t>
            </a:r>
            <a:r>
              <a:rPr lang="hu-HU" dirty="0" err="1"/>
              <a:t>used</a:t>
            </a:r>
            <a:endParaRPr dirty="0"/>
          </a:p>
        </p:txBody>
      </p:sp>
      <p:sp>
        <p:nvSpPr>
          <p:cNvPr id="11000" name="Google Shape;11000;p30"/>
          <p:cNvSpPr/>
          <p:nvPr/>
        </p:nvSpPr>
        <p:spPr>
          <a:xfrm>
            <a:off x="4780400" y="2570594"/>
            <a:ext cx="676200" cy="6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1" name="Google Shape;11001;p30"/>
          <p:cNvSpPr/>
          <p:nvPr/>
        </p:nvSpPr>
        <p:spPr>
          <a:xfrm>
            <a:off x="4780400" y="1291025"/>
            <a:ext cx="676200" cy="6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2" name="Google Shape;11002;p30"/>
          <p:cNvSpPr/>
          <p:nvPr/>
        </p:nvSpPr>
        <p:spPr>
          <a:xfrm>
            <a:off x="903725" y="3850163"/>
            <a:ext cx="676200" cy="6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3" name="Google Shape;11003;p30"/>
          <p:cNvSpPr/>
          <p:nvPr/>
        </p:nvSpPr>
        <p:spPr>
          <a:xfrm>
            <a:off x="903725" y="2570594"/>
            <a:ext cx="676200" cy="6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4" name="Google Shape;11004;p30"/>
          <p:cNvSpPr/>
          <p:nvPr/>
        </p:nvSpPr>
        <p:spPr>
          <a:xfrm>
            <a:off x="903725" y="1291025"/>
            <a:ext cx="676200" cy="67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5" name="Google Shape;11005;p30"/>
          <p:cNvSpPr txBox="1">
            <a:spLocks noGrp="1"/>
          </p:cNvSpPr>
          <p:nvPr>
            <p:ph type="title"/>
          </p:nvPr>
        </p:nvSpPr>
        <p:spPr>
          <a:xfrm>
            <a:off x="1690644" y="1162100"/>
            <a:ext cx="2863771" cy="5440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400" dirty="0">
                <a:solidFill>
                  <a:srgbClr val="DD5845"/>
                </a:solidFill>
                <a:uFill>
                  <a:noFill/>
                </a:uFill>
                <a:latin typeface="Epilogue Black"/>
                <a:ea typeface="Epilogue Black"/>
                <a:cs typeface="Epilogue Black"/>
                <a:sym typeface="Epilogue Black"/>
              </a:rPr>
              <a:t>The purpose  of the software</a:t>
            </a:r>
            <a:endParaRPr lang="en-US" sz="1400" dirty="0">
              <a:solidFill>
                <a:srgbClr val="DD5845"/>
              </a:solidFill>
              <a:latin typeface="Epilogue Black"/>
              <a:ea typeface="Epilogue Black"/>
              <a:cs typeface="Epilogue Black"/>
              <a:sym typeface="Epilogue Black"/>
            </a:endParaRPr>
          </a:p>
        </p:txBody>
      </p:sp>
      <p:sp>
        <p:nvSpPr>
          <p:cNvPr id="11006" name="Google Shape;11006;p30"/>
          <p:cNvSpPr txBox="1">
            <a:spLocks noGrp="1"/>
          </p:cNvSpPr>
          <p:nvPr>
            <p:ph type="title" idx="2"/>
          </p:nvPr>
        </p:nvSpPr>
        <p:spPr>
          <a:xfrm>
            <a:off x="916631" y="1378025"/>
            <a:ext cx="676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007" name="Google Shape;11007;p30"/>
          <p:cNvSpPr txBox="1">
            <a:spLocks noGrp="1"/>
          </p:cNvSpPr>
          <p:nvPr>
            <p:ph type="subTitle" idx="1"/>
          </p:nvPr>
        </p:nvSpPr>
        <p:spPr>
          <a:xfrm>
            <a:off x="1690644" y="1651590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We </a:t>
            </a:r>
            <a:r>
              <a:rPr lang="hu-HU" dirty="0" err="1"/>
              <a:t>explain</a:t>
            </a:r>
            <a:r>
              <a:rPr lang="hu-HU" dirty="0"/>
              <a:t> </a:t>
            </a:r>
            <a:r>
              <a:rPr lang="hu-HU" dirty="0" err="1"/>
              <a:t>why</a:t>
            </a:r>
            <a:r>
              <a:rPr lang="hu-HU" dirty="0"/>
              <a:t> we </a:t>
            </a:r>
            <a:r>
              <a:rPr lang="hu-HU" dirty="0" err="1"/>
              <a:t>chose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project</a:t>
            </a:r>
            <a:endParaRPr dirty="0"/>
          </a:p>
        </p:txBody>
      </p:sp>
      <p:sp>
        <p:nvSpPr>
          <p:cNvPr id="11008" name="Google Shape;11008;p30"/>
          <p:cNvSpPr txBox="1">
            <a:spLocks noGrp="1"/>
          </p:cNvSpPr>
          <p:nvPr>
            <p:ph type="title" idx="3"/>
          </p:nvPr>
        </p:nvSpPr>
        <p:spPr>
          <a:xfrm>
            <a:off x="713250" y="319981"/>
            <a:ext cx="77175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TABLE OF </a:t>
            </a:r>
            <a:r>
              <a:rPr lang="en" dirty="0">
                <a:solidFill>
                  <a:schemeClr val="accent5"/>
                </a:solidFill>
              </a:rPr>
              <a:t>CONTENTS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1009" name="Google Shape;11009;p30"/>
          <p:cNvSpPr txBox="1">
            <a:spLocks noGrp="1"/>
          </p:cNvSpPr>
          <p:nvPr>
            <p:ph type="title" idx="4"/>
          </p:nvPr>
        </p:nvSpPr>
        <p:spPr>
          <a:xfrm>
            <a:off x="1690644" y="3810875"/>
            <a:ext cx="2661900" cy="3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dirty="0"/>
              <a:t>Team </a:t>
            </a:r>
            <a:r>
              <a:rPr lang="hu-HU" dirty="0" err="1"/>
              <a:t>roles</a:t>
            </a:r>
            <a:endParaRPr dirty="0"/>
          </a:p>
        </p:txBody>
      </p:sp>
      <p:sp>
        <p:nvSpPr>
          <p:cNvPr id="11010" name="Google Shape;11010;p30"/>
          <p:cNvSpPr txBox="1">
            <a:spLocks noGrp="1"/>
          </p:cNvSpPr>
          <p:nvPr>
            <p:ph type="title" idx="5"/>
          </p:nvPr>
        </p:nvSpPr>
        <p:spPr>
          <a:xfrm>
            <a:off x="916631" y="3934100"/>
            <a:ext cx="676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011" name="Google Shape;11011;p30"/>
          <p:cNvSpPr txBox="1">
            <a:spLocks noGrp="1"/>
          </p:cNvSpPr>
          <p:nvPr>
            <p:ph type="subTitle" idx="6"/>
          </p:nvPr>
        </p:nvSpPr>
        <p:spPr>
          <a:xfrm>
            <a:off x="1690644" y="4114623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dirty="0"/>
              <a:t>The </a:t>
            </a:r>
            <a:r>
              <a:rPr lang="hu-HU" dirty="0" err="1"/>
              <a:t>way</a:t>
            </a:r>
            <a:r>
              <a:rPr lang="hu-HU" dirty="0"/>
              <a:t> we </a:t>
            </a:r>
            <a:r>
              <a:rPr lang="hu-HU" dirty="0" err="1"/>
              <a:t>chose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split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work</a:t>
            </a:r>
            <a:endParaRPr dirty="0"/>
          </a:p>
        </p:txBody>
      </p:sp>
      <p:sp>
        <p:nvSpPr>
          <p:cNvPr id="11012" name="Google Shape;11012;p30"/>
          <p:cNvSpPr txBox="1">
            <a:spLocks noGrp="1"/>
          </p:cNvSpPr>
          <p:nvPr>
            <p:ph type="title" idx="7"/>
          </p:nvPr>
        </p:nvSpPr>
        <p:spPr>
          <a:xfrm>
            <a:off x="1690644" y="2532838"/>
            <a:ext cx="2661900" cy="3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Technical</a:t>
            </a:r>
            <a:r>
              <a:rPr lang="hu-HU" sz="1400" dirty="0"/>
              <a:t> </a:t>
            </a:r>
            <a:r>
              <a:rPr lang="en-US" sz="1400" dirty="0"/>
              <a:t>implementation</a:t>
            </a:r>
            <a:endParaRPr lang="en-US" sz="1400" dirty="0">
              <a:solidFill>
                <a:srgbClr val="DD5845"/>
              </a:solidFill>
            </a:endParaRPr>
          </a:p>
        </p:txBody>
      </p:sp>
      <p:sp>
        <p:nvSpPr>
          <p:cNvPr id="11013" name="Google Shape;11013;p30"/>
          <p:cNvSpPr txBox="1">
            <a:spLocks noGrp="1"/>
          </p:cNvSpPr>
          <p:nvPr>
            <p:ph type="title" idx="8"/>
          </p:nvPr>
        </p:nvSpPr>
        <p:spPr>
          <a:xfrm>
            <a:off x="916631" y="2656063"/>
            <a:ext cx="676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1014" name="Google Shape;11014;p30"/>
          <p:cNvSpPr txBox="1">
            <a:spLocks noGrp="1"/>
          </p:cNvSpPr>
          <p:nvPr>
            <p:ph type="title" idx="13"/>
          </p:nvPr>
        </p:nvSpPr>
        <p:spPr>
          <a:xfrm>
            <a:off x="5565469" y="1254800"/>
            <a:ext cx="2661900" cy="3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dirty="0" err="1"/>
              <a:t>Functionality</a:t>
            </a:r>
            <a:endParaRPr dirty="0"/>
          </a:p>
        </p:txBody>
      </p:sp>
      <p:sp>
        <p:nvSpPr>
          <p:cNvPr id="11015" name="Google Shape;11015;p30"/>
          <p:cNvSpPr txBox="1">
            <a:spLocks noGrp="1"/>
          </p:cNvSpPr>
          <p:nvPr>
            <p:ph type="title" idx="14"/>
          </p:nvPr>
        </p:nvSpPr>
        <p:spPr>
          <a:xfrm>
            <a:off x="4791456" y="1378025"/>
            <a:ext cx="676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11016" name="Google Shape;11016;p30"/>
          <p:cNvSpPr txBox="1">
            <a:spLocks noGrp="1"/>
          </p:cNvSpPr>
          <p:nvPr>
            <p:ph type="subTitle" idx="15"/>
          </p:nvPr>
        </p:nvSpPr>
        <p:spPr>
          <a:xfrm>
            <a:off x="5565469" y="1558548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-HU" dirty="0" err="1"/>
              <a:t>How</a:t>
            </a:r>
            <a:r>
              <a:rPr lang="hu-HU" dirty="0"/>
              <a:t> it </a:t>
            </a:r>
            <a:r>
              <a:rPr lang="hu-HU" dirty="0" err="1"/>
              <a:t>operates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20" name="Google Shape;11020;p30"/>
          <p:cNvSpPr txBox="1">
            <a:spLocks noGrp="1"/>
          </p:cNvSpPr>
          <p:nvPr>
            <p:ph type="title" idx="19"/>
          </p:nvPr>
        </p:nvSpPr>
        <p:spPr>
          <a:xfrm>
            <a:off x="5565469" y="2532838"/>
            <a:ext cx="2661900" cy="3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400" dirty="0"/>
              <a:t>Project management </a:t>
            </a:r>
            <a:r>
              <a:rPr lang="hu-HU" sz="1400" dirty="0" err="1"/>
              <a:t>tools</a:t>
            </a:r>
            <a:endParaRPr lang="hu-HU" sz="1400" dirty="0"/>
          </a:p>
        </p:txBody>
      </p:sp>
      <p:sp>
        <p:nvSpPr>
          <p:cNvPr id="11022" name="Google Shape;11022;p30"/>
          <p:cNvSpPr txBox="1">
            <a:spLocks noGrp="1"/>
          </p:cNvSpPr>
          <p:nvPr>
            <p:ph type="subTitle" idx="21"/>
          </p:nvPr>
        </p:nvSpPr>
        <p:spPr>
          <a:xfrm>
            <a:off x="5565469" y="2836585"/>
            <a:ext cx="266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What we used to coordinate the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Cím 1"/>
          <p:cNvSpPr>
            <a:spLocks noGrp="1"/>
          </p:cNvSpPr>
          <p:nvPr>
            <p:ph type="title" idx="20"/>
          </p:nvPr>
        </p:nvSpPr>
        <p:spPr/>
        <p:txBody>
          <a:bodyPr/>
          <a:lstStyle/>
          <a:p>
            <a:r>
              <a:rPr lang="hu-HU" dirty="0"/>
              <a:t>05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0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1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1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1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1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1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1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50" fill="hold"/>
                                        <p:tgtEl>
                                          <p:spTgt spid="11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1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11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50" fill="hold"/>
                                        <p:tgtEl>
                                          <p:spTgt spid="11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1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1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8" grpId="0" build="p"/>
      <p:bldP spid="11000" grpId="0" animBg="1"/>
      <p:bldP spid="11001" grpId="0" animBg="1"/>
      <p:bldP spid="11002" grpId="0" animBg="1"/>
      <p:bldP spid="11003" grpId="0" animBg="1"/>
      <p:bldP spid="11004" grpId="0" animBg="1"/>
      <p:bldP spid="11005" grpId="0"/>
      <p:bldP spid="11006" grpId="0"/>
      <p:bldP spid="11007" grpId="0" build="p"/>
      <p:bldP spid="11009" grpId="0"/>
      <p:bldP spid="11010" grpId="0"/>
      <p:bldP spid="11011" grpId="0" build="p"/>
      <p:bldP spid="11012" grpId="0"/>
      <p:bldP spid="11013" grpId="0"/>
      <p:bldP spid="11014" grpId="0"/>
      <p:bldP spid="11015" grpId="0"/>
      <p:bldP spid="11016" grpId="0" build="p"/>
      <p:bldP spid="11020" grpId="0"/>
      <p:bldP spid="11022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3" name="Google Shape;11143;p32"/>
          <p:cNvSpPr txBox="1">
            <a:spLocks noGrp="1"/>
          </p:cNvSpPr>
          <p:nvPr>
            <p:ph type="body" idx="1"/>
          </p:nvPr>
        </p:nvSpPr>
        <p:spPr>
          <a:xfrm>
            <a:off x="199299" y="1666412"/>
            <a:ext cx="4828401" cy="1968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hu-HU" dirty="0">
                <a:solidFill>
                  <a:schemeClr val="dk1"/>
                </a:solidFill>
              </a:rPr>
              <a:t>- The </a:t>
            </a:r>
            <a:r>
              <a:rPr lang="hu-HU" dirty="0" err="1">
                <a:solidFill>
                  <a:schemeClr val="dk1"/>
                </a:solidFill>
              </a:rPr>
              <a:t>reason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for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us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choosing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this</a:t>
            </a:r>
            <a:r>
              <a:rPr lang="hu-HU" dirty="0">
                <a:solidFill>
                  <a:schemeClr val="dk1"/>
                </a:solidFill>
              </a:rPr>
              <a:t> project is </a:t>
            </a:r>
            <a:r>
              <a:rPr lang="hu-HU" dirty="0" err="1">
                <a:solidFill>
                  <a:schemeClr val="dk1"/>
                </a:solidFill>
              </a:rPr>
              <a:t>that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one</a:t>
            </a:r>
            <a:r>
              <a:rPr lang="hu-HU" dirty="0">
                <a:solidFill>
                  <a:schemeClr val="dk1"/>
                </a:solidFill>
              </a:rPr>
              <a:t> of </a:t>
            </a:r>
            <a:r>
              <a:rPr lang="hu-HU" dirty="0" err="1">
                <a:solidFill>
                  <a:schemeClr val="dk1"/>
                </a:solidFill>
              </a:rPr>
              <a:t>our</a:t>
            </a:r>
            <a:r>
              <a:rPr lang="hu-HU" dirty="0">
                <a:solidFill>
                  <a:schemeClr val="dk1"/>
                </a:solidFill>
              </a:rPr>
              <a:t> team </a:t>
            </a:r>
            <a:r>
              <a:rPr lang="hu-HU" dirty="0" err="1">
                <a:solidFill>
                  <a:schemeClr val="dk1"/>
                </a:solidFill>
              </a:rPr>
              <a:t>members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family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relative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works</a:t>
            </a:r>
            <a:r>
              <a:rPr lang="hu-HU" dirty="0">
                <a:solidFill>
                  <a:schemeClr val="dk1"/>
                </a:solidFill>
              </a:rPr>
              <a:t> in </a:t>
            </a:r>
            <a:r>
              <a:rPr lang="hu-HU" dirty="0" err="1">
                <a:solidFill>
                  <a:schemeClr val="dk1"/>
                </a:solidFill>
              </a:rPr>
              <a:t>this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industry</a:t>
            </a:r>
            <a:r>
              <a:rPr lang="hu-HU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hu-HU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hu-HU" dirty="0">
                <a:solidFill>
                  <a:schemeClr val="dk1"/>
                </a:solidFill>
              </a:rPr>
              <a:t>- We </a:t>
            </a:r>
            <a:r>
              <a:rPr lang="hu-HU" dirty="0" err="1">
                <a:solidFill>
                  <a:schemeClr val="dk1"/>
                </a:solidFill>
              </a:rPr>
              <a:t>want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to</a:t>
            </a:r>
            <a:r>
              <a:rPr lang="hu-HU" dirty="0">
                <a:solidFill>
                  <a:schemeClr val="dk1"/>
                </a:solidFill>
              </a:rPr>
              <a:t> </a:t>
            </a:r>
            <a:r>
              <a:rPr lang="hu-HU" dirty="0" err="1">
                <a:solidFill>
                  <a:schemeClr val="dk1"/>
                </a:solidFill>
              </a:rPr>
              <a:t>achieve</a:t>
            </a:r>
            <a:r>
              <a:rPr lang="hu-HU" dirty="0">
                <a:solidFill>
                  <a:schemeClr val="dk1"/>
                </a:solidFill>
              </a:rPr>
              <a:t> a user-</a:t>
            </a:r>
            <a:r>
              <a:rPr lang="hu-HU" dirty="0" err="1">
                <a:solidFill>
                  <a:schemeClr val="dk1"/>
                </a:solidFill>
              </a:rPr>
              <a:t>friendly</a:t>
            </a:r>
            <a:r>
              <a:rPr lang="hu-HU" dirty="0">
                <a:solidFill>
                  <a:schemeClr val="dk1"/>
                </a:solidFill>
              </a:rPr>
              <a:t> pizza </a:t>
            </a:r>
            <a:r>
              <a:rPr lang="hu-HU" dirty="0" err="1">
                <a:solidFill>
                  <a:schemeClr val="dk1"/>
                </a:solidFill>
              </a:rPr>
              <a:t>ordering</a:t>
            </a:r>
            <a:r>
              <a:rPr lang="hu-HU" dirty="0">
                <a:solidFill>
                  <a:schemeClr val="dk1"/>
                </a:solidFill>
              </a:rPr>
              <a:t> website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hu-HU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1144" name="Google Shape;11144;p32"/>
          <p:cNvSpPr txBox="1">
            <a:spLocks noGrp="1"/>
          </p:cNvSpPr>
          <p:nvPr>
            <p:ph type="title"/>
          </p:nvPr>
        </p:nvSpPr>
        <p:spPr>
          <a:xfrm>
            <a:off x="97465" y="1219990"/>
            <a:ext cx="5589725" cy="3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4"/>
                </a:solidFill>
              </a:rPr>
              <a:t>The </a:t>
            </a:r>
            <a:r>
              <a:rPr lang="en-US" dirty="0">
                <a:solidFill>
                  <a:schemeClr val="accent4"/>
                </a:solidFill>
              </a:rPr>
              <a:t>purpose</a:t>
            </a:r>
            <a:r>
              <a:rPr lang="hu-HU" dirty="0">
                <a:solidFill>
                  <a:schemeClr val="accent4"/>
                </a:solidFill>
              </a:rPr>
              <a:t> of </a:t>
            </a:r>
            <a:r>
              <a:rPr lang="hu-HU" dirty="0" err="1">
                <a:solidFill>
                  <a:schemeClr val="accent4"/>
                </a:solidFill>
              </a:rPr>
              <a:t>the</a:t>
            </a:r>
            <a:r>
              <a:rPr lang="hu-HU" dirty="0">
                <a:solidFill>
                  <a:schemeClr val="accent4"/>
                </a:solidFill>
              </a:rPr>
              <a:t> software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1145" name="Google Shape;11145;p32"/>
          <p:cNvSpPr/>
          <p:nvPr/>
        </p:nvSpPr>
        <p:spPr>
          <a:xfrm>
            <a:off x="5143500" y="3533500"/>
            <a:ext cx="2823600" cy="490800"/>
          </a:xfrm>
          <a:prstGeom prst="ellipse">
            <a:avLst/>
          </a:prstGeom>
          <a:solidFill>
            <a:srgbClr val="F4CE89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46" name="Google Shape;11146;p32"/>
          <p:cNvGrpSpPr/>
          <p:nvPr/>
        </p:nvGrpSpPr>
        <p:grpSpPr>
          <a:xfrm>
            <a:off x="5393313" y="1119208"/>
            <a:ext cx="2272127" cy="2688644"/>
            <a:chOff x="5393313" y="1369533"/>
            <a:chExt cx="2272127" cy="2688644"/>
          </a:xfrm>
        </p:grpSpPr>
        <p:sp>
          <p:nvSpPr>
            <p:cNvPr id="11147" name="Google Shape;11147;p32"/>
            <p:cNvSpPr/>
            <p:nvPr/>
          </p:nvSpPr>
          <p:spPr>
            <a:xfrm>
              <a:off x="7183811" y="2375996"/>
              <a:ext cx="73420" cy="176788"/>
            </a:xfrm>
            <a:custGeom>
              <a:avLst/>
              <a:gdLst/>
              <a:ahLst/>
              <a:cxnLst/>
              <a:rect l="l" t="t" r="r" b="b"/>
              <a:pathLst>
                <a:path w="939" h="2261" extrusionOk="0">
                  <a:moveTo>
                    <a:pt x="1" y="1"/>
                  </a:moveTo>
                  <a:lnTo>
                    <a:pt x="118" y="2261"/>
                  </a:lnTo>
                  <a:lnTo>
                    <a:pt x="938" y="2261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8" name="Google Shape;11148;p32"/>
            <p:cNvSpPr/>
            <p:nvPr/>
          </p:nvSpPr>
          <p:spPr>
            <a:xfrm>
              <a:off x="6910206" y="2436202"/>
              <a:ext cx="627006" cy="1382165"/>
            </a:xfrm>
            <a:custGeom>
              <a:avLst/>
              <a:gdLst/>
              <a:ahLst/>
              <a:cxnLst/>
              <a:rect l="l" t="t" r="r" b="b"/>
              <a:pathLst>
                <a:path w="8019" h="17677" extrusionOk="0">
                  <a:moveTo>
                    <a:pt x="2662" y="1"/>
                  </a:moveTo>
                  <a:cubicBezTo>
                    <a:pt x="3833" y="2696"/>
                    <a:pt x="3532" y="13375"/>
                    <a:pt x="0" y="17677"/>
                  </a:cubicBezTo>
                  <a:lnTo>
                    <a:pt x="4687" y="16739"/>
                  </a:lnTo>
                  <a:cubicBezTo>
                    <a:pt x="8018" y="7885"/>
                    <a:pt x="3683" y="1"/>
                    <a:pt x="3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9" name="Google Shape;11149;p32"/>
            <p:cNvSpPr/>
            <p:nvPr/>
          </p:nvSpPr>
          <p:spPr>
            <a:xfrm>
              <a:off x="6353957" y="2695402"/>
              <a:ext cx="596902" cy="960721"/>
            </a:xfrm>
            <a:custGeom>
              <a:avLst/>
              <a:gdLst/>
              <a:ahLst/>
              <a:cxnLst/>
              <a:rect l="l" t="t" r="r" b="b"/>
              <a:pathLst>
                <a:path w="7634" h="12287" extrusionOk="0">
                  <a:moveTo>
                    <a:pt x="3934" y="0"/>
                  </a:moveTo>
                  <a:lnTo>
                    <a:pt x="1" y="1791"/>
                  </a:lnTo>
                  <a:lnTo>
                    <a:pt x="4252" y="4436"/>
                  </a:lnTo>
                  <a:lnTo>
                    <a:pt x="5257" y="12286"/>
                  </a:lnTo>
                  <a:lnTo>
                    <a:pt x="5474" y="12269"/>
                  </a:lnTo>
                  <a:lnTo>
                    <a:pt x="7633" y="3231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0" name="Google Shape;11150;p32"/>
            <p:cNvSpPr/>
            <p:nvPr/>
          </p:nvSpPr>
          <p:spPr>
            <a:xfrm>
              <a:off x="6353538" y="2682802"/>
              <a:ext cx="596902" cy="960721"/>
            </a:xfrm>
            <a:custGeom>
              <a:avLst/>
              <a:gdLst/>
              <a:ahLst/>
              <a:cxnLst/>
              <a:rect l="l" t="t" r="r" b="b"/>
              <a:pathLst>
                <a:path w="7634" h="12287" extrusionOk="0">
                  <a:moveTo>
                    <a:pt x="3934" y="0"/>
                  </a:moveTo>
                  <a:lnTo>
                    <a:pt x="1" y="1791"/>
                  </a:lnTo>
                  <a:lnTo>
                    <a:pt x="4252" y="4436"/>
                  </a:lnTo>
                  <a:lnTo>
                    <a:pt x="5257" y="12286"/>
                  </a:lnTo>
                  <a:lnTo>
                    <a:pt x="5474" y="12269"/>
                  </a:lnTo>
                  <a:lnTo>
                    <a:pt x="7633" y="3231"/>
                  </a:lnTo>
                  <a:lnTo>
                    <a:pt x="3934" y="0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1" name="Google Shape;11151;p32"/>
            <p:cNvSpPr/>
            <p:nvPr/>
          </p:nvSpPr>
          <p:spPr>
            <a:xfrm>
              <a:off x="6473041" y="2311880"/>
              <a:ext cx="701599" cy="494943"/>
            </a:xfrm>
            <a:custGeom>
              <a:avLst/>
              <a:gdLst/>
              <a:ahLst/>
              <a:cxnLst/>
              <a:rect l="l" t="t" r="r" b="b"/>
              <a:pathLst>
                <a:path w="8973" h="6330" extrusionOk="0">
                  <a:moveTo>
                    <a:pt x="7416" y="1"/>
                  </a:moveTo>
                  <a:cubicBezTo>
                    <a:pt x="7299" y="1"/>
                    <a:pt x="7198" y="1"/>
                    <a:pt x="7098" y="17"/>
                  </a:cubicBezTo>
                  <a:cubicBezTo>
                    <a:pt x="7031" y="17"/>
                    <a:pt x="6964" y="17"/>
                    <a:pt x="6914" y="51"/>
                  </a:cubicBezTo>
                  <a:cubicBezTo>
                    <a:pt x="6797" y="51"/>
                    <a:pt x="6696" y="68"/>
                    <a:pt x="6613" y="84"/>
                  </a:cubicBezTo>
                  <a:cubicBezTo>
                    <a:pt x="6546" y="84"/>
                    <a:pt x="6495" y="101"/>
                    <a:pt x="6428" y="101"/>
                  </a:cubicBezTo>
                  <a:cubicBezTo>
                    <a:pt x="6328" y="135"/>
                    <a:pt x="6211" y="151"/>
                    <a:pt x="6110" y="151"/>
                  </a:cubicBezTo>
                  <a:cubicBezTo>
                    <a:pt x="6043" y="151"/>
                    <a:pt x="6010" y="168"/>
                    <a:pt x="5943" y="168"/>
                  </a:cubicBezTo>
                  <a:cubicBezTo>
                    <a:pt x="5826" y="185"/>
                    <a:pt x="5692" y="218"/>
                    <a:pt x="5575" y="252"/>
                  </a:cubicBezTo>
                  <a:cubicBezTo>
                    <a:pt x="5541" y="252"/>
                    <a:pt x="5508" y="268"/>
                    <a:pt x="5491" y="268"/>
                  </a:cubicBezTo>
                  <a:lnTo>
                    <a:pt x="5039" y="402"/>
                  </a:lnTo>
                  <a:cubicBezTo>
                    <a:pt x="5022" y="402"/>
                    <a:pt x="5006" y="419"/>
                    <a:pt x="4989" y="419"/>
                  </a:cubicBezTo>
                  <a:cubicBezTo>
                    <a:pt x="4855" y="469"/>
                    <a:pt x="4738" y="486"/>
                    <a:pt x="4621" y="520"/>
                  </a:cubicBezTo>
                  <a:cubicBezTo>
                    <a:pt x="4587" y="553"/>
                    <a:pt x="4537" y="553"/>
                    <a:pt x="4504" y="570"/>
                  </a:cubicBezTo>
                  <a:cubicBezTo>
                    <a:pt x="4403" y="603"/>
                    <a:pt x="4286" y="637"/>
                    <a:pt x="4202" y="670"/>
                  </a:cubicBezTo>
                  <a:cubicBezTo>
                    <a:pt x="4169" y="687"/>
                    <a:pt x="4119" y="687"/>
                    <a:pt x="4085" y="720"/>
                  </a:cubicBezTo>
                  <a:cubicBezTo>
                    <a:pt x="3985" y="754"/>
                    <a:pt x="3901" y="804"/>
                    <a:pt x="3784" y="838"/>
                  </a:cubicBezTo>
                  <a:cubicBezTo>
                    <a:pt x="3750" y="854"/>
                    <a:pt x="3734" y="854"/>
                    <a:pt x="3683" y="888"/>
                  </a:cubicBezTo>
                  <a:cubicBezTo>
                    <a:pt x="3583" y="921"/>
                    <a:pt x="3482" y="972"/>
                    <a:pt x="3399" y="1022"/>
                  </a:cubicBezTo>
                  <a:cubicBezTo>
                    <a:pt x="3365" y="1055"/>
                    <a:pt x="3349" y="1055"/>
                    <a:pt x="3332" y="1072"/>
                  </a:cubicBezTo>
                  <a:cubicBezTo>
                    <a:pt x="2696" y="1390"/>
                    <a:pt x="2143" y="1741"/>
                    <a:pt x="1675" y="2076"/>
                  </a:cubicBezTo>
                  <a:cubicBezTo>
                    <a:pt x="587" y="2913"/>
                    <a:pt x="1" y="3733"/>
                    <a:pt x="85" y="4001"/>
                  </a:cubicBezTo>
                  <a:cubicBezTo>
                    <a:pt x="269" y="4621"/>
                    <a:pt x="1558" y="6211"/>
                    <a:pt x="2595" y="6328"/>
                  </a:cubicBezTo>
                  <a:cubicBezTo>
                    <a:pt x="2613" y="6329"/>
                    <a:pt x="2631" y="6330"/>
                    <a:pt x="2649" y="6330"/>
                  </a:cubicBezTo>
                  <a:cubicBezTo>
                    <a:pt x="3740" y="6330"/>
                    <a:pt x="7327" y="3956"/>
                    <a:pt x="8973" y="1356"/>
                  </a:cubicBezTo>
                  <a:lnTo>
                    <a:pt x="8722" y="419"/>
                  </a:lnTo>
                  <a:lnTo>
                    <a:pt x="8621" y="17"/>
                  </a:lnTo>
                  <a:cubicBezTo>
                    <a:pt x="8454" y="1"/>
                    <a:pt x="8270" y="1"/>
                    <a:pt x="8102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2" name="Google Shape;11152;p32"/>
            <p:cNvSpPr/>
            <p:nvPr/>
          </p:nvSpPr>
          <p:spPr>
            <a:xfrm>
              <a:off x="7342125" y="2518693"/>
              <a:ext cx="94297" cy="209471"/>
            </a:xfrm>
            <a:custGeom>
              <a:avLst/>
              <a:gdLst/>
              <a:ahLst/>
              <a:cxnLst/>
              <a:rect l="l" t="t" r="r" b="b"/>
              <a:pathLst>
                <a:path w="1206" h="2679" extrusionOk="0">
                  <a:moveTo>
                    <a:pt x="603" y="0"/>
                  </a:moveTo>
                  <a:cubicBezTo>
                    <a:pt x="268" y="0"/>
                    <a:pt x="0" y="603"/>
                    <a:pt x="0" y="1339"/>
                  </a:cubicBezTo>
                  <a:cubicBezTo>
                    <a:pt x="0" y="2059"/>
                    <a:pt x="268" y="2679"/>
                    <a:pt x="603" y="2679"/>
                  </a:cubicBezTo>
                  <a:cubicBezTo>
                    <a:pt x="938" y="2679"/>
                    <a:pt x="1205" y="2059"/>
                    <a:pt x="1205" y="1339"/>
                  </a:cubicBezTo>
                  <a:cubicBezTo>
                    <a:pt x="1205" y="603"/>
                    <a:pt x="938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3" name="Google Shape;11153;p32"/>
            <p:cNvSpPr/>
            <p:nvPr/>
          </p:nvSpPr>
          <p:spPr>
            <a:xfrm>
              <a:off x="6329093" y="1967453"/>
              <a:ext cx="484309" cy="752892"/>
            </a:xfrm>
            <a:custGeom>
              <a:avLst/>
              <a:gdLst/>
              <a:ahLst/>
              <a:cxnLst/>
              <a:rect l="l" t="t" r="r" b="b"/>
              <a:pathLst>
                <a:path w="6194" h="9629" extrusionOk="0">
                  <a:moveTo>
                    <a:pt x="3632" y="0"/>
                  </a:moveTo>
                  <a:cubicBezTo>
                    <a:pt x="2968" y="0"/>
                    <a:pt x="2262" y="351"/>
                    <a:pt x="1741" y="1091"/>
                  </a:cubicBezTo>
                  <a:cubicBezTo>
                    <a:pt x="771" y="2464"/>
                    <a:pt x="1" y="7419"/>
                    <a:pt x="3532" y="9628"/>
                  </a:cubicBezTo>
                  <a:lnTo>
                    <a:pt x="6160" y="5510"/>
                  </a:lnTo>
                  <a:cubicBezTo>
                    <a:pt x="5273" y="4590"/>
                    <a:pt x="6194" y="2146"/>
                    <a:pt x="5072" y="706"/>
                  </a:cubicBezTo>
                  <a:cubicBezTo>
                    <a:pt x="4708" y="243"/>
                    <a:pt x="4184" y="0"/>
                    <a:pt x="3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4" name="Google Shape;11154;p32"/>
            <p:cNvSpPr/>
            <p:nvPr/>
          </p:nvSpPr>
          <p:spPr>
            <a:xfrm>
              <a:off x="6079119" y="1933675"/>
              <a:ext cx="829830" cy="706056"/>
            </a:xfrm>
            <a:custGeom>
              <a:avLst/>
              <a:gdLst/>
              <a:ahLst/>
              <a:cxnLst/>
              <a:rect l="l" t="t" r="r" b="b"/>
              <a:pathLst>
                <a:path w="10613" h="9030" extrusionOk="0">
                  <a:moveTo>
                    <a:pt x="7734" y="0"/>
                  </a:moveTo>
                  <a:lnTo>
                    <a:pt x="6796" y="302"/>
                  </a:lnTo>
                  <a:cubicBezTo>
                    <a:pt x="9175" y="1441"/>
                    <a:pt x="6762" y="8725"/>
                    <a:pt x="265" y="8725"/>
                  </a:cubicBezTo>
                  <a:cubicBezTo>
                    <a:pt x="177" y="8725"/>
                    <a:pt x="89" y="8724"/>
                    <a:pt x="1" y="8721"/>
                  </a:cubicBezTo>
                  <a:lnTo>
                    <a:pt x="1" y="8721"/>
                  </a:lnTo>
                  <a:lnTo>
                    <a:pt x="34" y="9022"/>
                  </a:lnTo>
                  <a:cubicBezTo>
                    <a:pt x="34" y="9022"/>
                    <a:pt x="136" y="9030"/>
                    <a:pt x="319" y="9030"/>
                  </a:cubicBezTo>
                  <a:cubicBezTo>
                    <a:pt x="1367" y="9030"/>
                    <a:pt x="5080" y="8787"/>
                    <a:pt x="7617" y="5524"/>
                  </a:cubicBezTo>
                  <a:cubicBezTo>
                    <a:pt x="10613" y="1691"/>
                    <a:pt x="7734" y="0"/>
                    <a:pt x="7734" y="0"/>
                  </a:cubicBezTo>
                  <a:close/>
                </a:path>
              </a:pathLst>
            </a:custGeom>
            <a:solidFill>
              <a:srgbClr val="CE3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5" name="Google Shape;11155;p32"/>
            <p:cNvSpPr/>
            <p:nvPr/>
          </p:nvSpPr>
          <p:spPr>
            <a:xfrm>
              <a:off x="6081777" y="3786936"/>
              <a:ext cx="1239468" cy="104775"/>
            </a:xfrm>
            <a:custGeom>
              <a:avLst/>
              <a:gdLst/>
              <a:ahLst/>
              <a:cxnLst/>
              <a:rect l="l" t="t" r="r" b="b"/>
              <a:pathLst>
                <a:path w="15852" h="1340" extrusionOk="0">
                  <a:moveTo>
                    <a:pt x="0" y="0"/>
                  </a:moveTo>
                  <a:lnTo>
                    <a:pt x="0" y="1339"/>
                  </a:lnTo>
                  <a:lnTo>
                    <a:pt x="15851" y="1339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6" name="Google Shape;11156;p32"/>
            <p:cNvSpPr/>
            <p:nvPr/>
          </p:nvSpPr>
          <p:spPr>
            <a:xfrm>
              <a:off x="5393313" y="1664075"/>
              <a:ext cx="1212023" cy="1171443"/>
            </a:xfrm>
            <a:custGeom>
              <a:avLst/>
              <a:gdLst/>
              <a:ahLst/>
              <a:cxnLst/>
              <a:rect l="l" t="t" r="r" b="b"/>
              <a:pathLst>
                <a:path w="15501" h="14982" extrusionOk="0">
                  <a:moveTo>
                    <a:pt x="7600" y="0"/>
                  </a:moveTo>
                  <a:cubicBezTo>
                    <a:pt x="1" y="3482"/>
                    <a:pt x="854" y="12721"/>
                    <a:pt x="854" y="12721"/>
                  </a:cubicBezTo>
                  <a:cubicBezTo>
                    <a:pt x="854" y="12721"/>
                    <a:pt x="3599" y="14312"/>
                    <a:pt x="8253" y="14981"/>
                  </a:cubicBezTo>
                  <a:lnTo>
                    <a:pt x="15500" y="3264"/>
                  </a:lnTo>
                  <a:cubicBezTo>
                    <a:pt x="13709" y="1523"/>
                    <a:pt x="7600" y="0"/>
                    <a:pt x="7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7" name="Google Shape;11157;p32"/>
            <p:cNvSpPr/>
            <p:nvPr/>
          </p:nvSpPr>
          <p:spPr>
            <a:xfrm>
              <a:off x="5416848" y="1862991"/>
              <a:ext cx="1188488" cy="972527"/>
            </a:xfrm>
            <a:custGeom>
              <a:avLst/>
              <a:gdLst/>
              <a:ahLst/>
              <a:cxnLst/>
              <a:rect l="l" t="t" r="r" b="b"/>
              <a:pathLst>
                <a:path w="15200" h="12438" extrusionOk="0">
                  <a:moveTo>
                    <a:pt x="3767" y="0"/>
                  </a:moveTo>
                  <a:cubicBezTo>
                    <a:pt x="1" y="4152"/>
                    <a:pt x="553" y="10177"/>
                    <a:pt x="553" y="10177"/>
                  </a:cubicBezTo>
                  <a:cubicBezTo>
                    <a:pt x="553" y="10177"/>
                    <a:pt x="3298" y="11768"/>
                    <a:pt x="7952" y="12437"/>
                  </a:cubicBezTo>
                  <a:lnTo>
                    <a:pt x="15199" y="720"/>
                  </a:lnTo>
                  <a:cubicBezTo>
                    <a:pt x="15015" y="536"/>
                    <a:pt x="14781" y="369"/>
                    <a:pt x="14530" y="201"/>
                  </a:cubicBezTo>
                  <a:cubicBezTo>
                    <a:pt x="13224" y="703"/>
                    <a:pt x="11400" y="988"/>
                    <a:pt x="9374" y="988"/>
                  </a:cubicBezTo>
                  <a:cubicBezTo>
                    <a:pt x="7115" y="988"/>
                    <a:pt x="5106" y="620"/>
                    <a:pt x="376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8" name="Google Shape;11158;p32"/>
            <p:cNvSpPr/>
            <p:nvPr/>
          </p:nvSpPr>
          <p:spPr>
            <a:xfrm>
              <a:off x="7211234" y="3698347"/>
              <a:ext cx="358658" cy="359830"/>
            </a:xfrm>
            <a:custGeom>
              <a:avLst/>
              <a:gdLst/>
              <a:ahLst/>
              <a:cxnLst/>
              <a:rect l="l" t="t" r="r" b="b"/>
              <a:pathLst>
                <a:path w="4587" h="4602" extrusionOk="0">
                  <a:moveTo>
                    <a:pt x="2651" y="0"/>
                  </a:moveTo>
                  <a:cubicBezTo>
                    <a:pt x="1866" y="0"/>
                    <a:pt x="1035" y="554"/>
                    <a:pt x="586" y="1451"/>
                  </a:cubicBezTo>
                  <a:cubicBezTo>
                    <a:pt x="0" y="2656"/>
                    <a:pt x="285" y="3962"/>
                    <a:pt x="1239" y="4431"/>
                  </a:cubicBezTo>
                  <a:cubicBezTo>
                    <a:pt x="1463" y="4546"/>
                    <a:pt x="1703" y="4601"/>
                    <a:pt x="1948" y="4601"/>
                  </a:cubicBezTo>
                  <a:cubicBezTo>
                    <a:pt x="2730" y="4601"/>
                    <a:pt x="3555" y="4043"/>
                    <a:pt x="4001" y="3125"/>
                  </a:cubicBezTo>
                  <a:cubicBezTo>
                    <a:pt x="4587" y="1936"/>
                    <a:pt x="4285" y="614"/>
                    <a:pt x="3348" y="162"/>
                  </a:cubicBezTo>
                  <a:cubicBezTo>
                    <a:pt x="3128" y="52"/>
                    <a:pt x="2892" y="0"/>
                    <a:pt x="2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9" name="Google Shape;11159;p32"/>
            <p:cNvSpPr/>
            <p:nvPr/>
          </p:nvSpPr>
          <p:spPr>
            <a:xfrm>
              <a:off x="7293647" y="3780212"/>
              <a:ext cx="193833" cy="194693"/>
            </a:xfrm>
            <a:custGeom>
              <a:avLst/>
              <a:gdLst/>
              <a:ahLst/>
              <a:cxnLst/>
              <a:rect l="l" t="t" r="r" b="b"/>
              <a:pathLst>
                <a:path w="2479" h="2490" extrusionOk="0">
                  <a:moveTo>
                    <a:pt x="1439" y="0"/>
                  </a:moveTo>
                  <a:cubicBezTo>
                    <a:pt x="1015" y="0"/>
                    <a:pt x="563" y="304"/>
                    <a:pt x="319" y="806"/>
                  </a:cubicBezTo>
                  <a:cubicBezTo>
                    <a:pt x="1" y="1459"/>
                    <a:pt x="152" y="2162"/>
                    <a:pt x="687" y="2413"/>
                  </a:cubicBezTo>
                  <a:cubicBezTo>
                    <a:pt x="799" y="2465"/>
                    <a:pt x="920" y="2490"/>
                    <a:pt x="1043" y="2490"/>
                  </a:cubicBezTo>
                  <a:cubicBezTo>
                    <a:pt x="1470" y="2490"/>
                    <a:pt x="1926" y="2191"/>
                    <a:pt x="2160" y="1710"/>
                  </a:cubicBezTo>
                  <a:cubicBezTo>
                    <a:pt x="2478" y="1057"/>
                    <a:pt x="2328" y="354"/>
                    <a:pt x="1809" y="86"/>
                  </a:cubicBezTo>
                  <a:cubicBezTo>
                    <a:pt x="1692" y="28"/>
                    <a:pt x="1567" y="0"/>
                    <a:pt x="1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0" name="Google Shape;11160;p32"/>
            <p:cNvSpPr/>
            <p:nvPr/>
          </p:nvSpPr>
          <p:spPr>
            <a:xfrm>
              <a:off x="5765029" y="3663317"/>
              <a:ext cx="388761" cy="394156"/>
            </a:xfrm>
            <a:custGeom>
              <a:avLst/>
              <a:gdLst/>
              <a:ahLst/>
              <a:cxnLst/>
              <a:rect l="l" t="t" r="r" b="b"/>
              <a:pathLst>
                <a:path w="4972" h="5041" extrusionOk="0">
                  <a:moveTo>
                    <a:pt x="2871" y="1"/>
                  </a:moveTo>
                  <a:cubicBezTo>
                    <a:pt x="2014" y="1"/>
                    <a:pt x="1106" y="595"/>
                    <a:pt x="620" y="1581"/>
                  </a:cubicBezTo>
                  <a:cubicBezTo>
                    <a:pt x="0" y="2887"/>
                    <a:pt x="318" y="4360"/>
                    <a:pt x="1339" y="4862"/>
                  </a:cubicBezTo>
                  <a:cubicBezTo>
                    <a:pt x="1578" y="4983"/>
                    <a:pt x="1834" y="5040"/>
                    <a:pt x="2095" y="5040"/>
                  </a:cubicBezTo>
                  <a:cubicBezTo>
                    <a:pt x="2949" y="5040"/>
                    <a:pt x="3852" y="4426"/>
                    <a:pt x="4352" y="3439"/>
                  </a:cubicBezTo>
                  <a:cubicBezTo>
                    <a:pt x="4972" y="2133"/>
                    <a:pt x="4670" y="677"/>
                    <a:pt x="3633" y="175"/>
                  </a:cubicBezTo>
                  <a:cubicBezTo>
                    <a:pt x="3393" y="57"/>
                    <a:pt x="3134" y="1"/>
                    <a:pt x="28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1" name="Google Shape;11161;p32"/>
            <p:cNvSpPr/>
            <p:nvPr/>
          </p:nvSpPr>
          <p:spPr>
            <a:xfrm>
              <a:off x="5850100" y="3748701"/>
              <a:ext cx="218619" cy="223780"/>
            </a:xfrm>
            <a:custGeom>
              <a:avLst/>
              <a:gdLst/>
              <a:ahLst/>
              <a:cxnLst/>
              <a:rect l="l" t="t" r="r" b="b"/>
              <a:pathLst>
                <a:path w="2796" h="2862" extrusionOk="0">
                  <a:moveTo>
                    <a:pt x="1613" y="1"/>
                  </a:moveTo>
                  <a:cubicBezTo>
                    <a:pt x="1128" y="1"/>
                    <a:pt x="622" y="359"/>
                    <a:pt x="352" y="924"/>
                  </a:cubicBezTo>
                  <a:cubicBezTo>
                    <a:pt x="0" y="1644"/>
                    <a:pt x="168" y="2464"/>
                    <a:pt x="754" y="2765"/>
                  </a:cubicBezTo>
                  <a:cubicBezTo>
                    <a:pt x="888" y="2831"/>
                    <a:pt x="1031" y="2862"/>
                    <a:pt x="1176" y="2862"/>
                  </a:cubicBezTo>
                  <a:cubicBezTo>
                    <a:pt x="1664" y="2862"/>
                    <a:pt x="2173" y="2513"/>
                    <a:pt x="2444" y="1945"/>
                  </a:cubicBezTo>
                  <a:cubicBezTo>
                    <a:pt x="2796" y="1209"/>
                    <a:pt x="2628" y="389"/>
                    <a:pt x="2042" y="104"/>
                  </a:cubicBezTo>
                  <a:cubicBezTo>
                    <a:pt x="1906" y="34"/>
                    <a:pt x="1761" y="1"/>
                    <a:pt x="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2" name="Google Shape;11162;p32"/>
            <p:cNvSpPr/>
            <p:nvPr/>
          </p:nvSpPr>
          <p:spPr>
            <a:xfrm>
              <a:off x="5490190" y="2985879"/>
              <a:ext cx="1786563" cy="867831"/>
            </a:xfrm>
            <a:custGeom>
              <a:avLst/>
              <a:gdLst/>
              <a:ahLst/>
              <a:cxnLst/>
              <a:rect l="l" t="t" r="r" b="b"/>
              <a:pathLst>
                <a:path w="22849" h="11099" extrusionOk="0">
                  <a:moveTo>
                    <a:pt x="7214" y="1"/>
                  </a:moveTo>
                  <a:cubicBezTo>
                    <a:pt x="7156" y="1"/>
                    <a:pt x="1516" y="1624"/>
                    <a:pt x="0" y="11099"/>
                  </a:cubicBezTo>
                  <a:lnTo>
                    <a:pt x="21409" y="11099"/>
                  </a:lnTo>
                  <a:lnTo>
                    <a:pt x="22848" y="9642"/>
                  </a:lnTo>
                  <a:lnTo>
                    <a:pt x="12721" y="9642"/>
                  </a:lnTo>
                  <a:lnTo>
                    <a:pt x="15249" y="1"/>
                  </a:lnTo>
                  <a:lnTo>
                    <a:pt x="7215" y="1"/>
                  </a:lnTo>
                  <a:cubicBezTo>
                    <a:pt x="7215" y="1"/>
                    <a:pt x="7214" y="1"/>
                    <a:pt x="7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3" name="Google Shape;11163;p32"/>
            <p:cNvSpPr/>
            <p:nvPr/>
          </p:nvSpPr>
          <p:spPr>
            <a:xfrm>
              <a:off x="5491441" y="2984627"/>
              <a:ext cx="1785312" cy="869082"/>
            </a:xfrm>
            <a:custGeom>
              <a:avLst/>
              <a:gdLst/>
              <a:ahLst/>
              <a:cxnLst/>
              <a:rect l="l" t="t" r="r" b="b"/>
              <a:pathLst>
                <a:path w="22833" h="11115" extrusionOk="0">
                  <a:moveTo>
                    <a:pt x="7199" y="0"/>
                  </a:moveTo>
                  <a:cubicBezTo>
                    <a:pt x="7199" y="0"/>
                    <a:pt x="1524" y="1590"/>
                    <a:pt x="1" y="11081"/>
                  </a:cubicBezTo>
                  <a:lnTo>
                    <a:pt x="1474" y="11081"/>
                  </a:lnTo>
                  <a:cubicBezTo>
                    <a:pt x="1608" y="9960"/>
                    <a:pt x="1909" y="8755"/>
                    <a:pt x="2361" y="7566"/>
                  </a:cubicBezTo>
                  <a:cubicBezTo>
                    <a:pt x="3958" y="3484"/>
                    <a:pt x="6980" y="617"/>
                    <a:pt x="9498" y="617"/>
                  </a:cubicBezTo>
                  <a:cubicBezTo>
                    <a:pt x="9830" y="617"/>
                    <a:pt x="10153" y="667"/>
                    <a:pt x="10463" y="770"/>
                  </a:cubicBezTo>
                  <a:cubicBezTo>
                    <a:pt x="13141" y="1657"/>
                    <a:pt x="13827" y="6110"/>
                    <a:pt x="12036" y="10746"/>
                  </a:cubicBezTo>
                  <a:cubicBezTo>
                    <a:pt x="11986" y="10880"/>
                    <a:pt x="11936" y="10981"/>
                    <a:pt x="11885" y="11115"/>
                  </a:cubicBezTo>
                  <a:lnTo>
                    <a:pt x="21426" y="11115"/>
                  </a:lnTo>
                  <a:lnTo>
                    <a:pt x="22832" y="9658"/>
                  </a:lnTo>
                  <a:lnTo>
                    <a:pt x="12705" y="9658"/>
                  </a:lnTo>
                  <a:lnTo>
                    <a:pt x="12705" y="9642"/>
                  </a:lnTo>
                  <a:lnTo>
                    <a:pt x="15233" y="0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4" name="Google Shape;11164;p32"/>
            <p:cNvSpPr/>
            <p:nvPr/>
          </p:nvSpPr>
          <p:spPr>
            <a:xfrm>
              <a:off x="6911531" y="2436202"/>
              <a:ext cx="627006" cy="1382165"/>
            </a:xfrm>
            <a:custGeom>
              <a:avLst/>
              <a:gdLst/>
              <a:ahLst/>
              <a:cxnLst/>
              <a:rect l="l" t="t" r="r" b="b"/>
              <a:pathLst>
                <a:path w="8019" h="17677" extrusionOk="0">
                  <a:moveTo>
                    <a:pt x="2662" y="1"/>
                  </a:moveTo>
                  <a:cubicBezTo>
                    <a:pt x="3833" y="2696"/>
                    <a:pt x="3532" y="13375"/>
                    <a:pt x="0" y="17677"/>
                  </a:cubicBezTo>
                  <a:lnTo>
                    <a:pt x="4687" y="16739"/>
                  </a:lnTo>
                  <a:cubicBezTo>
                    <a:pt x="8018" y="7885"/>
                    <a:pt x="3683" y="1"/>
                    <a:pt x="3683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5" name="Google Shape;11165;p32"/>
            <p:cNvSpPr/>
            <p:nvPr/>
          </p:nvSpPr>
          <p:spPr>
            <a:xfrm>
              <a:off x="7213815" y="2737234"/>
              <a:ext cx="212129" cy="1013108"/>
            </a:xfrm>
            <a:custGeom>
              <a:avLst/>
              <a:gdLst/>
              <a:ahLst/>
              <a:cxnLst/>
              <a:rect l="l" t="t" r="r" b="b"/>
              <a:pathLst>
                <a:path w="2713" h="12957" extrusionOk="0">
                  <a:moveTo>
                    <a:pt x="1290" y="1"/>
                  </a:moveTo>
                  <a:lnTo>
                    <a:pt x="1290" y="1"/>
                  </a:lnTo>
                  <a:cubicBezTo>
                    <a:pt x="537" y="1591"/>
                    <a:pt x="1" y="4587"/>
                    <a:pt x="1" y="8002"/>
                  </a:cubicBezTo>
                  <a:cubicBezTo>
                    <a:pt x="1" y="9810"/>
                    <a:pt x="152" y="11517"/>
                    <a:pt x="403" y="12956"/>
                  </a:cubicBezTo>
                  <a:lnTo>
                    <a:pt x="804" y="12873"/>
                  </a:lnTo>
                  <a:cubicBezTo>
                    <a:pt x="2713" y="7851"/>
                    <a:pt x="2143" y="3148"/>
                    <a:pt x="1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6" name="Google Shape;11166;p32"/>
            <p:cNvSpPr/>
            <p:nvPr/>
          </p:nvSpPr>
          <p:spPr>
            <a:xfrm>
              <a:off x="7132731" y="3457052"/>
              <a:ext cx="532708" cy="396658"/>
            </a:xfrm>
            <a:custGeom>
              <a:avLst/>
              <a:gdLst/>
              <a:ahLst/>
              <a:cxnLst/>
              <a:rect l="l" t="t" r="r" b="b"/>
              <a:pathLst>
                <a:path w="6813" h="5073" extrusionOk="0">
                  <a:moveTo>
                    <a:pt x="3365" y="1"/>
                  </a:moveTo>
                  <a:cubicBezTo>
                    <a:pt x="1507" y="1"/>
                    <a:pt x="0" y="1507"/>
                    <a:pt x="0" y="3365"/>
                  </a:cubicBezTo>
                  <a:cubicBezTo>
                    <a:pt x="0" y="4001"/>
                    <a:pt x="167" y="4571"/>
                    <a:pt x="452" y="5073"/>
                  </a:cubicBezTo>
                  <a:lnTo>
                    <a:pt x="6813" y="3750"/>
                  </a:lnTo>
                  <a:cubicBezTo>
                    <a:pt x="6428" y="905"/>
                    <a:pt x="4620" y="1"/>
                    <a:pt x="3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7" name="Google Shape;11167;p32"/>
            <p:cNvSpPr/>
            <p:nvPr/>
          </p:nvSpPr>
          <p:spPr>
            <a:xfrm>
              <a:off x="7113028" y="3457052"/>
              <a:ext cx="328633" cy="396658"/>
            </a:xfrm>
            <a:custGeom>
              <a:avLst/>
              <a:gdLst/>
              <a:ahLst/>
              <a:cxnLst/>
              <a:rect l="l" t="t" r="r" b="b"/>
              <a:pathLst>
                <a:path w="4203" h="5073" extrusionOk="0">
                  <a:moveTo>
                    <a:pt x="3617" y="1"/>
                  </a:moveTo>
                  <a:cubicBezTo>
                    <a:pt x="1759" y="1"/>
                    <a:pt x="1" y="1507"/>
                    <a:pt x="1" y="3365"/>
                  </a:cubicBezTo>
                  <a:cubicBezTo>
                    <a:pt x="1" y="4001"/>
                    <a:pt x="419" y="4571"/>
                    <a:pt x="704" y="5073"/>
                  </a:cubicBezTo>
                  <a:lnTo>
                    <a:pt x="2277" y="4738"/>
                  </a:lnTo>
                  <a:cubicBezTo>
                    <a:pt x="2160" y="4504"/>
                    <a:pt x="2043" y="4253"/>
                    <a:pt x="1959" y="4001"/>
                  </a:cubicBezTo>
                  <a:cubicBezTo>
                    <a:pt x="1256" y="1892"/>
                    <a:pt x="2177" y="135"/>
                    <a:pt x="4035" y="68"/>
                  </a:cubicBezTo>
                  <a:lnTo>
                    <a:pt x="4202" y="68"/>
                  </a:lnTo>
                  <a:cubicBezTo>
                    <a:pt x="3985" y="18"/>
                    <a:pt x="3801" y="1"/>
                    <a:pt x="3617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8" name="Google Shape;11168;p32"/>
            <p:cNvSpPr/>
            <p:nvPr/>
          </p:nvSpPr>
          <p:spPr>
            <a:xfrm>
              <a:off x="6064732" y="2652163"/>
              <a:ext cx="903173" cy="1034063"/>
            </a:xfrm>
            <a:custGeom>
              <a:avLst/>
              <a:gdLst/>
              <a:ahLst/>
              <a:cxnLst/>
              <a:rect l="l" t="t" r="r" b="b"/>
              <a:pathLst>
                <a:path w="11551" h="13225" extrusionOk="0">
                  <a:moveTo>
                    <a:pt x="6913" y="1"/>
                  </a:moveTo>
                  <a:lnTo>
                    <a:pt x="185" y="1541"/>
                  </a:lnTo>
                  <a:cubicBezTo>
                    <a:pt x="0" y="2763"/>
                    <a:pt x="218" y="4252"/>
                    <a:pt x="1591" y="4319"/>
                  </a:cubicBezTo>
                  <a:lnTo>
                    <a:pt x="6980" y="4989"/>
                  </a:lnTo>
                  <a:cubicBezTo>
                    <a:pt x="6980" y="4989"/>
                    <a:pt x="6646" y="12973"/>
                    <a:pt x="6646" y="13124"/>
                  </a:cubicBezTo>
                  <a:lnTo>
                    <a:pt x="6830" y="13224"/>
                  </a:lnTo>
                  <a:cubicBezTo>
                    <a:pt x="6813" y="13207"/>
                    <a:pt x="11550" y="4336"/>
                    <a:pt x="11332" y="3784"/>
                  </a:cubicBezTo>
                  <a:cubicBezTo>
                    <a:pt x="11148" y="3215"/>
                    <a:pt x="6913" y="1"/>
                    <a:pt x="6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9" name="Google Shape;11169;p32"/>
            <p:cNvSpPr/>
            <p:nvPr/>
          </p:nvSpPr>
          <p:spPr>
            <a:xfrm>
              <a:off x="6067312" y="2650834"/>
              <a:ext cx="700270" cy="1026166"/>
            </a:xfrm>
            <a:custGeom>
              <a:avLst/>
              <a:gdLst/>
              <a:ahLst/>
              <a:cxnLst/>
              <a:rect l="l" t="t" r="r" b="b"/>
              <a:pathLst>
                <a:path w="8956" h="13124" extrusionOk="0">
                  <a:moveTo>
                    <a:pt x="6931" y="1"/>
                  </a:moveTo>
                  <a:lnTo>
                    <a:pt x="185" y="1541"/>
                  </a:lnTo>
                  <a:cubicBezTo>
                    <a:pt x="1" y="2763"/>
                    <a:pt x="235" y="4253"/>
                    <a:pt x="1591" y="4303"/>
                  </a:cubicBezTo>
                  <a:lnTo>
                    <a:pt x="6981" y="4972"/>
                  </a:lnTo>
                  <a:cubicBezTo>
                    <a:pt x="6981" y="4972"/>
                    <a:pt x="6646" y="12973"/>
                    <a:pt x="6646" y="13124"/>
                  </a:cubicBezTo>
                  <a:lnTo>
                    <a:pt x="6864" y="12906"/>
                  </a:lnTo>
                  <a:lnTo>
                    <a:pt x="6864" y="12906"/>
                  </a:lnTo>
                  <a:cubicBezTo>
                    <a:pt x="6864" y="12906"/>
                    <a:pt x="6864" y="12906"/>
                    <a:pt x="6864" y="12906"/>
                  </a:cubicBezTo>
                  <a:cubicBezTo>
                    <a:pt x="6835" y="12906"/>
                    <a:pt x="8956" y="5324"/>
                    <a:pt x="8889" y="5039"/>
                  </a:cubicBezTo>
                  <a:cubicBezTo>
                    <a:pt x="8839" y="4705"/>
                    <a:pt x="7450" y="3767"/>
                    <a:pt x="6261" y="2780"/>
                  </a:cubicBezTo>
                  <a:cubicBezTo>
                    <a:pt x="6110" y="2662"/>
                    <a:pt x="8220" y="1039"/>
                    <a:pt x="8102" y="922"/>
                  </a:cubicBezTo>
                  <a:cubicBezTo>
                    <a:pt x="7433" y="403"/>
                    <a:pt x="6931" y="1"/>
                    <a:pt x="6931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0" name="Google Shape;11170;p32"/>
            <p:cNvSpPr/>
            <p:nvPr/>
          </p:nvSpPr>
          <p:spPr>
            <a:xfrm>
              <a:off x="6730912" y="3608428"/>
              <a:ext cx="134878" cy="130108"/>
            </a:xfrm>
            <a:custGeom>
              <a:avLst/>
              <a:gdLst/>
              <a:ahLst/>
              <a:cxnLst/>
              <a:rect l="l" t="t" r="r" b="b"/>
              <a:pathLst>
                <a:path w="1725" h="1664" extrusionOk="0">
                  <a:moveTo>
                    <a:pt x="485" y="0"/>
                  </a:moveTo>
                  <a:cubicBezTo>
                    <a:pt x="248" y="0"/>
                    <a:pt x="0" y="743"/>
                    <a:pt x="0" y="743"/>
                  </a:cubicBezTo>
                  <a:lnTo>
                    <a:pt x="636" y="1664"/>
                  </a:lnTo>
                  <a:lnTo>
                    <a:pt x="1724" y="1664"/>
                  </a:lnTo>
                  <a:lnTo>
                    <a:pt x="921" y="1178"/>
                  </a:lnTo>
                  <a:cubicBezTo>
                    <a:pt x="921" y="1178"/>
                    <a:pt x="770" y="325"/>
                    <a:pt x="636" y="124"/>
                  </a:cubicBezTo>
                  <a:cubicBezTo>
                    <a:pt x="588" y="36"/>
                    <a:pt x="537" y="0"/>
                    <a:pt x="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1" name="Google Shape;11171;p32"/>
            <p:cNvSpPr/>
            <p:nvPr/>
          </p:nvSpPr>
          <p:spPr>
            <a:xfrm>
              <a:off x="6551622" y="3612103"/>
              <a:ext cx="134878" cy="126433"/>
            </a:xfrm>
            <a:custGeom>
              <a:avLst/>
              <a:gdLst/>
              <a:ahLst/>
              <a:cxnLst/>
              <a:rect l="l" t="t" r="r" b="b"/>
              <a:pathLst>
                <a:path w="1725" h="1617" extrusionOk="0">
                  <a:moveTo>
                    <a:pt x="437" y="0"/>
                  </a:moveTo>
                  <a:cubicBezTo>
                    <a:pt x="132" y="0"/>
                    <a:pt x="0" y="696"/>
                    <a:pt x="0" y="696"/>
                  </a:cubicBezTo>
                  <a:lnTo>
                    <a:pt x="619" y="1617"/>
                  </a:lnTo>
                  <a:lnTo>
                    <a:pt x="1724" y="1617"/>
                  </a:lnTo>
                  <a:lnTo>
                    <a:pt x="971" y="1064"/>
                  </a:lnTo>
                  <a:cubicBezTo>
                    <a:pt x="971" y="1064"/>
                    <a:pt x="1071" y="412"/>
                    <a:pt x="619" y="77"/>
                  </a:cubicBezTo>
                  <a:cubicBezTo>
                    <a:pt x="553" y="23"/>
                    <a:pt x="492" y="0"/>
                    <a:pt x="4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2" name="Google Shape;11172;p32"/>
            <p:cNvSpPr/>
            <p:nvPr/>
          </p:nvSpPr>
          <p:spPr>
            <a:xfrm>
              <a:off x="5933841" y="1919366"/>
              <a:ext cx="880889" cy="1024758"/>
            </a:xfrm>
            <a:custGeom>
              <a:avLst/>
              <a:gdLst/>
              <a:ahLst/>
              <a:cxnLst/>
              <a:rect l="l" t="t" r="r" b="b"/>
              <a:pathLst>
                <a:path w="11266" h="13106" extrusionOk="0">
                  <a:moveTo>
                    <a:pt x="8415" y="1"/>
                  </a:moveTo>
                  <a:cubicBezTo>
                    <a:pt x="7215" y="1"/>
                    <a:pt x="5560" y="638"/>
                    <a:pt x="3633" y="2476"/>
                  </a:cubicBezTo>
                  <a:cubicBezTo>
                    <a:pt x="1" y="5908"/>
                    <a:pt x="419" y="13105"/>
                    <a:pt x="419" y="13105"/>
                  </a:cubicBezTo>
                  <a:cubicBezTo>
                    <a:pt x="1674" y="13105"/>
                    <a:pt x="5959" y="12436"/>
                    <a:pt x="9307" y="9724"/>
                  </a:cubicBezTo>
                  <a:cubicBezTo>
                    <a:pt x="8320" y="7013"/>
                    <a:pt x="11266" y="3481"/>
                    <a:pt x="10412" y="1104"/>
                  </a:cubicBezTo>
                  <a:cubicBezTo>
                    <a:pt x="10184" y="499"/>
                    <a:pt x="9477" y="1"/>
                    <a:pt x="84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3" name="Google Shape;11173;p32"/>
            <p:cNvSpPr/>
            <p:nvPr/>
          </p:nvSpPr>
          <p:spPr>
            <a:xfrm>
              <a:off x="6326512" y="1918662"/>
              <a:ext cx="488218" cy="863139"/>
            </a:xfrm>
            <a:custGeom>
              <a:avLst/>
              <a:gdLst/>
              <a:ahLst/>
              <a:cxnLst/>
              <a:rect l="l" t="t" r="r" b="b"/>
              <a:pathLst>
                <a:path w="6244" h="11039" extrusionOk="0">
                  <a:moveTo>
                    <a:pt x="3391" y="1"/>
                  </a:moveTo>
                  <a:cubicBezTo>
                    <a:pt x="2792" y="1"/>
                    <a:pt x="2079" y="159"/>
                    <a:pt x="1272" y="544"/>
                  </a:cubicBezTo>
                  <a:cubicBezTo>
                    <a:pt x="502" y="1699"/>
                    <a:pt x="0" y="3373"/>
                    <a:pt x="0" y="5231"/>
                  </a:cubicBezTo>
                  <a:cubicBezTo>
                    <a:pt x="0" y="7875"/>
                    <a:pt x="954" y="10118"/>
                    <a:pt x="2310" y="11039"/>
                  </a:cubicBezTo>
                  <a:cubicBezTo>
                    <a:pt x="2980" y="10654"/>
                    <a:pt x="3632" y="10235"/>
                    <a:pt x="4268" y="9716"/>
                  </a:cubicBezTo>
                  <a:cubicBezTo>
                    <a:pt x="3298" y="7022"/>
                    <a:pt x="6244" y="3490"/>
                    <a:pt x="5390" y="1113"/>
                  </a:cubicBezTo>
                  <a:cubicBezTo>
                    <a:pt x="5165" y="502"/>
                    <a:pt x="4459" y="1"/>
                    <a:pt x="3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4" name="Google Shape;11174;p32"/>
            <p:cNvSpPr/>
            <p:nvPr/>
          </p:nvSpPr>
          <p:spPr>
            <a:xfrm>
              <a:off x="6546383" y="1918584"/>
              <a:ext cx="216039" cy="275620"/>
            </a:xfrm>
            <a:custGeom>
              <a:avLst/>
              <a:gdLst/>
              <a:ahLst/>
              <a:cxnLst/>
              <a:rect l="l" t="t" r="r" b="b"/>
              <a:pathLst>
                <a:path w="2763" h="3525" extrusionOk="0">
                  <a:moveTo>
                    <a:pt x="561" y="1"/>
                  </a:moveTo>
                  <a:cubicBezTo>
                    <a:pt x="383" y="1"/>
                    <a:pt x="196" y="14"/>
                    <a:pt x="0" y="43"/>
                  </a:cubicBezTo>
                  <a:lnTo>
                    <a:pt x="0" y="394"/>
                  </a:lnTo>
                  <a:cubicBezTo>
                    <a:pt x="0" y="2118"/>
                    <a:pt x="753" y="3524"/>
                    <a:pt x="1674" y="3524"/>
                  </a:cubicBezTo>
                  <a:cubicBezTo>
                    <a:pt x="2059" y="3524"/>
                    <a:pt x="2394" y="3290"/>
                    <a:pt x="2678" y="2905"/>
                  </a:cubicBezTo>
                  <a:cubicBezTo>
                    <a:pt x="2762" y="2269"/>
                    <a:pt x="2762" y="1666"/>
                    <a:pt x="2578" y="1114"/>
                  </a:cubicBezTo>
                  <a:cubicBezTo>
                    <a:pt x="2362" y="496"/>
                    <a:pt x="1640" y="1"/>
                    <a:pt x="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5" name="Google Shape;11175;p32"/>
            <p:cNvSpPr/>
            <p:nvPr/>
          </p:nvSpPr>
          <p:spPr>
            <a:xfrm>
              <a:off x="5956125" y="1907481"/>
              <a:ext cx="829830" cy="706056"/>
            </a:xfrm>
            <a:custGeom>
              <a:avLst/>
              <a:gdLst/>
              <a:ahLst/>
              <a:cxnLst/>
              <a:rect l="l" t="t" r="r" b="b"/>
              <a:pathLst>
                <a:path w="10613" h="9030" extrusionOk="0">
                  <a:moveTo>
                    <a:pt x="7750" y="0"/>
                  </a:moveTo>
                  <a:lnTo>
                    <a:pt x="6796" y="302"/>
                  </a:lnTo>
                  <a:cubicBezTo>
                    <a:pt x="9174" y="1425"/>
                    <a:pt x="6761" y="8725"/>
                    <a:pt x="264" y="8725"/>
                  </a:cubicBezTo>
                  <a:cubicBezTo>
                    <a:pt x="177" y="8725"/>
                    <a:pt x="89" y="8724"/>
                    <a:pt x="0" y="8721"/>
                  </a:cubicBezTo>
                  <a:lnTo>
                    <a:pt x="0" y="8721"/>
                  </a:lnTo>
                  <a:lnTo>
                    <a:pt x="50" y="9023"/>
                  </a:lnTo>
                  <a:cubicBezTo>
                    <a:pt x="50" y="9023"/>
                    <a:pt x="152" y="9030"/>
                    <a:pt x="335" y="9030"/>
                  </a:cubicBezTo>
                  <a:cubicBezTo>
                    <a:pt x="1383" y="9030"/>
                    <a:pt x="5094" y="8787"/>
                    <a:pt x="7616" y="5524"/>
                  </a:cubicBezTo>
                  <a:cubicBezTo>
                    <a:pt x="10612" y="1691"/>
                    <a:pt x="7750" y="1"/>
                    <a:pt x="7750" y="0"/>
                  </a:cubicBezTo>
                  <a:close/>
                </a:path>
              </a:pathLst>
            </a:custGeom>
            <a:solidFill>
              <a:srgbClr val="CE3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6" name="Google Shape;11176;p32"/>
            <p:cNvSpPr/>
            <p:nvPr/>
          </p:nvSpPr>
          <p:spPr>
            <a:xfrm>
              <a:off x="6490086" y="1907481"/>
              <a:ext cx="153174" cy="99536"/>
            </a:xfrm>
            <a:custGeom>
              <a:avLst/>
              <a:gdLst/>
              <a:ahLst/>
              <a:cxnLst/>
              <a:rect l="l" t="t" r="r" b="b"/>
              <a:pathLst>
                <a:path w="1959" h="1273" extrusionOk="0">
                  <a:moveTo>
                    <a:pt x="938" y="0"/>
                  </a:moveTo>
                  <a:lnTo>
                    <a:pt x="0" y="302"/>
                  </a:lnTo>
                  <a:cubicBezTo>
                    <a:pt x="352" y="486"/>
                    <a:pt x="620" y="821"/>
                    <a:pt x="754" y="1256"/>
                  </a:cubicBezTo>
                  <a:cubicBezTo>
                    <a:pt x="938" y="1239"/>
                    <a:pt x="1105" y="1222"/>
                    <a:pt x="1306" y="1222"/>
                  </a:cubicBezTo>
                  <a:cubicBezTo>
                    <a:pt x="1540" y="1222"/>
                    <a:pt x="1758" y="1239"/>
                    <a:pt x="1959" y="1273"/>
                  </a:cubicBezTo>
                  <a:cubicBezTo>
                    <a:pt x="1607" y="419"/>
                    <a:pt x="938" y="0"/>
                    <a:pt x="938" y="0"/>
                  </a:cubicBezTo>
                  <a:close/>
                </a:path>
              </a:pathLst>
            </a:custGeom>
            <a:solidFill>
              <a:srgbClr val="B2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7" name="Google Shape;11177;p32"/>
            <p:cNvSpPr/>
            <p:nvPr/>
          </p:nvSpPr>
          <p:spPr>
            <a:xfrm>
              <a:off x="5957377" y="2225480"/>
              <a:ext cx="665006" cy="388057"/>
            </a:xfrm>
            <a:custGeom>
              <a:avLst/>
              <a:gdLst/>
              <a:ahLst/>
              <a:cxnLst/>
              <a:rect l="l" t="t" r="r" b="b"/>
              <a:pathLst>
                <a:path w="8505" h="4963" extrusionOk="0">
                  <a:moveTo>
                    <a:pt x="7282" y="1"/>
                  </a:moveTo>
                  <a:cubicBezTo>
                    <a:pt x="6383" y="2274"/>
                    <a:pt x="3998" y="4658"/>
                    <a:pt x="268" y="4658"/>
                  </a:cubicBezTo>
                  <a:cubicBezTo>
                    <a:pt x="180" y="4658"/>
                    <a:pt x="91" y="4657"/>
                    <a:pt x="1" y="4654"/>
                  </a:cubicBezTo>
                  <a:lnTo>
                    <a:pt x="1" y="4654"/>
                  </a:lnTo>
                  <a:lnTo>
                    <a:pt x="51" y="4956"/>
                  </a:lnTo>
                  <a:cubicBezTo>
                    <a:pt x="51" y="4956"/>
                    <a:pt x="153" y="4963"/>
                    <a:pt x="336" y="4963"/>
                  </a:cubicBezTo>
                  <a:cubicBezTo>
                    <a:pt x="1384" y="4963"/>
                    <a:pt x="5095" y="4720"/>
                    <a:pt x="7617" y="1457"/>
                  </a:cubicBezTo>
                  <a:cubicBezTo>
                    <a:pt x="8002" y="955"/>
                    <a:pt x="8286" y="520"/>
                    <a:pt x="8504" y="85"/>
                  </a:cubicBezTo>
                  <a:lnTo>
                    <a:pt x="8504" y="85"/>
                  </a:lnTo>
                  <a:cubicBezTo>
                    <a:pt x="8370" y="101"/>
                    <a:pt x="8253" y="101"/>
                    <a:pt x="8119" y="101"/>
                  </a:cubicBezTo>
                  <a:cubicBezTo>
                    <a:pt x="7834" y="101"/>
                    <a:pt x="7533" y="51"/>
                    <a:pt x="7282" y="1"/>
                  </a:cubicBezTo>
                  <a:close/>
                </a:path>
              </a:pathLst>
            </a:custGeom>
            <a:solidFill>
              <a:srgbClr val="B22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8" name="Google Shape;11178;p32"/>
            <p:cNvSpPr/>
            <p:nvPr/>
          </p:nvSpPr>
          <p:spPr>
            <a:xfrm>
              <a:off x="7186370" y="2495158"/>
              <a:ext cx="214710" cy="248722"/>
            </a:xfrm>
            <a:custGeom>
              <a:avLst/>
              <a:gdLst/>
              <a:ahLst/>
              <a:cxnLst/>
              <a:rect l="l" t="t" r="r" b="b"/>
              <a:pathLst>
                <a:path w="2746" h="3181" extrusionOk="0">
                  <a:moveTo>
                    <a:pt x="2695" y="0"/>
                  </a:moveTo>
                  <a:cubicBezTo>
                    <a:pt x="1222" y="0"/>
                    <a:pt x="0" y="703"/>
                    <a:pt x="0" y="1590"/>
                  </a:cubicBezTo>
                  <a:cubicBezTo>
                    <a:pt x="0" y="2477"/>
                    <a:pt x="1222" y="3180"/>
                    <a:pt x="2695" y="3180"/>
                  </a:cubicBezTo>
                  <a:lnTo>
                    <a:pt x="2745" y="3180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9" name="Google Shape;11179;p32"/>
            <p:cNvSpPr/>
            <p:nvPr/>
          </p:nvSpPr>
          <p:spPr>
            <a:xfrm>
              <a:off x="7185041" y="2526512"/>
              <a:ext cx="150594" cy="213459"/>
            </a:xfrm>
            <a:custGeom>
              <a:avLst/>
              <a:gdLst/>
              <a:ahLst/>
              <a:cxnLst/>
              <a:rect l="l" t="t" r="r" b="b"/>
              <a:pathLst>
                <a:path w="1926" h="2730" extrusionOk="0">
                  <a:moveTo>
                    <a:pt x="938" y="1"/>
                  </a:moveTo>
                  <a:cubicBezTo>
                    <a:pt x="352" y="285"/>
                    <a:pt x="1" y="737"/>
                    <a:pt x="1" y="1206"/>
                  </a:cubicBezTo>
                  <a:cubicBezTo>
                    <a:pt x="1" y="1926"/>
                    <a:pt x="821" y="2528"/>
                    <a:pt x="1926" y="2729"/>
                  </a:cubicBezTo>
                  <a:cubicBezTo>
                    <a:pt x="1708" y="2411"/>
                    <a:pt x="1541" y="2043"/>
                    <a:pt x="1373" y="1675"/>
                  </a:cubicBezTo>
                  <a:cubicBezTo>
                    <a:pt x="1156" y="1089"/>
                    <a:pt x="1005" y="520"/>
                    <a:pt x="93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0" name="Google Shape;11180;p32"/>
            <p:cNvSpPr/>
            <p:nvPr/>
          </p:nvSpPr>
          <p:spPr>
            <a:xfrm>
              <a:off x="6094835" y="1936880"/>
              <a:ext cx="566799" cy="766418"/>
            </a:xfrm>
            <a:custGeom>
              <a:avLst/>
              <a:gdLst/>
              <a:ahLst/>
              <a:cxnLst/>
              <a:rect l="l" t="t" r="r" b="b"/>
              <a:pathLst>
                <a:path w="7249" h="9802" extrusionOk="0">
                  <a:moveTo>
                    <a:pt x="4984" y="1"/>
                  </a:moveTo>
                  <a:cubicBezTo>
                    <a:pt x="4303" y="1"/>
                    <a:pt x="3517" y="361"/>
                    <a:pt x="2846" y="1114"/>
                  </a:cubicBezTo>
                  <a:cubicBezTo>
                    <a:pt x="1641" y="2503"/>
                    <a:pt x="0" y="7542"/>
                    <a:pt x="3231" y="9802"/>
                  </a:cubicBezTo>
                  <a:lnTo>
                    <a:pt x="6612" y="5617"/>
                  </a:lnTo>
                  <a:cubicBezTo>
                    <a:pt x="5859" y="4680"/>
                    <a:pt x="7248" y="2202"/>
                    <a:pt x="6328" y="712"/>
                  </a:cubicBezTo>
                  <a:cubicBezTo>
                    <a:pt x="6033" y="244"/>
                    <a:pt x="5544" y="1"/>
                    <a:pt x="49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1" name="Google Shape;11181;p32"/>
            <p:cNvSpPr/>
            <p:nvPr/>
          </p:nvSpPr>
          <p:spPr>
            <a:xfrm>
              <a:off x="6094835" y="1936802"/>
              <a:ext cx="463354" cy="766497"/>
            </a:xfrm>
            <a:custGeom>
              <a:avLst/>
              <a:gdLst/>
              <a:ahLst/>
              <a:cxnLst/>
              <a:rect l="l" t="t" r="r" b="b"/>
              <a:pathLst>
                <a:path w="5926" h="9803" extrusionOk="0">
                  <a:moveTo>
                    <a:pt x="4991" y="0"/>
                  </a:moveTo>
                  <a:cubicBezTo>
                    <a:pt x="4315" y="0"/>
                    <a:pt x="3530" y="354"/>
                    <a:pt x="2846" y="1115"/>
                  </a:cubicBezTo>
                  <a:cubicBezTo>
                    <a:pt x="1641" y="2504"/>
                    <a:pt x="0" y="7543"/>
                    <a:pt x="3231" y="9803"/>
                  </a:cubicBezTo>
                  <a:lnTo>
                    <a:pt x="5005" y="7610"/>
                  </a:lnTo>
                  <a:cubicBezTo>
                    <a:pt x="4152" y="7158"/>
                    <a:pt x="3549" y="5702"/>
                    <a:pt x="3549" y="3961"/>
                  </a:cubicBezTo>
                  <a:cubicBezTo>
                    <a:pt x="3549" y="1885"/>
                    <a:pt x="4419" y="195"/>
                    <a:pt x="5507" y="195"/>
                  </a:cubicBezTo>
                  <a:cubicBezTo>
                    <a:pt x="5658" y="195"/>
                    <a:pt x="5809" y="211"/>
                    <a:pt x="5926" y="278"/>
                  </a:cubicBezTo>
                  <a:cubicBezTo>
                    <a:pt x="5663" y="95"/>
                    <a:pt x="5342" y="0"/>
                    <a:pt x="4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2" name="Google Shape;11182;p32"/>
            <p:cNvSpPr/>
            <p:nvPr/>
          </p:nvSpPr>
          <p:spPr>
            <a:xfrm>
              <a:off x="6281240" y="2298510"/>
              <a:ext cx="735064" cy="501667"/>
            </a:xfrm>
            <a:custGeom>
              <a:avLst/>
              <a:gdLst/>
              <a:ahLst/>
              <a:cxnLst/>
              <a:rect l="l" t="t" r="r" b="b"/>
              <a:pathLst>
                <a:path w="9401" h="6416" extrusionOk="0">
                  <a:moveTo>
                    <a:pt x="8382" y="0"/>
                  </a:moveTo>
                  <a:cubicBezTo>
                    <a:pt x="3345" y="0"/>
                    <a:pt x="1" y="3546"/>
                    <a:pt x="177" y="4155"/>
                  </a:cubicBezTo>
                  <a:cubicBezTo>
                    <a:pt x="362" y="4775"/>
                    <a:pt x="1701" y="6348"/>
                    <a:pt x="2772" y="6415"/>
                  </a:cubicBezTo>
                  <a:cubicBezTo>
                    <a:pt x="2783" y="6416"/>
                    <a:pt x="2794" y="6416"/>
                    <a:pt x="2805" y="6416"/>
                  </a:cubicBezTo>
                  <a:cubicBezTo>
                    <a:pt x="3919" y="6416"/>
                    <a:pt x="7677" y="3962"/>
                    <a:pt x="9400" y="1327"/>
                  </a:cubicBezTo>
                  <a:lnTo>
                    <a:pt x="9049" y="21"/>
                  </a:lnTo>
                  <a:cubicBezTo>
                    <a:pt x="8823" y="7"/>
                    <a:pt x="8601" y="0"/>
                    <a:pt x="8382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3" name="Google Shape;11183;p32"/>
            <p:cNvSpPr/>
            <p:nvPr/>
          </p:nvSpPr>
          <p:spPr>
            <a:xfrm>
              <a:off x="6424641" y="2297337"/>
              <a:ext cx="578528" cy="274603"/>
            </a:xfrm>
            <a:custGeom>
              <a:avLst/>
              <a:gdLst/>
              <a:ahLst/>
              <a:cxnLst/>
              <a:rect l="l" t="t" r="r" b="b"/>
              <a:pathLst>
                <a:path w="7399" h="3512" extrusionOk="0">
                  <a:moveTo>
                    <a:pt x="6574" y="0"/>
                  </a:moveTo>
                  <a:cubicBezTo>
                    <a:pt x="3750" y="0"/>
                    <a:pt x="1433" y="1105"/>
                    <a:pt x="1" y="2195"/>
                  </a:cubicBezTo>
                  <a:cubicBezTo>
                    <a:pt x="469" y="2798"/>
                    <a:pt x="1172" y="3400"/>
                    <a:pt x="1775" y="3501"/>
                  </a:cubicBezTo>
                  <a:cubicBezTo>
                    <a:pt x="1827" y="3508"/>
                    <a:pt x="1887" y="3512"/>
                    <a:pt x="1953" y="3512"/>
                  </a:cubicBezTo>
                  <a:cubicBezTo>
                    <a:pt x="2953" y="3512"/>
                    <a:pt x="5500" y="2683"/>
                    <a:pt x="7399" y="957"/>
                  </a:cubicBezTo>
                  <a:lnTo>
                    <a:pt x="7215" y="19"/>
                  </a:lnTo>
                  <a:cubicBezTo>
                    <a:pt x="6998" y="6"/>
                    <a:pt x="6785" y="0"/>
                    <a:pt x="6574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4" name="Google Shape;11184;p32"/>
            <p:cNvSpPr/>
            <p:nvPr/>
          </p:nvSpPr>
          <p:spPr>
            <a:xfrm>
              <a:off x="6627466" y="1683701"/>
              <a:ext cx="230426" cy="405806"/>
            </a:xfrm>
            <a:custGeom>
              <a:avLst/>
              <a:gdLst/>
              <a:ahLst/>
              <a:cxnLst/>
              <a:rect l="l" t="t" r="r" b="b"/>
              <a:pathLst>
                <a:path w="2947" h="5190" extrusionOk="0">
                  <a:moveTo>
                    <a:pt x="1692" y="0"/>
                  </a:moveTo>
                  <a:lnTo>
                    <a:pt x="1" y="3047"/>
                  </a:lnTo>
                  <a:lnTo>
                    <a:pt x="1708" y="5189"/>
                  </a:lnTo>
                  <a:lnTo>
                    <a:pt x="2947" y="2846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5" name="Google Shape;11185;p32"/>
            <p:cNvSpPr/>
            <p:nvPr/>
          </p:nvSpPr>
          <p:spPr>
            <a:xfrm>
              <a:off x="6719105" y="1548276"/>
              <a:ext cx="367884" cy="487515"/>
            </a:xfrm>
            <a:custGeom>
              <a:avLst/>
              <a:gdLst/>
              <a:ahLst/>
              <a:cxnLst/>
              <a:rect l="l" t="t" r="r" b="b"/>
              <a:pathLst>
                <a:path w="4705" h="6235" extrusionOk="0">
                  <a:moveTo>
                    <a:pt x="3161" y="0"/>
                  </a:moveTo>
                  <a:cubicBezTo>
                    <a:pt x="2281" y="0"/>
                    <a:pt x="1049" y="657"/>
                    <a:pt x="603" y="1498"/>
                  </a:cubicBezTo>
                  <a:cubicBezTo>
                    <a:pt x="1" y="2619"/>
                    <a:pt x="369" y="4879"/>
                    <a:pt x="369" y="4879"/>
                  </a:cubicBezTo>
                  <a:cubicBezTo>
                    <a:pt x="369" y="4879"/>
                    <a:pt x="1206" y="6101"/>
                    <a:pt x="2629" y="6235"/>
                  </a:cubicBezTo>
                  <a:cubicBezTo>
                    <a:pt x="3449" y="5716"/>
                    <a:pt x="4704" y="912"/>
                    <a:pt x="3851" y="209"/>
                  </a:cubicBezTo>
                  <a:cubicBezTo>
                    <a:pt x="3679" y="65"/>
                    <a:pt x="3437" y="0"/>
                    <a:pt x="3161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6" name="Google Shape;11186;p32"/>
            <p:cNvSpPr/>
            <p:nvPr/>
          </p:nvSpPr>
          <p:spPr>
            <a:xfrm>
              <a:off x="6736151" y="1548276"/>
              <a:ext cx="310258" cy="320032"/>
            </a:xfrm>
            <a:custGeom>
              <a:avLst/>
              <a:gdLst/>
              <a:ahLst/>
              <a:cxnLst/>
              <a:rect l="l" t="t" r="r" b="b"/>
              <a:pathLst>
                <a:path w="3968" h="4093" extrusionOk="0">
                  <a:moveTo>
                    <a:pt x="2943" y="0"/>
                  </a:moveTo>
                  <a:cubicBezTo>
                    <a:pt x="2063" y="0"/>
                    <a:pt x="831" y="657"/>
                    <a:pt x="385" y="1498"/>
                  </a:cubicBezTo>
                  <a:cubicBezTo>
                    <a:pt x="0" y="2201"/>
                    <a:pt x="34" y="3339"/>
                    <a:pt x="67" y="4092"/>
                  </a:cubicBezTo>
                  <a:cubicBezTo>
                    <a:pt x="452" y="3339"/>
                    <a:pt x="1239" y="2619"/>
                    <a:pt x="2310" y="2167"/>
                  </a:cubicBezTo>
                  <a:cubicBezTo>
                    <a:pt x="2846" y="1933"/>
                    <a:pt x="3381" y="1833"/>
                    <a:pt x="3900" y="1799"/>
                  </a:cubicBezTo>
                  <a:cubicBezTo>
                    <a:pt x="3967" y="1046"/>
                    <a:pt x="3900" y="410"/>
                    <a:pt x="3633" y="209"/>
                  </a:cubicBezTo>
                  <a:cubicBezTo>
                    <a:pt x="3461" y="65"/>
                    <a:pt x="3219" y="0"/>
                    <a:pt x="2943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7" name="Google Shape;11187;p32"/>
            <p:cNvSpPr/>
            <p:nvPr/>
          </p:nvSpPr>
          <p:spPr>
            <a:xfrm>
              <a:off x="6916770" y="1737261"/>
              <a:ext cx="38000" cy="54186"/>
            </a:xfrm>
            <a:custGeom>
              <a:avLst/>
              <a:gdLst/>
              <a:ahLst/>
              <a:cxnLst/>
              <a:rect l="l" t="t" r="r" b="b"/>
              <a:pathLst>
                <a:path w="486" h="693" extrusionOk="0">
                  <a:moveTo>
                    <a:pt x="298" y="0"/>
                  </a:moveTo>
                  <a:cubicBezTo>
                    <a:pt x="188" y="0"/>
                    <a:pt x="81" y="129"/>
                    <a:pt x="34" y="303"/>
                  </a:cubicBezTo>
                  <a:cubicBezTo>
                    <a:pt x="0" y="487"/>
                    <a:pt x="67" y="654"/>
                    <a:pt x="168" y="688"/>
                  </a:cubicBezTo>
                  <a:cubicBezTo>
                    <a:pt x="178" y="691"/>
                    <a:pt x="189" y="693"/>
                    <a:pt x="200" y="693"/>
                  </a:cubicBezTo>
                  <a:cubicBezTo>
                    <a:pt x="295" y="693"/>
                    <a:pt x="405" y="568"/>
                    <a:pt x="435" y="403"/>
                  </a:cubicBezTo>
                  <a:cubicBezTo>
                    <a:pt x="486" y="219"/>
                    <a:pt x="419" y="52"/>
                    <a:pt x="318" y="1"/>
                  </a:cubicBezTo>
                  <a:cubicBezTo>
                    <a:pt x="312" y="1"/>
                    <a:pt x="305" y="0"/>
                    <a:pt x="298" y="0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8" name="Google Shape;11188;p32"/>
            <p:cNvSpPr/>
            <p:nvPr/>
          </p:nvSpPr>
          <p:spPr>
            <a:xfrm>
              <a:off x="6902383" y="1678462"/>
              <a:ext cx="75922" cy="43239"/>
            </a:xfrm>
            <a:custGeom>
              <a:avLst/>
              <a:gdLst/>
              <a:ahLst/>
              <a:cxnLst/>
              <a:rect l="l" t="t" r="r" b="b"/>
              <a:pathLst>
                <a:path w="971" h="553" extrusionOk="0">
                  <a:moveTo>
                    <a:pt x="134" y="0"/>
                  </a:moveTo>
                  <a:cubicBezTo>
                    <a:pt x="84" y="0"/>
                    <a:pt x="17" y="50"/>
                    <a:pt x="17" y="117"/>
                  </a:cubicBezTo>
                  <a:lnTo>
                    <a:pt x="0" y="335"/>
                  </a:lnTo>
                  <a:cubicBezTo>
                    <a:pt x="0" y="402"/>
                    <a:pt x="34" y="469"/>
                    <a:pt x="101" y="469"/>
                  </a:cubicBezTo>
                  <a:lnTo>
                    <a:pt x="837" y="553"/>
                  </a:lnTo>
                  <a:cubicBezTo>
                    <a:pt x="887" y="553"/>
                    <a:pt x="954" y="502"/>
                    <a:pt x="954" y="452"/>
                  </a:cubicBezTo>
                  <a:lnTo>
                    <a:pt x="971" y="218"/>
                  </a:lnTo>
                  <a:cubicBezTo>
                    <a:pt x="971" y="151"/>
                    <a:pt x="937" y="117"/>
                    <a:pt x="870" y="8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604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9" name="Google Shape;11189;p32"/>
            <p:cNvSpPr/>
            <p:nvPr/>
          </p:nvSpPr>
          <p:spPr>
            <a:xfrm>
              <a:off x="6996602" y="1743907"/>
              <a:ext cx="18375" cy="55046"/>
            </a:xfrm>
            <a:custGeom>
              <a:avLst/>
              <a:gdLst/>
              <a:ahLst/>
              <a:cxnLst/>
              <a:rect l="l" t="t" r="r" b="b"/>
              <a:pathLst>
                <a:path w="235" h="704" extrusionOk="0">
                  <a:moveTo>
                    <a:pt x="151" y="0"/>
                  </a:moveTo>
                  <a:cubicBezTo>
                    <a:pt x="101" y="0"/>
                    <a:pt x="50" y="151"/>
                    <a:pt x="17" y="335"/>
                  </a:cubicBezTo>
                  <a:cubicBezTo>
                    <a:pt x="0" y="536"/>
                    <a:pt x="50" y="703"/>
                    <a:pt x="84" y="703"/>
                  </a:cubicBezTo>
                  <a:cubicBezTo>
                    <a:pt x="117" y="703"/>
                    <a:pt x="218" y="553"/>
                    <a:pt x="218" y="368"/>
                  </a:cubicBezTo>
                  <a:cubicBezTo>
                    <a:pt x="235" y="168"/>
                    <a:pt x="184" y="0"/>
                    <a:pt x="151" y="0"/>
                  </a:cubicBezTo>
                  <a:close/>
                </a:path>
              </a:pathLst>
            </a:custGeom>
            <a:solidFill>
              <a:srgbClr val="60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0" name="Google Shape;11190;p32"/>
            <p:cNvSpPr/>
            <p:nvPr/>
          </p:nvSpPr>
          <p:spPr>
            <a:xfrm>
              <a:off x="7003092" y="1698088"/>
              <a:ext cx="34169" cy="41910"/>
            </a:xfrm>
            <a:custGeom>
              <a:avLst/>
              <a:gdLst/>
              <a:ahLst/>
              <a:cxnLst/>
              <a:rect l="l" t="t" r="r" b="b"/>
              <a:pathLst>
                <a:path w="437" h="536" extrusionOk="0">
                  <a:moveTo>
                    <a:pt x="152" y="0"/>
                  </a:moveTo>
                  <a:cubicBezTo>
                    <a:pt x="135" y="0"/>
                    <a:pt x="85" y="51"/>
                    <a:pt x="85" y="117"/>
                  </a:cubicBezTo>
                  <a:lnTo>
                    <a:pt x="18" y="335"/>
                  </a:lnTo>
                  <a:cubicBezTo>
                    <a:pt x="1" y="402"/>
                    <a:pt x="18" y="452"/>
                    <a:pt x="51" y="469"/>
                  </a:cubicBezTo>
                  <a:lnTo>
                    <a:pt x="319" y="536"/>
                  </a:lnTo>
                  <a:cubicBezTo>
                    <a:pt x="336" y="536"/>
                    <a:pt x="386" y="486"/>
                    <a:pt x="386" y="419"/>
                  </a:cubicBezTo>
                  <a:lnTo>
                    <a:pt x="436" y="201"/>
                  </a:lnTo>
                  <a:cubicBezTo>
                    <a:pt x="436" y="117"/>
                    <a:pt x="436" y="67"/>
                    <a:pt x="419" y="67"/>
                  </a:cubicBezTo>
                  <a:lnTo>
                    <a:pt x="152" y="0"/>
                  </a:lnTo>
                  <a:close/>
                </a:path>
              </a:pathLst>
            </a:custGeom>
            <a:solidFill>
              <a:srgbClr val="6045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1" name="Google Shape;11191;p32"/>
            <p:cNvSpPr/>
            <p:nvPr/>
          </p:nvSpPr>
          <p:spPr>
            <a:xfrm>
              <a:off x="6967828" y="1783159"/>
              <a:ext cx="56297" cy="106104"/>
            </a:xfrm>
            <a:custGeom>
              <a:avLst/>
              <a:gdLst/>
              <a:ahLst/>
              <a:cxnLst/>
              <a:rect l="l" t="t" r="r" b="b"/>
              <a:pathLst>
                <a:path w="720" h="1357" extrusionOk="0">
                  <a:moveTo>
                    <a:pt x="50" y="0"/>
                  </a:moveTo>
                  <a:lnTo>
                    <a:pt x="50" y="0"/>
                  </a:lnTo>
                  <a:cubicBezTo>
                    <a:pt x="352" y="603"/>
                    <a:pt x="368" y="1021"/>
                    <a:pt x="368" y="1172"/>
                  </a:cubicBezTo>
                  <a:cubicBezTo>
                    <a:pt x="368" y="1258"/>
                    <a:pt x="286" y="1284"/>
                    <a:pt x="193" y="1284"/>
                  </a:cubicBezTo>
                  <a:cubicBezTo>
                    <a:pt x="124" y="1284"/>
                    <a:pt x="50" y="1270"/>
                    <a:pt x="0" y="1256"/>
                  </a:cubicBezTo>
                  <a:lnTo>
                    <a:pt x="0" y="1289"/>
                  </a:lnTo>
                  <a:cubicBezTo>
                    <a:pt x="0" y="1289"/>
                    <a:pt x="186" y="1356"/>
                    <a:pt x="360" y="1356"/>
                  </a:cubicBezTo>
                  <a:cubicBezTo>
                    <a:pt x="446" y="1356"/>
                    <a:pt x="530" y="1339"/>
                    <a:pt x="586" y="1289"/>
                  </a:cubicBezTo>
                  <a:cubicBezTo>
                    <a:pt x="720" y="1122"/>
                    <a:pt x="502" y="703"/>
                    <a:pt x="50" y="0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2" name="Google Shape;11192;p32"/>
            <p:cNvSpPr/>
            <p:nvPr/>
          </p:nvSpPr>
          <p:spPr>
            <a:xfrm>
              <a:off x="6870951" y="1889184"/>
              <a:ext cx="107355" cy="72560"/>
            </a:xfrm>
            <a:custGeom>
              <a:avLst/>
              <a:gdLst/>
              <a:ahLst/>
              <a:cxnLst/>
              <a:rect l="l" t="t" r="r" b="b"/>
              <a:pathLst>
                <a:path w="1373" h="928" extrusionOk="0">
                  <a:moveTo>
                    <a:pt x="369" y="0"/>
                  </a:moveTo>
                  <a:lnTo>
                    <a:pt x="369" y="0"/>
                  </a:lnTo>
                  <a:cubicBezTo>
                    <a:pt x="369" y="0"/>
                    <a:pt x="0" y="586"/>
                    <a:pt x="620" y="887"/>
                  </a:cubicBezTo>
                  <a:cubicBezTo>
                    <a:pt x="680" y="915"/>
                    <a:pt x="737" y="927"/>
                    <a:pt x="791" y="927"/>
                  </a:cubicBezTo>
                  <a:cubicBezTo>
                    <a:pt x="1157" y="927"/>
                    <a:pt x="1373" y="368"/>
                    <a:pt x="1373" y="368"/>
                  </a:cubicBezTo>
                  <a:lnTo>
                    <a:pt x="369" y="0"/>
                  </a:lnTo>
                  <a:close/>
                </a:path>
              </a:pathLst>
            </a:custGeom>
            <a:solidFill>
              <a:srgbClr val="422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3" name="Google Shape;11193;p32"/>
            <p:cNvSpPr/>
            <p:nvPr/>
          </p:nvSpPr>
          <p:spPr>
            <a:xfrm>
              <a:off x="6902383" y="1897003"/>
              <a:ext cx="69433" cy="40659"/>
            </a:xfrm>
            <a:custGeom>
              <a:avLst/>
              <a:gdLst/>
              <a:ahLst/>
              <a:cxnLst/>
              <a:rect l="l" t="t" r="r" b="b"/>
              <a:pathLst>
                <a:path w="888" h="520" extrusionOk="0">
                  <a:moveTo>
                    <a:pt x="84" y="1"/>
                  </a:moveTo>
                  <a:cubicBezTo>
                    <a:pt x="84" y="1"/>
                    <a:pt x="0" y="134"/>
                    <a:pt x="17" y="335"/>
                  </a:cubicBezTo>
                  <a:lnTo>
                    <a:pt x="753" y="519"/>
                  </a:lnTo>
                  <a:cubicBezTo>
                    <a:pt x="854" y="386"/>
                    <a:pt x="887" y="268"/>
                    <a:pt x="887" y="268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FFE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4" name="Google Shape;11194;p32"/>
            <p:cNvSpPr/>
            <p:nvPr/>
          </p:nvSpPr>
          <p:spPr>
            <a:xfrm>
              <a:off x="6630125" y="1514810"/>
              <a:ext cx="285393" cy="323394"/>
            </a:xfrm>
            <a:custGeom>
              <a:avLst/>
              <a:gdLst/>
              <a:ahLst/>
              <a:cxnLst/>
              <a:rect l="l" t="t" r="r" b="b"/>
              <a:pathLst>
                <a:path w="3650" h="4136" extrusionOk="0">
                  <a:moveTo>
                    <a:pt x="3649" y="1"/>
                  </a:moveTo>
                  <a:lnTo>
                    <a:pt x="0" y="1892"/>
                  </a:lnTo>
                  <a:lnTo>
                    <a:pt x="570" y="4135"/>
                  </a:lnTo>
                  <a:lnTo>
                    <a:pt x="1641" y="3315"/>
                  </a:lnTo>
                  <a:lnTo>
                    <a:pt x="2260" y="3382"/>
                  </a:lnTo>
                  <a:lnTo>
                    <a:pt x="3649" y="1"/>
                  </a:lnTo>
                  <a:close/>
                </a:path>
              </a:pathLst>
            </a:custGeom>
            <a:solidFill>
              <a:srgbClr val="75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5" name="Google Shape;11195;p32"/>
            <p:cNvSpPr/>
            <p:nvPr/>
          </p:nvSpPr>
          <p:spPr>
            <a:xfrm>
              <a:off x="6681183" y="1695117"/>
              <a:ext cx="96877" cy="125104"/>
            </a:xfrm>
            <a:custGeom>
              <a:avLst/>
              <a:gdLst/>
              <a:ahLst/>
              <a:cxnLst/>
              <a:rect l="l" t="t" r="r" b="b"/>
              <a:pathLst>
                <a:path w="1239" h="1600" extrusionOk="0">
                  <a:moveTo>
                    <a:pt x="453" y="0"/>
                  </a:moveTo>
                  <a:cubicBezTo>
                    <a:pt x="413" y="0"/>
                    <a:pt x="373" y="7"/>
                    <a:pt x="335" y="22"/>
                  </a:cubicBezTo>
                  <a:cubicBezTo>
                    <a:pt x="84" y="122"/>
                    <a:pt x="0" y="540"/>
                    <a:pt x="151" y="992"/>
                  </a:cubicBezTo>
                  <a:cubicBezTo>
                    <a:pt x="266" y="1351"/>
                    <a:pt x="528" y="1599"/>
                    <a:pt x="780" y="1599"/>
                  </a:cubicBezTo>
                  <a:cubicBezTo>
                    <a:pt x="822" y="1599"/>
                    <a:pt x="864" y="1593"/>
                    <a:pt x="904" y="1578"/>
                  </a:cubicBezTo>
                  <a:cubicBezTo>
                    <a:pt x="1172" y="1461"/>
                    <a:pt x="1239" y="1043"/>
                    <a:pt x="1088" y="607"/>
                  </a:cubicBezTo>
                  <a:cubicBezTo>
                    <a:pt x="959" y="249"/>
                    <a:pt x="694" y="0"/>
                    <a:pt x="453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6" name="Google Shape;11196;p32"/>
            <p:cNvSpPr/>
            <p:nvPr/>
          </p:nvSpPr>
          <p:spPr>
            <a:xfrm>
              <a:off x="6695570" y="1716228"/>
              <a:ext cx="66852" cy="85618"/>
            </a:xfrm>
            <a:custGeom>
              <a:avLst/>
              <a:gdLst/>
              <a:ahLst/>
              <a:cxnLst/>
              <a:rect l="l" t="t" r="r" b="b"/>
              <a:pathLst>
                <a:path w="855" h="1095" extrusionOk="0">
                  <a:moveTo>
                    <a:pt x="324" y="0"/>
                  </a:moveTo>
                  <a:cubicBezTo>
                    <a:pt x="293" y="0"/>
                    <a:pt x="263" y="6"/>
                    <a:pt x="235" y="19"/>
                  </a:cubicBezTo>
                  <a:cubicBezTo>
                    <a:pt x="51" y="86"/>
                    <a:pt x="0" y="388"/>
                    <a:pt x="101" y="672"/>
                  </a:cubicBezTo>
                  <a:cubicBezTo>
                    <a:pt x="199" y="924"/>
                    <a:pt x="367" y="1094"/>
                    <a:pt x="537" y="1094"/>
                  </a:cubicBezTo>
                  <a:cubicBezTo>
                    <a:pt x="570" y="1094"/>
                    <a:pt x="604" y="1088"/>
                    <a:pt x="636" y="1074"/>
                  </a:cubicBezTo>
                  <a:cubicBezTo>
                    <a:pt x="804" y="1024"/>
                    <a:pt x="854" y="722"/>
                    <a:pt x="754" y="421"/>
                  </a:cubicBezTo>
                  <a:cubicBezTo>
                    <a:pt x="669" y="181"/>
                    <a:pt x="489" y="0"/>
                    <a:pt x="324" y="0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7" name="Google Shape;11197;p32"/>
            <p:cNvSpPr/>
            <p:nvPr/>
          </p:nvSpPr>
          <p:spPr>
            <a:xfrm>
              <a:off x="6716525" y="1752195"/>
              <a:ext cx="45898" cy="56688"/>
            </a:xfrm>
            <a:custGeom>
              <a:avLst/>
              <a:gdLst/>
              <a:ahLst/>
              <a:cxnLst/>
              <a:rect l="l" t="t" r="r" b="b"/>
              <a:pathLst>
                <a:path w="587" h="725" extrusionOk="0">
                  <a:moveTo>
                    <a:pt x="227" y="1"/>
                  </a:moveTo>
                  <a:cubicBezTo>
                    <a:pt x="207" y="1"/>
                    <a:pt x="187" y="4"/>
                    <a:pt x="168" y="11"/>
                  </a:cubicBezTo>
                  <a:cubicBezTo>
                    <a:pt x="50" y="45"/>
                    <a:pt x="0" y="262"/>
                    <a:pt x="84" y="447"/>
                  </a:cubicBezTo>
                  <a:cubicBezTo>
                    <a:pt x="141" y="604"/>
                    <a:pt x="272" y="725"/>
                    <a:pt x="393" y="725"/>
                  </a:cubicBezTo>
                  <a:cubicBezTo>
                    <a:pt x="413" y="725"/>
                    <a:pt x="433" y="722"/>
                    <a:pt x="452" y="714"/>
                  </a:cubicBezTo>
                  <a:cubicBezTo>
                    <a:pt x="569" y="681"/>
                    <a:pt x="586" y="480"/>
                    <a:pt x="536" y="279"/>
                  </a:cubicBezTo>
                  <a:cubicBezTo>
                    <a:pt x="479" y="121"/>
                    <a:pt x="348" y="1"/>
                    <a:pt x="227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8" name="Google Shape;11198;p32"/>
            <p:cNvSpPr/>
            <p:nvPr/>
          </p:nvSpPr>
          <p:spPr>
            <a:xfrm>
              <a:off x="7183711" y="2375996"/>
              <a:ext cx="73420" cy="176788"/>
            </a:xfrm>
            <a:custGeom>
              <a:avLst/>
              <a:gdLst/>
              <a:ahLst/>
              <a:cxnLst/>
              <a:rect l="l" t="t" r="r" b="b"/>
              <a:pathLst>
                <a:path w="939" h="2261" extrusionOk="0">
                  <a:moveTo>
                    <a:pt x="1" y="1"/>
                  </a:moveTo>
                  <a:lnTo>
                    <a:pt x="118" y="2261"/>
                  </a:lnTo>
                  <a:lnTo>
                    <a:pt x="938" y="2261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9" name="Google Shape;11199;p32"/>
            <p:cNvSpPr/>
            <p:nvPr/>
          </p:nvSpPr>
          <p:spPr>
            <a:xfrm>
              <a:off x="7225621" y="2375996"/>
              <a:ext cx="43239" cy="176788"/>
            </a:xfrm>
            <a:custGeom>
              <a:avLst/>
              <a:gdLst/>
              <a:ahLst/>
              <a:cxnLst/>
              <a:rect l="l" t="t" r="r" b="b"/>
              <a:pathLst>
                <a:path w="553" h="2261" extrusionOk="0">
                  <a:moveTo>
                    <a:pt x="1" y="1"/>
                  </a:moveTo>
                  <a:lnTo>
                    <a:pt x="67" y="2261"/>
                  </a:lnTo>
                  <a:lnTo>
                    <a:pt x="553" y="2261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0" name="Google Shape;11200;p32"/>
            <p:cNvSpPr/>
            <p:nvPr/>
          </p:nvSpPr>
          <p:spPr>
            <a:xfrm>
              <a:off x="7099970" y="2052758"/>
              <a:ext cx="153252" cy="333793"/>
            </a:xfrm>
            <a:custGeom>
              <a:avLst/>
              <a:gdLst/>
              <a:ahLst/>
              <a:cxnLst/>
              <a:rect l="l" t="t" r="r" b="b"/>
              <a:pathLst>
                <a:path w="1960" h="4269" extrusionOk="0">
                  <a:moveTo>
                    <a:pt x="1" y="0"/>
                  </a:moveTo>
                  <a:lnTo>
                    <a:pt x="486" y="4269"/>
                  </a:lnTo>
                  <a:lnTo>
                    <a:pt x="1959" y="4269"/>
                  </a:lnTo>
                  <a:cubicBezTo>
                    <a:pt x="1955" y="4252"/>
                    <a:pt x="1567" y="717"/>
                    <a:pt x="1" y="0"/>
                  </a:cubicBezTo>
                  <a:close/>
                  <a:moveTo>
                    <a:pt x="1959" y="4269"/>
                  </a:moveTo>
                  <a:cubicBezTo>
                    <a:pt x="1959" y="4269"/>
                    <a:pt x="1959" y="4269"/>
                    <a:pt x="1959" y="4269"/>
                  </a:cubicBezTo>
                  <a:cubicBezTo>
                    <a:pt x="1959" y="4269"/>
                    <a:pt x="1959" y="4269"/>
                    <a:pt x="1959" y="42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1" name="Google Shape;11201;p32"/>
            <p:cNvSpPr/>
            <p:nvPr/>
          </p:nvSpPr>
          <p:spPr>
            <a:xfrm>
              <a:off x="7099970" y="2057997"/>
              <a:ext cx="124400" cy="329884"/>
            </a:xfrm>
            <a:custGeom>
              <a:avLst/>
              <a:gdLst/>
              <a:ahLst/>
              <a:cxnLst/>
              <a:rect l="l" t="t" r="r" b="b"/>
              <a:pathLst>
                <a:path w="1591" h="4219" extrusionOk="0">
                  <a:moveTo>
                    <a:pt x="1" y="0"/>
                  </a:moveTo>
                  <a:lnTo>
                    <a:pt x="486" y="4219"/>
                  </a:lnTo>
                  <a:lnTo>
                    <a:pt x="1591" y="4219"/>
                  </a:lnTo>
                  <a:cubicBezTo>
                    <a:pt x="1457" y="3298"/>
                    <a:pt x="921" y="1072"/>
                    <a:pt x="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2" name="Google Shape;11202;p32"/>
            <p:cNvSpPr/>
            <p:nvPr/>
          </p:nvSpPr>
          <p:spPr>
            <a:xfrm>
              <a:off x="7137970" y="2374745"/>
              <a:ext cx="138787" cy="36671"/>
            </a:xfrm>
            <a:custGeom>
              <a:avLst/>
              <a:gdLst/>
              <a:ahLst/>
              <a:cxnLst/>
              <a:rect l="l" t="t" r="r" b="b"/>
              <a:pathLst>
                <a:path w="1775" h="469" extrusionOk="0">
                  <a:moveTo>
                    <a:pt x="0" y="0"/>
                  </a:moveTo>
                  <a:lnTo>
                    <a:pt x="0" y="469"/>
                  </a:lnTo>
                  <a:lnTo>
                    <a:pt x="1774" y="469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3" name="Google Shape;11203;p32"/>
            <p:cNvSpPr/>
            <p:nvPr/>
          </p:nvSpPr>
          <p:spPr>
            <a:xfrm>
              <a:off x="7017557" y="2372086"/>
              <a:ext cx="180619" cy="100865"/>
            </a:xfrm>
            <a:custGeom>
              <a:avLst/>
              <a:gdLst/>
              <a:ahLst/>
              <a:cxnLst/>
              <a:rect l="l" t="t" r="r" b="b"/>
              <a:pathLst>
                <a:path w="2310" h="1290" extrusionOk="0">
                  <a:moveTo>
                    <a:pt x="0" y="1"/>
                  </a:moveTo>
                  <a:lnTo>
                    <a:pt x="0" y="1290"/>
                  </a:lnTo>
                  <a:lnTo>
                    <a:pt x="1339" y="1290"/>
                  </a:lnTo>
                  <a:cubicBezTo>
                    <a:pt x="2310" y="1290"/>
                    <a:pt x="2310" y="1"/>
                    <a:pt x="1339" y="1"/>
                  </a:cubicBezTo>
                  <a:close/>
                </a:path>
              </a:pathLst>
            </a:custGeom>
            <a:solidFill>
              <a:srgbClr val="75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4" name="Google Shape;11204;p32"/>
            <p:cNvSpPr/>
            <p:nvPr/>
          </p:nvSpPr>
          <p:spPr>
            <a:xfrm>
              <a:off x="7361750" y="2487260"/>
              <a:ext cx="47149" cy="269677"/>
            </a:xfrm>
            <a:custGeom>
              <a:avLst/>
              <a:gdLst/>
              <a:ahLst/>
              <a:cxnLst/>
              <a:rect l="l" t="t" r="r" b="b"/>
              <a:pathLst>
                <a:path w="603" h="3449" extrusionOk="0">
                  <a:moveTo>
                    <a:pt x="0" y="1"/>
                  </a:moveTo>
                  <a:lnTo>
                    <a:pt x="0" y="3449"/>
                  </a:lnTo>
                  <a:lnTo>
                    <a:pt x="603" y="3449"/>
                  </a:lnTo>
                  <a:lnTo>
                    <a:pt x="6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5" name="Google Shape;11205;p32"/>
            <p:cNvSpPr/>
            <p:nvPr/>
          </p:nvSpPr>
          <p:spPr>
            <a:xfrm>
              <a:off x="6976977" y="2285686"/>
              <a:ext cx="263109" cy="145355"/>
            </a:xfrm>
            <a:custGeom>
              <a:avLst/>
              <a:gdLst/>
              <a:ahLst/>
              <a:cxnLst/>
              <a:rect l="l" t="t" r="r" b="b"/>
              <a:pathLst>
                <a:path w="3365" h="1859" extrusionOk="0">
                  <a:moveTo>
                    <a:pt x="1588" y="1"/>
                  </a:moveTo>
                  <a:cubicBezTo>
                    <a:pt x="1113" y="1"/>
                    <a:pt x="569" y="126"/>
                    <a:pt x="0" y="168"/>
                  </a:cubicBezTo>
                  <a:lnTo>
                    <a:pt x="151" y="1307"/>
                  </a:lnTo>
                  <a:cubicBezTo>
                    <a:pt x="202" y="1222"/>
                    <a:pt x="372" y="1108"/>
                    <a:pt x="594" y="1108"/>
                  </a:cubicBezTo>
                  <a:cubicBezTo>
                    <a:pt x="813" y="1108"/>
                    <a:pt x="1082" y="1218"/>
                    <a:pt x="1339" y="1574"/>
                  </a:cubicBezTo>
                  <a:lnTo>
                    <a:pt x="2913" y="1859"/>
                  </a:lnTo>
                  <a:cubicBezTo>
                    <a:pt x="2913" y="1859"/>
                    <a:pt x="3365" y="1491"/>
                    <a:pt x="2762" y="587"/>
                  </a:cubicBezTo>
                  <a:cubicBezTo>
                    <a:pt x="2469" y="126"/>
                    <a:pt x="2063" y="1"/>
                    <a:pt x="1588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6" name="Google Shape;11206;p32"/>
            <p:cNvSpPr/>
            <p:nvPr/>
          </p:nvSpPr>
          <p:spPr>
            <a:xfrm>
              <a:off x="7050241" y="2365206"/>
              <a:ext cx="86478" cy="122836"/>
            </a:xfrm>
            <a:custGeom>
              <a:avLst/>
              <a:gdLst/>
              <a:ahLst/>
              <a:cxnLst/>
              <a:rect l="l" t="t" r="r" b="b"/>
              <a:pathLst>
                <a:path w="1106" h="1571" extrusionOk="0">
                  <a:moveTo>
                    <a:pt x="679" y="0"/>
                  </a:moveTo>
                  <a:cubicBezTo>
                    <a:pt x="506" y="0"/>
                    <a:pt x="369" y="156"/>
                    <a:pt x="369" y="156"/>
                  </a:cubicBezTo>
                  <a:cubicBezTo>
                    <a:pt x="553" y="708"/>
                    <a:pt x="1" y="1093"/>
                    <a:pt x="101" y="1378"/>
                  </a:cubicBezTo>
                  <a:cubicBezTo>
                    <a:pt x="156" y="1504"/>
                    <a:pt x="238" y="1571"/>
                    <a:pt x="336" y="1571"/>
                  </a:cubicBezTo>
                  <a:cubicBezTo>
                    <a:pt x="447" y="1571"/>
                    <a:pt x="579" y="1487"/>
                    <a:pt x="720" y="1311"/>
                  </a:cubicBezTo>
                  <a:cubicBezTo>
                    <a:pt x="988" y="976"/>
                    <a:pt x="1105" y="256"/>
                    <a:pt x="871" y="72"/>
                  </a:cubicBezTo>
                  <a:cubicBezTo>
                    <a:pt x="805" y="20"/>
                    <a:pt x="740" y="0"/>
                    <a:pt x="679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7" name="Google Shape;11207;p32"/>
            <p:cNvSpPr/>
            <p:nvPr/>
          </p:nvSpPr>
          <p:spPr>
            <a:xfrm>
              <a:off x="7099970" y="2368959"/>
              <a:ext cx="77330" cy="122289"/>
            </a:xfrm>
            <a:custGeom>
              <a:avLst/>
              <a:gdLst/>
              <a:ahLst/>
              <a:cxnLst/>
              <a:rect l="l" t="t" r="r" b="b"/>
              <a:pathLst>
                <a:path w="989" h="1564" extrusionOk="0">
                  <a:moveTo>
                    <a:pt x="589" y="1"/>
                  </a:moveTo>
                  <a:cubicBezTo>
                    <a:pt x="469" y="1"/>
                    <a:pt x="369" y="108"/>
                    <a:pt x="369" y="108"/>
                  </a:cubicBezTo>
                  <a:cubicBezTo>
                    <a:pt x="486" y="710"/>
                    <a:pt x="1" y="995"/>
                    <a:pt x="34" y="1296"/>
                  </a:cubicBezTo>
                  <a:cubicBezTo>
                    <a:pt x="71" y="1470"/>
                    <a:pt x="142" y="1564"/>
                    <a:pt x="241" y="1564"/>
                  </a:cubicBezTo>
                  <a:cubicBezTo>
                    <a:pt x="323" y="1564"/>
                    <a:pt x="423" y="1499"/>
                    <a:pt x="536" y="1363"/>
                  </a:cubicBezTo>
                  <a:cubicBezTo>
                    <a:pt x="787" y="1078"/>
                    <a:pt x="988" y="375"/>
                    <a:pt x="787" y="124"/>
                  </a:cubicBezTo>
                  <a:cubicBezTo>
                    <a:pt x="723" y="31"/>
                    <a:pt x="653" y="1"/>
                    <a:pt x="589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8" name="Google Shape;11208;p32"/>
            <p:cNvSpPr/>
            <p:nvPr/>
          </p:nvSpPr>
          <p:spPr>
            <a:xfrm>
              <a:off x="7141880" y="2363016"/>
              <a:ext cx="81239" cy="121742"/>
            </a:xfrm>
            <a:custGeom>
              <a:avLst/>
              <a:gdLst/>
              <a:ahLst/>
              <a:cxnLst/>
              <a:rect l="l" t="t" r="r" b="b"/>
              <a:pathLst>
                <a:path w="1039" h="1557" extrusionOk="0">
                  <a:moveTo>
                    <a:pt x="634" y="1"/>
                  </a:moveTo>
                  <a:cubicBezTo>
                    <a:pt x="508" y="1"/>
                    <a:pt x="402" y="100"/>
                    <a:pt x="402" y="100"/>
                  </a:cubicBezTo>
                  <a:cubicBezTo>
                    <a:pt x="502" y="702"/>
                    <a:pt x="0" y="987"/>
                    <a:pt x="67" y="1288"/>
                  </a:cubicBezTo>
                  <a:cubicBezTo>
                    <a:pt x="104" y="1462"/>
                    <a:pt x="181" y="1556"/>
                    <a:pt x="284" y="1556"/>
                  </a:cubicBezTo>
                  <a:cubicBezTo>
                    <a:pt x="369" y="1556"/>
                    <a:pt x="472" y="1492"/>
                    <a:pt x="586" y="1355"/>
                  </a:cubicBezTo>
                  <a:cubicBezTo>
                    <a:pt x="837" y="1071"/>
                    <a:pt x="1038" y="368"/>
                    <a:pt x="837" y="117"/>
                  </a:cubicBezTo>
                  <a:cubicBezTo>
                    <a:pt x="773" y="29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9" name="Google Shape;11209;p32"/>
            <p:cNvSpPr/>
            <p:nvPr/>
          </p:nvSpPr>
          <p:spPr>
            <a:xfrm>
              <a:off x="6967828" y="2372086"/>
              <a:ext cx="91639" cy="98441"/>
            </a:xfrm>
            <a:custGeom>
              <a:avLst/>
              <a:gdLst/>
              <a:ahLst/>
              <a:cxnLst/>
              <a:rect l="l" t="t" r="r" b="b"/>
              <a:pathLst>
                <a:path w="1172" h="1259" extrusionOk="0">
                  <a:moveTo>
                    <a:pt x="586" y="1"/>
                  </a:moveTo>
                  <a:cubicBezTo>
                    <a:pt x="268" y="1"/>
                    <a:pt x="0" y="302"/>
                    <a:pt x="0" y="637"/>
                  </a:cubicBezTo>
                  <a:cubicBezTo>
                    <a:pt x="0" y="988"/>
                    <a:pt x="268" y="1256"/>
                    <a:pt x="586" y="1256"/>
                  </a:cubicBezTo>
                  <a:cubicBezTo>
                    <a:pt x="603" y="1258"/>
                    <a:pt x="620" y="1259"/>
                    <a:pt x="637" y="1259"/>
                  </a:cubicBezTo>
                  <a:cubicBezTo>
                    <a:pt x="946" y="1259"/>
                    <a:pt x="1172" y="970"/>
                    <a:pt x="1172" y="637"/>
                  </a:cubicBezTo>
                  <a:cubicBezTo>
                    <a:pt x="1172" y="268"/>
                    <a:pt x="887" y="1"/>
                    <a:pt x="586" y="1"/>
                  </a:cubicBezTo>
                  <a:close/>
                </a:path>
              </a:pathLst>
            </a:custGeom>
            <a:solidFill>
              <a:srgbClr val="5E23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0" name="Google Shape;11210;p32"/>
            <p:cNvSpPr/>
            <p:nvPr/>
          </p:nvSpPr>
          <p:spPr>
            <a:xfrm>
              <a:off x="6152383" y="3075172"/>
              <a:ext cx="346929" cy="707854"/>
            </a:xfrm>
            <a:custGeom>
              <a:avLst/>
              <a:gdLst/>
              <a:ahLst/>
              <a:cxnLst/>
              <a:rect l="l" t="t" r="r" b="b"/>
              <a:pathLst>
                <a:path w="4437" h="9053" extrusionOk="0">
                  <a:moveTo>
                    <a:pt x="1320" y="0"/>
                  </a:moveTo>
                  <a:cubicBezTo>
                    <a:pt x="880" y="0"/>
                    <a:pt x="440" y="153"/>
                    <a:pt x="1" y="432"/>
                  </a:cubicBezTo>
                  <a:cubicBezTo>
                    <a:pt x="101" y="399"/>
                    <a:pt x="235" y="399"/>
                    <a:pt x="352" y="399"/>
                  </a:cubicBezTo>
                  <a:cubicBezTo>
                    <a:pt x="2194" y="516"/>
                    <a:pt x="3566" y="3462"/>
                    <a:pt x="3365" y="7044"/>
                  </a:cubicBezTo>
                  <a:cubicBezTo>
                    <a:pt x="3332" y="7747"/>
                    <a:pt x="3248" y="8417"/>
                    <a:pt x="3098" y="9053"/>
                  </a:cubicBezTo>
                  <a:cubicBezTo>
                    <a:pt x="3416" y="8333"/>
                    <a:pt x="3667" y="7530"/>
                    <a:pt x="3834" y="6659"/>
                  </a:cubicBezTo>
                  <a:cubicBezTo>
                    <a:pt x="4437" y="3345"/>
                    <a:pt x="3483" y="366"/>
                    <a:pt x="1658" y="31"/>
                  </a:cubicBezTo>
                  <a:cubicBezTo>
                    <a:pt x="1545" y="10"/>
                    <a:pt x="1432" y="0"/>
                    <a:pt x="1320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1" name="Google Shape;11211;p32"/>
            <p:cNvSpPr/>
            <p:nvPr/>
          </p:nvSpPr>
          <p:spPr>
            <a:xfrm>
              <a:off x="5751893" y="3659955"/>
              <a:ext cx="346929" cy="19704"/>
            </a:xfrm>
            <a:custGeom>
              <a:avLst/>
              <a:gdLst/>
              <a:ahLst/>
              <a:cxnLst/>
              <a:rect l="l" t="t" r="r" b="b"/>
              <a:pathLst>
                <a:path w="4437" h="252" extrusionOk="0">
                  <a:moveTo>
                    <a:pt x="2210" y="0"/>
                  </a:moveTo>
                  <a:cubicBezTo>
                    <a:pt x="988" y="0"/>
                    <a:pt x="1" y="51"/>
                    <a:pt x="1" y="118"/>
                  </a:cubicBezTo>
                  <a:cubicBezTo>
                    <a:pt x="1" y="201"/>
                    <a:pt x="988" y="251"/>
                    <a:pt x="2210" y="251"/>
                  </a:cubicBezTo>
                  <a:cubicBezTo>
                    <a:pt x="3432" y="251"/>
                    <a:pt x="4437" y="201"/>
                    <a:pt x="4437" y="118"/>
                  </a:cubicBezTo>
                  <a:cubicBezTo>
                    <a:pt x="4437" y="51"/>
                    <a:pt x="3432" y="0"/>
                    <a:pt x="2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2" name="Google Shape;11212;p32"/>
            <p:cNvSpPr/>
            <p:nvPr/>
          </p:nvSpPr>
          <p:spPr>
            <a:xfrm>
              <a:off x="5799041" y="3612807"/>
              <a:ext cx="346929" cy="19704"/>
            </a:xfrm>
            <a:custGeom>
              <a:avLst/>
              <a:gdLst/>
              <a:ahLst/>
              <a:cxnLst/>
              <a:rect l="l" t="t" r="r" b="b"/>
              <a:pathLst>
                <a:path w="4437" h="252" extrusionOk="0">
                  <a:moveTo>
                    <a:pt x="2227" y="1"/>
                  </a:moveTo>
                  <a:cubicBezTo>
                    <a:pt x="988" y="1"/>
                    <a:pt x="0" y="51"/>
                    <a:pt x="0" y="118"/>
                  </a:cubicBezTo>
                  <a:cubicBezTo>
                    <a:pt x="0" y="185"/>
                    <a:pt x="988" y="252"/>
                    <a:pt x="2227" y="252"/>
                  </a:cubicBezTo>
                  <a:cubicBezTo>
                    <a:pt x="3449" y="252"/>
                    <a:pt x="4436" y="185"/>
                    <a:pt x="4436" y="118"/>
                  </a:cubicBezTo>
                  <a:cubicBezTo>
                    <a:pt x="4436" y="51"/>
                    <a:pt x="3449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3" name="Google Shape;11213;p32"/>
            <p:cNvSpPr/>
            <p:nvPr/>
          </p:nvSpPr>
          <p:spPr>
            <a:xfrm>
              <a:off x="5847441" y="3563078"/>
              <a:ext cx="348258" cy="20408"/>
            </a:xfrm>
            <a:custGeom>
              <a:avLst/>
              <a:gdLst/>
              <a:ahLst/>
              <a:cxnLst/>
              <a:rect l="l" t="t" r="r" b="b"/>
              <a:pathLst>
                <a:path w="4454" h="261" extrusionOk="0">
                  <a:moveTo>
                    <a:pt x="2227" y="1"/>
                  </a:moveTo>
                  <a:cubicBezTo>
                    <a:pt x="988" y="1"/>
                    <a:pt x="1" y="68"/>
                    <a:pt x="1" y="135"/>
                  </a:cubicBezTo>
                  <a:cubicBezTo>
                    <a:pt x="1" y="218"/>
                    <a:pt x="1005" y="252"/>
                    <a:pt x="2227" y="252"/>
                  </a:cubicBezTo>
                  <a:cubicBezTo>
                    <a:pt x="2450" y="258"/>
                    <a:pt x="2665" y="261"/>
                    <a:pt x="2868" y="261"/>
                  </a:cubicBezTo>
                  <a:cubicBezTo>
                    <a:pt x="3790" y="261"/>
                    <a:pt x="4453" y="203"/>
                    <a:pt x="4453" y="135"/>
                  </a:cubicBezTo>
                  <a:cubicBezTo>
                    <a:pt x="4453" y="51"/>
                    <a:pt x="3449" y="1"/>
                    <a:pt x="2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4" name="Google Shape;11214;p32"/>
            <p:cNvSpPr/>
            <p:nvPr/>
          </p:nvSpPr>
          <p:spPr>
            <a:xfrm>
              <a:off x="5437803" y="3765981"/>
              <a:ext cx="151923" cy="85149"/>
            </a:xfrm>
            <a:custGeom>
              <a:avLst/>
              <a:gdLst/>
              <a:ahLst/>
              <a:cxnLst/>
              <a:rect l="l" t="t" r="r" b="b"/>
              <a:pathLst>
                <a:path w="1943" h="1089" extrusionOk="0">
                  <a:moveTo>
                    <a:pt x="1055" y="0"/>
                  </a:moveTo>
                  <a:cubicBezTo>
                    <a:pt x="486" y="0"/>
                    <a:pt x="1" y="486"/>
                    <a:pt x="1" y="1071"/>
                  </a:cubicBezTo>
                  <a:lnTo>
                    <a:pt x="1" y="1088"/>
                  </a:lnTo>
                  <a:lnTo>
                    <a:pt x="1942" y="1088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5" name="Google Shape;11215;p32"/>
            <p:cNvSpPr/>
            <p:nvPr/>
          </p:nvSpPr>
          <p:spPr>
            <a:xfrm>
              <a:off x="5609274" y="3300046"/>
              <a:ext cx="155833" cy="85149"/>
            </a:xfrm>
            <a:custGeom>
              <a:avLst/>
              <a:gdLst/>
              <a:ahLst/>
              <a:cxnLst/>
              <a:rect l="l" t="t" r="r" b="b"/>
              <a:pathLst>
                <a:path w="1993" h="1089" extrusionOk="0">
                  <a:moveTo>
                    <a:pt x="737" y="0"/>
                  </a:moveTo>
                  <a:cubicBezTo>
                    <a:pt x="469" y="0"/>
                    <a:pt x="218" y="51"/>
                    <a:pt x="0" y="101"/>
                  </a:cubicBezTo>
                  <a:lnTo>
                    <a:pt x="0" y="988"/>
                  </a:lnTo>
                  <a:cubicBezTo>
                    <a:pt x="218" y="1055"/>
                    <a:pt x="469" y="1088"/>
                    <a:pt x="737" y="1088"/>
                  </a:cubicBezTo>
                  <a:cubicBezTo>
                    <a:pt x="1423" y="1088"/>
                    <a:pt x="1992" y="837"/>
                    <a:pt x="1992" y="553"/>
                  </a:cubicBezTo>
                  <a:cubicBezTo>
                    <a:pt x="1992" y="251"/>
                    <a:pt x="1423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6" name="Google Shape;11216;p32"/>
            <p:cNvSpPr/>
            <p:nvPr/>
          </p:nvSpPr>
          <p:spPr>
            <a:xfrm>
              <a:off x="7338215" y="3497633"/>
              <a:ext cx="297122" cy="239574"/>
            </a:xfrm>
            <a:custGeom>
              <a:avLst/>
              <a:gdLst/>
              <a:ahLst/>
              <a:cxnLst/>
              <a:rect l="l" t="t" r="r" b="b"/>
              <a:pathLst>
                <a:path w="3800" h="3064" extrusionOk="0">
                  <a:moveTo>
                    <a:pt x="1122" y="1"/>
                  </a:moveTo>
                  <a:cubicBezTo>
                    <a:pt x="720" y="1"/>
                    <a:pt x="335" y="85"/>
                    <a:pt x="0" y="252"/>
                  </a:cubicBezTo>
                  <a:cubicBezTo>
                    <a:pt x="134" y="235"/>
                    <a:pt x="251" y="218"/>
                    <a:pt x="402" y="218"/>
                  </a:cubicBezTo>
                  <a:cubicBezTo>
                    <a:pt x="1389" y="218"/>
                    <a:pt x="2745" y="888"/>
                    <a:pt x="3080" y="3064"/>
                  </a:cubicBezTo>
                  <a:lnTo>
                    <a:pt x="3800" y="2913"/>
                  </a:lnTo>
                  <a:cubicBezTo>
                    <a:pt x="3482" y="704"/>
                    <a:pt x="2092" y="1"/>
                    <a:pt x="1122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7" name="Google Shape;11217;p32"/>
            <p:cNvSpPr/>
            <p:nvPr/>
          </p:nvSpPr>
          <p:spPr>
            <a:xfrm>
              <a:off x="5508487" y="1729520"/>
              <a:ext cx="795818" cy="1007791"/>
            </a:xfrm>
            <a:custGeom>
              <a:avLst/>
              <a:gdLst/>
              <a:ahLst/>
              <a:cxnLst/>
              <a:rect l="l" t="t" r="r" b="b"/>
              <a:pathLst>
                <a:path w="10178" h="12889" extrusionOk="0">
                  <a:moveTo>
                    <a:pt x="5290" y="184"/>
                  </a:moveTo>
                  <a:lnTo>
                    <a:pt x="9893" y="2360"/>
                  </a:lnTo>
                  <a:cubicBezTo>
                    <a:pt x="9290" y="3013"/>
                    <a:pt x="5390" y="7382"/>
                    <a:pt x="4553" y="12688"/>
                  </a:cubicBezTo>
                  <a:lnTo>
                    <a:pt x="134" y="11114"/>
                  </a:lnTo>
                  <a:cubicBezTo>
                    <a:pt x="252" y="4168"/>
                    <a:pt x="4821" y="519"/>
                    <a:pt x="5290" y="184"/>
                  </a:cubicBezTo>
                  <a:close/>
                  <a:moveTo>
                    <a:pt x="5290" y="0"/>
                  </a:moveTo>
                  <a:lnTo>
                    <a:pt x="5240" y="17"/>
                  </a:lnTo>
                  <a:cubicBezTo>
                    <a:pt x="5173" y="50"/>
                    <a:pt x="84" y="3766"/>
                    <a:pt x="1" y="11148"/>
                  </a:cubicBezTo>
                  <a:lnTo>
                    <a:pt x="1" y="11215"/>
                  </a:lnTo>
                  <a:lnTo>
                    <a:pt x="4704" y="12889"/>
                  </a:lnTo>
                  <a:lnTo>
                    <a:pt x="4721" y="12805"/>
                  </a:lnTo>
                  <a:cubicBezTo>
                    <a:pt x="5574" y="7097"/>
                    <a:pt x="10060" y="2444"/>
                    <a:pt x="10094" y="2410"/>
                  </a:cubicBezTo>
                  <a:lnTo>
                    <a:pt x="10178" y="2327"/>
                  </a:lnTo>
                  <a:lnTo>
                    <a:pt x="5323" y="17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8" name="Google Shape;11218;p32"/>
            <p:cNvSpPr/>
            <p:nvPr/>
          </p:nvSpPr>
          <p:spPr>
            <a:xfrm>
              <a:off x="6762345" y="1695429"/>
              <a:ext cx="91639" cy="327303"/>
            </a:xfrm>
            <a:custGeom>
              <a:avLst/>
              <a:gdLst/>
              <a:ahLst/>
              <a:cxnLst/>
              <a:rect l="l" t="t" r="r" b="b"/>
              <a:pathLst>
                <a:path w="1172" h="4186" extrusionOk="0">
                  <a:moveTo>
                    <a:pt x="569" y="1"/>
                  </a:moveTo>
                  <a:lnTo>
                    <a:pt x="0" y="18"/>
                  </a:lnTo>
                  <a:cubicBezTo>
                    <a:pt x="167" y="2127"/>
                    <a:pt x="653" y="3918"/>
                    <a:pt x="653" y="3918"/>
                  </a:cubicBezTo>
                  <a:lnTo>
                    <a:pt x="1155" y="4185"/>
                  </a:lnTo>
                  <a:cubicBezTo>
                    <a:pt x="1172" y="4185"/>
                    <a:pt x="385" y="1457"/>
                    <a:pt x="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9" name="Google Shape;11219;p32"/>
            <p:cNvSpPr/>
            <p:nvPr/>
          </p:nvSpPr>
          <p:spPr>
            <a:xfrm>
              <a:off x="6542865" y="1370550"/>
              <a:ext cx="525750" cy="382584"/>
            </a:xfrm>
            <a:custGeom>
              <a:avLst/>
              <a:gdLst/>
              <a:ahLst/>
              <a:cxnLst/>
              <a:rect l="l" t="t" r="r" b="b"/>
              <a:pathLst>
                <a:path w="6724" h="4893" extrusionOk="0">
                  <a:moveTo>
                    <a:pt x="4455" y="1"/>
                  </a:moveTo>
                  <a:cubicBezTo>
                    <a:pt x="2695" y="1"/>
                    <a:pt x="1" y="810"/>
                    <a:pt x="380" y="4892"/>
                  </a:cubicBezTo>
                  <a:cubicBezTo>
                    <a:pt x="380" y="4892"/>
                    <a:pt x="5820" y="3921"/>
                    <a:pt x="6690" y="3553"/>
                  </a:cubicBezTo>
                  <a:cubicBezTo>
                    <a:pt x="6690" y="3553"/>
                    <a:pt x="6724" y="540"/>
                    <a:pt x="5736" y="172"/>
                  </a:cubicBezTo>
                  <a:cubicBezTo>
                    <a:pt x="5499" y="86"/>
                    <a:pt x="5026" y="1"/>
                    <a:pt x="4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0" name="Google Shape;11220;p32"/>
            <p:cNvSpPr/>
            <p:nvPr/>
          </p:nvSpPr>
          <p:spPr>
            <a:xfrm>
              <a:off x="6542474" y="1369533"/>
              <a:ext cx="383522" cy="380942"/>
            </a:xfrm>
            <a:custGeom>
              <a:avLst/>
              <a:gdLst/>
              <a:ahLst/>
              <a:cxnLst/>
              <a:rect l="l" t="t" r="r" b="b"/>
              <a:pathLst>
                <a:path w="4905" h="4872" extrusionOk="0">
                  <a:moveTo>
                    <a:pt x="4460" y="0"/>
                  </a:moveTo>
                  <a:cubicBezTo>
                    <a:pt x="2706" y="0"/>
                    <a:pt x="1" y="800"/>
                    <a:pt x="385" y="4872"/>
                  </a:cubicBezTo>
                  <a:cubicBezTo>
                    <a:pt x="385" y="4872"/>
                    <a:pt x="1841" y="4621"/>
                    <a:pt x="3364" y="4336"/>
                  </a:cubicBezTo>
                  <a:cubicBezTo>
                    <a:pt x="3297" y="4068"/>
                    <a:pt x="3281" y="3784"/>
                    <a:pt x="3281" y="3483"/>
                  </a:cubicBezTo>
                  <a:cubicBezTo>
                    <a:pt x="3281" y="1825"/>
                    <a:pt x="3967" y="419"/>
                    <a:pt x="4904" y="18"/>
                  </a:cubicBezTo>
                  <a:cubicBezTo>
                    <a:pt x="4766" y="7"/>
                    <a:pt x="4617" y="0"/>
                    <a:pt x="446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1" name="Google Shape;11221;p32"/>
            <p:cNvSpPr/>
            <p:nvPr/>
          </p:nvSpPr>
          <p:spPr>
            <a:xfrm>
              <a:off x="6834279" y="1391817"/>
              <a:ext cx="158491" cy="41988"/>
            </a:xfrm>
            <a:custGeom>
              <a:avLst/>
              <a:gdLst/>
              <a:ahLst/>
              <a:cxnLst/>
              <a:rect l="l" t="t" r="r" b="b"/>
              <a:pathLst>
                <a:path w="2027" h="537" extrusionOk="0">
                  <a:moveTo>
                    <a:pt x="849" y="1"/>
                  </a:moveTo>
                  <a:cubicBezTo>
                    <a:pt x="584" y="1"/>
                    <a:pt x="295" y="24"/>
                    <a:pt x="1" y="84"/>
                  </a:cubicBezTo>
                  <a:cubicBezTo>
                    <a:pt x="117" y="75"/>
                    <a:pt x="231" y="71"/>
                    <a:pt x="341" y="71"/>
                  </a:cubicBezTo>
                  <a:cubicBezTo>
                    <a:pt x="829" y="71"/>
                    <a:pt x="1232" y="153"/>
                    <a:pt x="1423" y="235"/>
                  </a:cubicBezTo>
                  <a:cubicBezTo>
                    <a:pt x="1574" y="285"/>
                    <a:pt x="1675" y="385"/>
                    <a:pt x="1758" y="536"/>
                  </a:cubicBezTo>
                  <a:lnTo>
                    <a:pt x="2026" y="218"/>
                  </a:lnTo>
                  <a:cubicBezTo>
                    <a:pt x="2009" y="201"/>
                    <a:pt x="1976" y="185"/>
                    <a:pt x="1926" y="151"/>
                  </a:cubicBezTo>
                  <a:cubicBezTo>
                    <a:pt x="1722" y="76"/>
                    <a:pt x="1324" y="1"/>
                    <a:pt x="849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2" name="Google Shape;11222;p32"/>
            <p:cNvSpPr/>
            <p:nvPr/>
          </p:nvSpPr>
          <p:spPr>
            <a:xfrm>
              <a:off x="6984796" y="1433727"/>
              <a:ext cx="58955" cy="202903"/>
            </a:xfrm>
            <a:custGeom>
              <a:avLst/>
              <a:gdLst/>
              <a:ahLst/>
              <a:cxnLst/>
              <a:rect l="l" t="t" r="r" b="b"/>
              <a:pathLst>
                <a:path w="754" h="2595" extrusionOk="0">
                  <a:moveTo>
                    <a:pt x="335" y="0"/>
                  </a:moveTo>
                  <a:lnTo>
                    <a:pt x="1" y="419"/>
                  </a:lnTo>
                  <a:cubicBezTo>
                    <a:pt x="252" y="1205"/>
                    <a:pt x="252" y="2377"/>
                    <a:pt x="252" y="2595"/>
                  </a:cubicBezTo>
                  <a:cubicBezTo>
                    <a:pt x="486" y="2528"/>
                    <a:pt x="653" y="2477"/>
                    <a:pt x="737" y="2444"/>
                  </a:cubicBezTo>
                  <a:cubicBezTo>
                    <a:pt x="737" y="2444"/>
                    <a:pt x="754" y="787"/>
                    <a:pt x="335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" name="Google Shape;11345;p35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4"/>
                </a:solidFill>
              </a:rPr>
              <a:t>Technical</a:t>
            </a:r>
            <a:r>
              <a:rPr lang="hu-HU" dirty="0">
                <a:solidFill>
                  <a:schemeClr val="accent4"/>
                </a:solidFill>
              </a:rPr>
              <a:t> </a:t>
            </a:r>
            <a:r>
              <a:rPr lang="hu-HU" dirty="0" err="1">
                <a:solidFill>
                  <a:schemeClr val="accent4"/>
                </a:solidFill>
              </a:rPr>
              <a:t>implementation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1346" name="Google Shape;11346;p35"/>
          <p:cNvSpPr txBox="1">
            <a:spLocks noGrp="1"/>
          </p:cNvSpPr>
          <p:nvPr>
            <p:ph type="title"/>
          </p:nvPr>
        </p:nvSpPr>
        <p:spPr>
          <a:xfrm>
            <a:off x="713225" y="1520300"/>
            <a:ext cx="16230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Frontend</a:t>
            </a:r>
            <a:endParaRPr dirty="0"/>
          </a:p>
        </p:txBody>
      </p:sp>
      <p:sp>
        <p:nvSpPr>
          <p:cNvPr id="11347" name="Google Shape;11347;p35"/>
          <p:cNvSpPr txBox="1">
            <a:spLocks noGrp="1"/>
          </p:cNvSpPr>
          <p:nvPr>
            <p:ph type="subTitle" idx="1"/>
          </p:nvPr>
        </p:nvSpPr>
        <p:spPr>
          <a:xfrm>
            <a:off x="713225" y="1955900"/>
            <a:ext cx="1623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 err="1"/>
              <a:t>Vuetify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hu-HU" dirty="0"/>
              <a:t>-     CSS </a:t>
            </a:r>
            <a:endParaRPr dirty="0"/>
          </a:p>
        </p:txBody>
      </p:sp>
      <p:sp>
        <p:nvSpPr>
          <p:cNvPr id="11348" name="Google Shape;11348;p35"/>
          <p:cNvSpPr txBox="1">
            <a:spLocks noGrp="1"/>
          </p:cNvSpPr>
          <p:nvPr>
            <p:ph type="title" idx="2"/>
          </p:nvPr>
        </p:nvSpPr>
        <p:spPr>
          <a:xfrm>
            <a:off x="2949000" y="1520300"/>
            <a:ext cx="1620900" cy="4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Testing</a:t>
            </a:r>
            <a:endParaRPr dirty="0"/>
          </a:p>
        </p:txBody>
      </p:sp>
      <p:sp>
        <p:nvSpPr>
          <p:cNvPr id="11349" name="Google Shape;11349;p35"/>
          <p:cNvSpPr txBox="1">
            <a:spLocks noGrp="1"/>
          </p:cNvSpPr>
          <p:nvPr>
            <p:ph type="subTitle" idx="3"/>
          </p:nvPr>
        </p:nvSpPr>
        <p:spPr>
          <a:xfrm>
            <a:off x="2949001" y="1955900"/>
            <a:ext cx="1623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 err="1"/>
              <a:t>TestJS</a:t>
            </a:r>
            <a:endParaRPr lang="hu-HU" dirty="0"/>
          </a:p>
        </p:txBody>
      </p:sp>
      <p:sp>
        <p:nvSpPr>
          <p:cNvPr id="11350" name="Google Shape;11350;p35"/>
          <p:cNvSpPr txBox="1">
            <a:spLocks noGrp="1"/>
          </p:cNvSpPr>
          <p:nvPr>
            <p:ph type="title" idx="4"/>
          </p:nvPr>
        </p:nvSpPr>
        <p:spPr>
          <a:xfrm>
            <a:off x="713225" y="3028150"/>
            <a:ext cx="16209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Backend</a:t>
            </a:r>
            <a:endParaRPr dirty="0"/>
          </a:p>
        </p:txBody>
      </p:sp>
      <p:sp>
        <p:nvSpPr>
          <p:cNvPr id="11351" name="Google Shape;11351;p35"/>
          <p:cNvSpPr txBox="1">
            <a:spLocks noGrp="1"/>
          </p:cNvSpPr>
          <p:nvPr>
            <p:ph type="subTitle" idx="5"/>
          </p:nvPr>
        </p:nvSpPr>
        <p:spPr>
          <a:xfrm>
            <a:off x="713225" y="3417450"/>
            <a:ext cx="1623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/>
              <a:t>Node.JS </a:t>
            </a:r>
          </a:p>
        </p:txBody>
      </p:sp>
      <p:sp>
        <p:nvSpPr>
          <p:cNvPr id="11352" name="Google Shape;11352;p35"/>
          <p:cNvSpPr txBox="1">
            <a:spLocks noGrp="1"/>
          </p:cNvSpPr>
          <p:nvPr>
            <p:ph type="title" idx="6"/>
          </p:nvPr>
        </p:nvSpPr>
        <p:spPr>
          <a:xfrm>
            <a:off x="2949000" y="3028149"/>
            <a:ext cx="1620900" cy="4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Database</a:t>
            </a:r>
            <a:endParaRPr dirty="0"/>
          </a:p>
        </p:txBody>
      </p:sp>
      <p:sp>
        <p:nvSpPr>
          <p:cNvPr id="11353" name="Google Shape;11353;p35"/>
          <p:cNvSpPr txBox="1">
            <a:spLocks noGrp="1"/>
          </p:cNvSpPr>
          <p:nvPr>
            <p:ph type="subTitle" idx="7"/>
          </p:nvPr>
        </p:nvSpPr>
        <p:spPr>
          <a:xfrm>
            <a:off x="2949001" y="3461950"/>
            <a:ext cx="16230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hu-HU" dirty="0" err="1"/>
              <a:t>MySQL</a:t>
            </a:r>
            <a:endParaRPr lang="hu-HU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11354" name="Google Shape;11354;p35"/>
          <p:cNvSpPr/>
          <p:nvPr/>
        </p:nvSpPr>
        <p:spPr>
          <a:xfrm>
            <a:off x="5143500" y="3783825"/>
            <a:ext cx="2823600" cy="490800"/>
          </a:xfrm>
          <a:prstGeom prst="ellipse">
            <a:avLst/>
          </a:prstGeom>
          <a:solidFill>
            <a:srgbClr val="F4CE89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355" name="Google Shape;11355;p35"/>
          <p:cNvGrpSpPr/>
          <p:nvPr/>
        </p:nvGrpSpPr>
        <p:grpSpPr>
          <a:xfrm>
            <a:off x="5419238" y="1185349"/>
            <a:ext cx="2272122" cy="2923101"/>
            <a:chOff x="5419238" y="1185349"/>
            <a:chExt cx="2272122" cy="2923101"/>
          </a:xfrm>
        </p:grpSpPr>
        <p:sp>
          <p:nvSpPr>
            <p:cNvPr id="11356" name="Google Shape;11356;p35"/>
            <p:cNvSpPr/>
            <p:nvPr/>
          </p:nvSpPr>
          <p:spPr>
            <a:xfrm>
              <a:off x="7408487" y="2169964"/>
              <a:ext cx="258801" cy="216399"/>
            </a:xfrm>
            <a:custGeom>
              <a:avLst/>
              <a:gdLst/>
              <a:ahLst/>
              <a:cxnLst/>
              <a:rect l="l" t="t" r="r" b="b"/>
              <a:pathLst>
                <a:path w="3064" h="2562" extrusionOk="0">
                  <a:moveTo>
                    <a:pt x="921" y="1"/>
                  </a:moveTo>
                  <a:lnTo>
                    <a:pt x="1" y="2562"/>
                  </a:lnTo>
                  <a:lnTo>
                    <a:pt x="2143" y="2562"/>
                  </a:lnTo>
                  <a:lnTo>
                    <a:pt x="30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7" name="Google Shape;11357;p35"/>
            <p:cNvSpPr/>
            <p:nvPr/>
          </p:nvSpPr>
          <p:spPr>
            <a:xfrm>
              <a:off x="7131355" y="2169964"/>
              <a:ext cx="410162" cy="1153792"/>
            </a:xfrm>
            <a:custGeom>
              <a:avLst/>
              <a:gdLst/>
              <a:ahLst/>
              <a:cxnLst/>
              <a:rect l="l" t="t" r="r" b="b"/>
              <a:pathLst>
                <a:path w="4856" h="13660" extrusionOk="0">
                  <a:moveTo>
                    <a:pt x="4135" y="1"/>
                  </a:moveTo>
                  <a:lnTo>
                    <a:pt x="1" y="13660"/>
                  </a:lnTo>
                  <a:lnTo>
                    <a:pt x="704" y="13660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8" name="Google Shape;11358;p35"/>
            <p:cNvSpPr/>
            <p:nvPr/>
          </p:nvSpPr>
          <p:spPr>
            <a:xfrm>
              <a:off x="7282633" y="2169964"/>
              <a:ext cx="408726" cy="1153792"/>
            </a:xfrm>
            <a:custGeom>
              <a:avLst/>
              <a:gdLst/>
              <a:ahLst/>
              <a:cxnLst/>
              <a:rect l="l" t="t" r="r" b="b"/>
              <a:pathLst>
                <a:path w="4839" h="13660" extrusionOk="0">
                  <a:moveTo>
                    <a:pt x="4152" y="1"/>
                  </a:moveTo>
                  <a:lnTo>
                    <a:pt x="1" y="13660"/>
                  </a:lnTo>
                  <a:lnTo>
                    <a:pt x="721" y="13660"/>
                  </a:lnTo>
                  <a:lnTo>
                    <a:pt x="48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9" name="Google Shape;11359;p35"/>
            <p:cNvSpPr/>
            <p:nvPr/>
          </p:nvSpPr>
          <p:spPr>
            <a:xfrm>
              <a:off x="6186945" y="3090386"/>
              <a:ext cx="422832" cy="1005302"/>
            </a:xfrm>
            <a:custGeom>
              <a:avLst/>
              <a:gdLst/>
              <a:ahLst/>
              <a:cxnLst/>
              <a:rect l="l" t="t" r="r" b="b"/>
              <a:pathLst>
                <a:path w="5006" h="11902" extrusionOk="0">
                  <a:moveTo>
                    <a:pt x="904" y="1"/>
                  </a:moveTo>
                  <a:lnTo>
                    <a:pt x="1" y="11902"/>
                  </a:lnTo>
                  <a:lnTo>
                    <a:pt x="118" y="11902"/>
                  </a:lnTo>
                  <a:lnTo>
                    <a:pt x="5005" y="2947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0" name="Google Shape;11360;p35"/>
            <p:cNvSpPr/>
            <p:nvPr/>
          </p:nvSpPr>
          <p:spPr>
            <a:xfrm>
              <a:off x="6397603" y="1891481"/>
              <a:ext cx="763564" cy="452479"/>
            </a:xfrm>
            <a:custGeom>
              <a:avLst/>
              <a:gdLst/>
              <a:ahLst/>
              <a:cxnLst/>
              <a:rect l="l" t="t" r="r" b="b"/>
              <a:pathLst>
                <a:path w="9040" h="5357" extrusionOk="0">
                  <a:moveTo>
                    <a:pt x="3867" y="0"/>
                  </a:moveTo>
                  <a:lnTo>
                    <a:pt x="1" y="1842"/>
                  </a:lnTo>
                  <a:cubicBezTo>
                    <a:pt x="921" y="3348"/>
                    <a:pt x="5524" y="5357"/>
                    <a:pt x="5524" y="5357"/>
                  </a:cubicBezTo>
                  <a:lnTo>
                    <a:pt x="9039" y="1490"/>
                  </a:lnTo>
                  <a:cubicBezTo>
                    <a:pt x="6947" y="1088"/>
                    <a:pt x="4587" y="720"/>
                    <a:pt x="3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1" name="Google Shape;11361;p35"/>
            <p:cNvSpPr/>
            <p:nvPr/>
          </p:nvSpPr>
          <p:spPr>
            <a:xfrm>
              <a:off x="6397603" y="1931095"/>
              <a:ext cx="818804" cy="431278"/>
            </a:xfrm>
            <a:custGeom>
              <a:avLst/>
              <a:gdLst/>
              <a:ahLst/>
              <a:cxnLst/>
              <a:rect l="l" t="t" r="r" b="b"/>
              <a:pathLst>
                <a:path w="9694" h="5106" extrusionOk="0">
                  <a:moveTo>
                    <a:pt x="4671" y="0"/>
                  </a:moveTo>
                  <a:lnTo>
                    <a:pt x="1" y="1356"/>
                  </a:lnTo>
                  <a:cubicBezTo>
                    <a:pt x="921" y="2862"/>
                    <a:pt x="5575" y="5105"/>
                    <a:pt x="5575" y="5105"/>
                  </a:cubicBezTo>
                  <a:lnTo>
                    <a:pt x="9357" y="1958"/>
                  </a:lnTo>
                  <a:cubicBezTo>
                    <a:pt x="9694" y="1388"/>
                    <a:pt x="9310" y="1276"/>
                    <a:pt x="8770" y="1276"/>
                  </a:cubicBezTo>
                  <a:cubicBezTo>
                    <a:pt x="8423" y="1276"/>
                    <a:pt x="8011" y="1322"/>
                    <a:pt x="7684" y="1322"/>
                  </a:cubicBezTo>
                  <a:cubicBezTo>
                    <a:pt x="5524" y="1322"/>
                    <a:pt x="4872" y="870"/>
                    <a:pt x="4671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2" name="Google Shape;11362;p35"/>
            <p:cNvSpPr/>
            <p:nvPr/>
          </p:nvSpPr>
          <p:spPr>
            <a:xfrm>
              <a:off x="7237444" y="3336434"/>
              <a:ext cx="108960" cy="772010"/>
            </a:xfrm>
            <a:custGeom>
              <a:avLst/>
              <a:gdLst/>
              <a:ahLst/>
              <a:cxnLst/>
              <a:rect l="l" t="t" r="r" b="b"/>
              <a:pathLst>
                <a:path w="1290" h="9140" extrusionOk="0">
                  <a:moveTo>
                    <a:pt x="0" y="0"/>
                  </a:moveTo>
                  <a:lnTo>
                    <a:pt x="1005" y="9139"/>
                  </a:lnTo>
                  <a:lnTo>
                    <a:pt x="1289" y="9139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3" name="Google Shape;11363;p35"/>
            <p:cNvSpPr/>
            <p:nvPr/>
          </p:nvSpPr>
          <p:spPr>
            <a:xfrm>
              <a:off x="6643651" y="3336434"/>
              <a:ext cx="111747" cy="772010"/>
            </a:xfrm>
            <a:custGeom>
              <a:avLst/>
              <a:gdLst/>
              <a:ahLst/>
              <a:cxnLst/>
              <a:rect l="l" t="t" r="r" b="b"/>
              <a:pathLst>
                <a:path w="1323" h="9140" extrusionOk="0">
                  <a:moveTo>
                    <a:pt x="0" y="0"/>
                  </a:moveTo>
                  <a:lnTo>
                    <a:pt x="0" y="9139"/>
                  </a:lnTo>
                  <a:lnTo>
                    <a:pt x="318" y="9139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4" name="Google Shape;11364;p35"/>
            <p:cNvSpPr/>
            <p:nvPr/>
          </p:nvSpPr>
          <p:spPr>
            <a:xfrm>
              <a:off x="6649310" y="3294033"/>
              <a:ext cx="697090" cy="100429"/>
            </a:xfrm>
            <a:custGeom>
              <a:avLst/>
              <a:gdLst/>
              <a:ahLst/>
              <a:cxnLst/>
              <a:rect l="l" t="t" r="r" b="b"/>
              <a:pathLst>
                <a:path w="8253" h="1189" extrusionOk="0">
                  <a:moveTo>
                    <a:pt x="0" y="0"/>
                  </a:moveTo>
                  <a:lnTo>
                    <a:pt x="0" y="1188"/>
                  </a:lnTo>
                  <a:lnTo>
                    <a:pt x="8252" y="1188"/>
                  </a:lnTo>
                  <a:lnTo>
                    <a:pt x="8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5" name="Google Shape;11365;p35"/>
            <p:cNvSpPr/>
            <p:nvPr/>
          </p:nvSpPr>
          <p:spPr>
            <a:xfrm>
              <a:off x="6219465" y="2883952"/>
              <a:ext cx="1152356" cy="1211735"/>
            </a:xfrm>
            <a:custGeom>
              <a:avLst/>
              <a:gdLst/>
              <a:ahLst/>
              <a:cxnLst/>
              <a:rect l="l" t="t" r="r" b="b"/>
              <a:pathLst>
                <a:path w="13643" h="14346" extrusionOk="0">
                  <a:moveTo>
                    <a:pt x="7884" y="1"/>
                  </a:moveTo>
                  <a:cubicBezTo>
                    <a:pt x="7884" y="1"/>
                    <a:pt x="1323" y="1206"/>
                    <a:pt x="536" y="2428"/>
                  </a:cubicBezTo>
                  <a:cubicBezTo>
                    <a:pt x="1" y="3282"/>
                    <a:pt x="3047" y="14346"/>
                    <a:pt x="3047" y="14346"/>
                  </a:cubicBezTo>
                  <a:lnTo>
                    <a:pt x="3198" y="14346"/>
                  </a:lnTo>
                  <a:lnTo>
                    <a:pt x="5390" y="5307"/>
                  </a:lnTo>
                  <a:cubicBezTo>
                    <a:pt x="5390" y="5307"/>
                    <a:pt x="8905" y="5140"/>
                    <a:pt x="9910" y="5106"/>
                  </a:cubicBezTo>
                  <a:cubicBezTo>
                    <a:pt x="13642" y="4889"/>
                    <a:pt x="12839" y="838"/>
                    <a:pt x="12839" y="838"/>
                  </a:cubicBezTo>
                  <a:lnTo>
                    <a:pt x="78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6" name="Google Shape;11366;p35"/>
            <p:cNvSpPr/>
            <p:nvPr/>
          </p:nvSpPr>
          <p:spPr>
            <a:xfrm>
              <a:off x="6219465" y="2883952"/>
              <a:ext cx="1152356" cy="1213171"/>
            </a:xfrm>
            <a:custGeom>
              <a:avLst/>
              <a:gdLst/>
              <a:ahLst/>
              <a:cxnLst/>
              <a:rect l="l" t="t" r="r" b="b"/>
              <a:pathLst>
                <a:path w="13643" h="14363" extrusionOk="0">
                  <a:moveTo>
                    <a:pt x="7868" y="1"/>
                  </a:moveTo>
                  <a:cubicBezTo>
                    <a:pt x="7868" y="1"/>
                    <a:pt x="6445" y="269"/>
                    <a:pt x="4855" y="670"/>
                  </a:cubicBezTo>
                  <a:cubicBezTo>
                    <a:pt x="6344" y="1039"/>
                    <a:pt x="7399" y="1625"/>
                    <a:pt x="7315" y="2060"/>
                  </a:cubicBezTo>
                  <a:cubicBezTo>
                    <a:pt x="7253" y="2371"/>
                    <a:pt x="6617" y="2541"/>
                    <a:pt x="5699" y="2541"/>
                  </a:cubicBezTo>
                  <a:cubicBezTo>
                    <a:pt x="5138" y="2541"/>
                    <a:pt x="4472" y="2478"/>
                    <a:pt x="3767" y="2344"/>
                  </a:cubicBezTo>
                  <a:cubicBezTo>
                    <a:pt x="2930" y="2177"/>
                    <a:pt x="2177" y="1959"/>
                    <a:pt x="1607" y="1708"/>
                  </a:cubicBezTo>
                  <a:cubicBezTo>
                    <a:pt x="1089" y="1943"/>
                    <a:pt x="687" y="2194"/>
                    <a:pt x="536" y="2445"/>
                  </a:cubicBezTo>
                  <a:cubicBezTo>
                    <a:pt x="1" y="3298"/>
                    <a:pt x="3047" y="14363"/>
                    <a:pt x="3047" y="14363"/>
                  </a:cubicBezTo>
                  <a:lnTo>
                    <a:pt x="3214" y="14363"/>
                  </a:lnTo>
                  <a:lnTo>
                    <a:pt x="5424" y="5324"/>
                  </a:lnTo>
                  <a:cubicBezTo>
                    <a:pt x="5424" y="5324"/>
                    <a:pt x="8939" y="5156"/>
                    <a:pt x="9943" y="5123"/>
                  </a:cubicBezTo>
                  <a:cubicBezTo>
                    <a:pt x="13642" y="4872"/>
                    <a:pt x="12822" y="838"/>
                    <a:pt x="12822" y="838"/>
                  </a:cubicBezTo>
                  <a:lnTo>
                    <a:pt x="7868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7" name="Google Shape;11367;p35"/>
            <p:cNvSpPr/>
            <p:nvPr/>
          </p:nvSpPr>
          <p:spPr>
            <a:xfrm>
              <a:off x="6681829" y="1989292"/>
              <a:ext cx="811540" cy="1107167"/>
            </a:xfrm>
            <a:custGeom>
              <a:avLst/>
              <a:gdLst/>
              <a:ahLst/>
              <a:cxnLst/>
              <a:rect l="l" t="t" r="r" b="b"/>
              <a:pathLst>
                <a:path w="9608" h="13108" extrusionOk="0">
                  <a:moveTo>
                    <a:pt x="6909" y="1"/>
                  </a:moveTo>
                  <a:cubicBezTo>
                    <a:pt x="4863" y="1"/>
                    <a:pt x="505" y="2543"/>
                    <a:pt x="0" y="11011"/>
                  </a:cubicBezTo>
                  <a:cubicBezTo>
                    <a:pt x="889" y="12374"/>
                    <a:pt x="5657" y="13108"/>
                    <a:pt x="7022" y="13108"/>
                  </a:cubicBezTo>
                  <a:cubicBezTo>
                    <a:pt x="7199" y="13108"/>
                    <a:pt x="7319" y="13095"/>
                    <a:pt x="7365" y="13070"/>
                  </a:cubicBezTo>
                  <a:cubicBezTo>
                    <a:pt x="8152" y="12685"/>
                    <a:pt x="7482" y="8383"/>
                    <a:pt x="9089" y="4333"/>
                  </a:cubicBezTo>
                  <a:cubicBezTo>
                    <a:pt x="9608" y="3010"/>
                    <a:pt x="9106" y="516"/>
                    <a:pt x="7415" y="64"/>
                  </a:cubicBezTo>
                  <a:cubicBezTo>
                    <a:pt x="7270" y="23"/>
                    <a:pt x="7099" y="1"/>
                    <a:pt x="6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8" name="Google Shape;11368;p35"/>
            <p:cNvSpPr/>
            <p:nvPr/>
          </p:nvSpPr>
          <p:spPr>
            <a:xfrm>
              <a:off x="6691712" y="1993262"/>
              <a:ext cx="801657" cy="1102860"/>
            </a:xfrm>
            <a:custGeom>
              <a:avLst/>
              <a:gdLst/>
              <a:ahLst/>
              <a:cxnLst/>
              <a:rect l="l" t="t" r="r" b="b"/>
              <a:pathLst>
                <a:path w="9491" h="13057" extrusionOk="0">
                  <a:moveTo>
                    <a:pt x="7298" y="1"/>
                  </a:moveTo>
                  <a:lnTo>
                    <a:pt x="7298" y="1"/>
                  </a:lnTo>
                  <a:cubicBezTo>
                    <a:pt x="7717" y="1607"/>
                    <a:pt x="7198" y="4068"/>
                    <a:pt x="5792" y="6478"/>
                  </a:cubicBezTo>
                  <a:cubicBezTo>
                    <a:pt x="4161" y="9266"/>
                    <a:pt x="1848" y="11085"/>
                    <a:pt x="136" y="11085"/>
                  </a:cubicBezTo>
                  <a:cubicBezTo>
                    <a:pt x="90" y="11085"/>
                    <a:pt x="45" y="11084"/>
                    <a:pt x="0" y="11081"/>
                  </a:cubicBezTo>
                  <a:lnTo>
                    <a:pt x="0" y="11081"/>
                  </a:lnTo>
                  <a:cubicBezTo>
                    <a:pt x="1130" y="12359"/>
                    <a:pt x="5662" y="13057"/>
                    <a:pt x="6935" y="13057"/>
                  </a:cubicBezTo>
                  <a:cubicBezTo>
                    <a:pt x="7096" y="13057"/>
                    <a:pt x="7205" y="13046"/>
                    <a:pt x="7248" y="13023"/>
                  </a:cubicBezTo>
                  <a:cubicBezTo>
                    <a:pt x="8035" y="12638"/>
                    <a:pt x="7365" y="8336"/>
                    <a:pt x="8972" y="4286"/>
                  </a:cubicBezTo>
                  <a:cubicBezTo>
                    <a:pt x="9491" y="2963"/>
                    <a:pt x="8989" y="469"/>
                    <a:pt x="729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9" name="Google Shape;11369;p35"/>
            <p:cNvSpPr/>
            <p:nvPr/>
          </p:nvSpPr>
          <p:spPr>
            <a:xfrm>
              <a:off x="5778385" y="2194037"/>
              <a:ext cx="169690" cy="21285"/>
            </a:xfrm>
            <a:custGeom>
              <a:avLst/>
              <a:gdLst/>
              <a:ahLst/>
              <a:cxnLst/>
              <a:rect l="l" t="t" r="r" b="b"/>
              <a:pathLst>
                <a:path w="2009" h="252" extrusionOk="0">
                  <a:moveTo>
                    <a:pt x="1004" y="0"/>
                  </a:moveTo>
                  <a:cubicBezTo>
                    <a:pt x="452" y="0"/>
                    <a:pt x="0" y="51"/>
                    <a:pt x="0" y="118"/>
                  </a:cubicBezTo>
                  <a:cubicBezTo>
                    <a:pt x="0" y="201"/>
                    <a:pt x="452" y="252"/>
                    <a:pt x="1004" y="252"/>
                  </a:cubicBezTo>
                  <a:cubicBezTo>
                    <a:pt x="1574" y="252"/>
                    <a:pt x="2009" y="201"/>
                    <a:pt x="2009" y="118"/>
                  </a:cubicBezTo>
                  <a:cubicBezTo>
                    <a:pt x="2009" y="51"/>
                    <a:pt x="1574" y="0"/>
                    <a:pt x="1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0" name="Google Shape;11370;p35"/>
            <p:cNvSpPr/>
            <p:nvPr/>
          </p:nvSpPr>
          <p:spPr>
            <a:xfrm>
              <a:off x="5543655" y="2263299"/>
              <a:ext cx="784764" cy="72218"/>
            </a:xfrm>
            <a:custGeom>
              <a:avLst/>
              <a:gdLst/>
              <a:ahLst/>
              <a:cxnLst/>
              <a:rect l="l" t="t" r="r" b="b"/>
              <a:pathLst>
                <a:path w="9291" h="855" extrusionOk="0">
                  <a:moveTo>
                    <a:pt x="0" y="1"/>
                  </a:moveTo>
                  <a:lnTo>
                    <a:pt x="4654" y="854"/>
                  </a:lnTo>
                  <a:lnTo>
                    <a:pt x="9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1" name="Google Shape;11371;p35"/>
            <p:cNvSpPr/>
            <p:nvPr/>
          </p:nvSpPr>
          <p:spPr>
            <a:xfrm>
              <a:off x="6226560" y="2578609"/>
              <a:ext cx="128725" cy="1529830"/>
            </a:xfrm>
            <a:custGeom>
              <a:avLst/>
              <a:gdLst/>
              <a:ahLst/>
              <a:cxnLst/>
              <a:rect l="l" t="t" r="r" b="b"/>
              <a:pathLst>
                <a:path w="1524" h="18112" extrusionOk="0">
                  <a:moveTo>
                    <a:pt x="0" y="0"/>
                  </a:moveTo>
                  <a:lnTo>
                    <a:pt x="1239" y="18111"/>
                  </a:lnTo>
                  <a:lnTo>
                    <a:pt x="1523" y="18111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2" name="Google Shape;11372;p35"/>
            <p:cNvSpPr/>
            <p:nvPr/>
          </p:nvSpPr>
          <p:spPr>
            <a:xfrm>
              <a:off x="5969193" y="2578609"/>
              <a:ext cx="130161" cy="1529830"/>
            </a:xfrm>
            <a:custGeom>
              <a:avLst/>
              <a:gdLst/>
              <a:ahLst/>
              <a:cxnLst/>
              <a:rect l="l" t="t" r="r" b="b"/>
              <a:pathLst>
                <a:path w="1541" h="18112" extrusionOk="0">
                  <a:moveTo>
                    <a:pt x="1" y="0"/>
                  </a:moveTo>
                  <a:lnTo>
                    <a:pt x="369" y="18111"/>
                  </a:lnTo>
                  <a:lnTo>
                    <a:pt x="654" y="18111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3" name="Google Shape;11373;p35"/>
            <p:cNvSpPr/>
            <p:nvPr/>
          </p:nvSpPr>
          <p:spPr>
            <a:xfrm>
              <a:off x="5969193" y="2578609"/>
              <a:ext cx="130161" cy="1225841"/>
            </a:xfrm>
            <a:custGeom>
              <a:avLst/>
              <a:gdLst/>
              <a:ahLst/>
              <a:cxnLst/>
              <a:rect l="l" t="t" r="r" b="b"/>
              <a:pathLst>
                <a:path w="1541" h="14513" extrusionOk="0">
                  <a:moveTo>
                    <a:pt x="1" y="0"/>
                  </a:moveTo>
                  <a:lnTo>
                    <a:pt x="302" y="14278"/>
                  </a:lnTo>
                  <a:lnTo>
                    <a:pt x="821" y="1451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4" name="Google Shape;11374;p35"/>
            <p:cNvSpPr/>
            <p:nvPr/>
          </p:nvSpPr>
          <p:spPr>
            <a:xfrm>
              <a:off x="5652532" y="2578609"/>
              <a:ext cx="130161" cy="1529830"/>
            </a:xfrm>
            <a:custGeom>
              <a:avLst/>
              <a:gdLst/>
              <a:ahLst/>
              <a:cxnLst/>
              <a:rect l="l" t="t" r="r" b="b"/>
              <a:pathLst>
                <a:path w="1541" h="18112" extrusionOk="0">
                  <a:moveTo>
                    <a:pt x="0" y="0"/>
                  </a:moveTo>
                  <a:lnTo>
                    <a:pt x="0" y="18111"/>
                  </a:lnTo>
                  <a:lnTo>
                    <a:pt x="285" y="18111"/>
                  </a:lnTo>
                  <a:lnTo>
                    <a:pt x="1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5" name="Google Shape;11375;p35"/>
            <p:cNvSpPr/>
            <p:nvPr/>
          </p:nvSpPr>
          <p:spPr>
            <a:xfrm>
              <a:off x="5652532" y="2578609"/>
              <a:ext cx="130161" cy="1094329"/>
            </a:xfrm>
            <a:custGeom>
              <a:avLst/>
              <a:gdLst/>
              <a:ahLst/>
              <a:cxnLst/>
              <a:rect l="l" t="t" r="r" b="b"/>
              <a:pathLst>
                <a:path w="1541" h="12956" extrusionOk="0">
                  <a:moveTo>
                    <a:pt x="0" y="0"/>
                  </a:moveTo>
                  <a:lnTo>
                    <a:pt x="0" y="12621"/>
                  </a:lnTo>
                  <a:lnTo>
                    <a:pt x="636" y="12956"/>
                  </a:lnTo>
                  <a:lnTo>
                    <a:pt x="1540" y="0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6" name="Google Shape;11376;p35"/>
            <p:cNvSpPr/>
            <p:nvPr/>
          </p:nvSpPr>
          <p:spPr>
            <a:xfrm>
              <a:off x="5523637" y="2173005"/>
              <a:ext cx="751063" cy="83282"/>
            </a:xfrm>
            <a:custGeom>
              <a:avLst/>
              <a:gdLst/>
              <a:ahLst/>
              <a:cxnLst/>
              <a:rect l="l" t="t" r="r" b="b"/>
              <a:pathLst>
                <a:path w="8892" h="986" extrusionOk="0">
                  <a:moveTo>
                    <a:pt x="659" y="0"/>
                  </a:moveTo>
                  <a:cubicBezTo>
                    <a:pt x="222" y="0"/>
                    <a:pt x="0" y="128"/>
                    <a:pt x="221" y="517"/>
                  </a:cubicBezTo>
                  <a:lnTo>
                    <a:pt x="3870" y="986"/>
                  </a:lnTo>
                  <a:cubicBezTo>
                    <a:pt x="3870" y="986"/>
                    <a:pt x="8891" y="752"/>
                    <a:pt x="8724" y="283"/>
                  </a:cubicBezTo>
                  <a:cubicBezTo>
                    <a:pt x="8685" y="178"/>
                    <a:pt x="8457" y="139"/>
                    <a:pt x="8113" y="139"/>
                  </a:cubicBezTo>
                  <a:cubicBezTo>
                    <a:pt x="7127" y="139"/>
                    <a:pt x="5184" y="458"/>
                    <a:pt x="3966" y="458"/>
                  </a:cubicBezTo>
                  <a:cubicBezTo>
                    <a:pt x="3782" y="458"/>
                    <a:pt x="3613" y="450"/>
                    <a:pt x="3468" y="434"/>
                  </a:cubicBezTo>
                  <a:cubicBezTo>
                    <a:pt x="2586" y="321"/>
                    <a:pt x="1352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7" name="Google Shape;11377;p35"/>
            <p:cNvSpPr/>
            <p:nvPr/>
          </p:nvSpPr>
          <p:spPr>
            <a:xfrm>
              <a:off x="5426839" y="2164305"/>
              <a:ext cx="965182" cy="108706"/>
            </a:xfrm>
            <a:custGeom>
              <a:avLst/>
              <a:gdLst/>
              <a:ahLst/>
              <a:cxnLst/>
              <a:rect l="l" t="t" r="r" b="b"/>
              <a:pathLst>
                <a:path w="11427" h="1287" extrusionOk="0">
                  <a:moveTo>
                    <a:pt x="954" y="0"/>
                  </a:moveTo>
                  <a:cubicBezTo>
                    <a:pt x="197" y="0"/>
                    <a:pt x="0" y="1189"/>
                    <a:pt x="831" y="1189"/>
                  </a:cubicBezTo>
                  <a:cubicBezTo>
                    <a:pt x="2460" y="1189"/>
                    <a:pt x="5012" y="1286"/>
                    <a:pt x="7360" y="1286"/>
                  </a:cubicBezTo>
                  <a:cubicBezTo>
                    <a:pt x="8535" y="1286"/>
                    <a:pt x="9658" y="1262"/>
                    <a:pt x="10590" y="1189"/>
                  </a:cubicBezTo>
                  <a:cubicBezTo>
                    <a:pt x="11427" y="1122"/>
                    <a:pt x="11427" y="101"/>
                    <a:pt x="10590" y="101"/>
                  </a:cubicBezTo>
                  <a:cubicBezTo>
                    <a:pt x="8983" y="101"/>
                    <a:pt x="7627" y="855"/>
                    <a:pt x="5384" y="855"/>
                  </a:cubicBezTo>
                  <a:cubicBezTo>
                    <a:pt x="4229" y="855"/>
                    <a:pt x="2739" y="386"/>
                    <a:pt x="1116" y="18"/>
                  </a:cubicBezTo>
                  <a:cubicBezTo>
                    <a:pt x="1059" y="6"/>
                    <a:pt x="1005" y="0"/>
                    <a:pt x="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8" name="Google Shape;11378;p35"/>
            <p:cNvSpPr/>
            <p:nvPr/>
          </p:nvSpPr>
          <p:spPr>
            <a:xfrm>
              <a:off x="6044114" y="2172836"/>
              <a:ext cx="347911" cy="99077"/>
            </a:xfrm>
            <a:custGeom>
              <a:avLst/>
              <a:gdLst/>
              <a:ahLst/>
              <a:cxnLst/>
              <a:rect l="l" t="t" r="r" b="b"/>
              <a:pathLst>
                <a:path w="4119" h="1173" extrusionOk="0">
                  <a:moveTo>
                    <a:pt x="3282" y="0"/>
                  </a:moveTo>
                  <a:cubicBezTo>
                    <a:pt x="3014" y="0"/>
                    <a:pt x="2763" y="17"/>
                    <a:pt x="2512" y="67"/>
                  </a:cubicBezTo>
                  <a:cubicBezTo>
                    <a:pt x="2445" y="519"/>
                    <a:pt x="1474" y="921"/>
                    <a:pt x="1" y="1172"/>
                  </a:cubicBezTo>
                  <a:cubicBezTo>
                    <a:pt x="1189" y="1172"/>
                    <a:pt x="2344" y="1155"/>
                    <a:pt x="3282" y="1088"/>
                  </a:cubicBezTo>
                  <a:cubicBezTo>
                    <a:pt x="4119" y="1021"/>
                    <a:pt x="4119" y="0"/>
                    <a:pt x="328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9" name="Google Shape;11379;p35"/>
            <p:cNvSpPr/>
            <p:nvPr/>
          </p:nvSpPr>
          <p:spPr>
            <a:xfrm>
              <a:off x="5942333" y="2199696"/>
              <a:ext cx="265896" cy="50088"/>
            </a:xfrm>
            <a:custGeom>
              <a:avLst/>
              <a:gdLst/>
              <a:ahLst/>
              <a:cxnLst/>
              <a:rect l="l" t="t" r="r" b="b"/>
              <a:pathLst>
                <a:path w="3148" h="593" extrusionOk="0">
                  <a:moveTo>
                    <a:pt x="2361" y="0"/>
                  </a:moveTo>
                  <a:cubicBezTo>
                    <a:pt x="1022" y="0"/>
                    <a:pt x="1" y="335"/>
                    <a:pt x="1" y="335"/>
                  </a:cubicBezTo>
                  <a:cubicBezTo>
                    <a:pt x="834" y="254"/>
                    <a:pt x="1460" y="197"/>
                    <a:pt x="1897" y="197"/>
                  </a:cubicBezTo>
                  <a:cubicBezTo>
                    <a:pt x="2366" y="197"/>
                    <a:pt x="2618" y="263"/>
                    <a:pt x="2679" y="436"/>
                  </a:cubicBezTo>
                  <a:cubicBezTo>
                    <a:pt x="2699" y="534"/>
                    <a:pt x="2800" y="592"/>
                    <a:pt x="2897" y="592"/>
                  </a:cubicBezTo>
                  <a:cubicBezTo>
                    <a:pt x="2964" y="592"/>
                    <a:pt x="3030" y="564"/>
                    <a:pt x="3064" y="503"/>
                  </a:cubicBezTo>
                  <a:cubicBezTo>
                    <a:pt x="3148" y="352"/>
                    <a:pt x="3047" y="17"/>
                    <a:pt x="2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0" name="Google Shape;11380;p35"/>
            <p:cNvSpPr/>
            <p:nvPr/>
          </p:nvSpPr>
          <p:spPr>
            <a:xfrm>
              <a:off x="5918345" y="2270394"/>
              <a:ext cx="25508" cy="231941"/>
            </a:xfrm>
            <a:custGeom>
              <a:avLst/>
              <a:gdLst/>
              <a:ahLst/>
              <a:cxnLst/>
              <a:rect l="l" t="t" r="r" b="b"/>
              <a:pathLst>
                <a:path w="302" h="2746" extrusionOk="0">
                  <a:moveTo>
                    <a:pt x="0" y="0"/>
                  </a:moveTo>
                  <a:cubicBezTo>
                    <a:pt x="134" y="954"/>
                    <a:pt x="151" y="1875"/>
                    <a:pt x="0" y="2745"/>
                  </a:cubicBezTo>
                  <a:lnTo>
                    <a:pt x="302" y="2745"/>
                  </a:lnTo>
                  <a:cubicBezTo>
                    <a:pt x="168" y="1909"/>
                    <a:pt x="184" y="988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1" name="Google Shape;11381;p35"/>
            <p:cNvSpPr/>
            <p:nvPr/>
          </p:nvSpPr>
          <p:spPr>
            <a:xfrm>
              <a:off x="5762759" y="2482487"/>
              <a:ext cx="338029" cy="65123"/>
            </a:xfrm>
            <a:custGeom>
              <a:avLst/>
              <a:gdLst/>
              <a:ahLst/>
              <a:cxnLst/>
              <a:rect l="l" t="t" r="r" b="b"/>
              <a:pathLst>
                <a:path w="4002" h="771" extrusionOk="0">
                  <a:moveTo>
                    <a:pt x="1993" y="0"/>
                  </a:moveTo>
                  <a:lnTo>
                    <a:pt x="1" y="419"/>
                  </a:lnTo>
                  <a:lnTo>
                    <a:pt x="1" y="770"/>
                  </a:lnTo>
                  <a:lnTo>
                    <a:pt x="4001" y="770"/>
                  </a:lnTo>
                  <a:lnTo>
                    <a:pt x="4001" y="419"/>
                  </a:lnTo>
                  <a:lnTo>
                    <a:pt x="1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2" name="Google Shape;11382;p35"/>
            <p:cNvSpPr/>
            <p:nvPr/>
          </p:nvSpPr>
          <p:spPr>
            <a:xfrm>
              <a:off x="5419238" y="2534771"/>
              <a:ext cx="1139602" cy="933338"/>
            </a:xfrm>
            <a:custGeom>
              <a:avLst/>
              <a:gdLst/>
              <a:ahLst/>
              <a:cxnLst/>
              <a:rect l="l" t="t" r="r" b="b"/>
              <a:pathLst>
                <a:path w="13492" h="11050" extrusionOk="0">
                  <a:moveTo>
                    <a:pt x="1925" y="0"/>
                  </a:moveTo>
                  <a:lnTo>
                    <a:pt x="1" y="10429"/>
                  </a:lnTo>
                  <a:cubicBezTo>
                    <a:pt x="1605" y="10889"/>
                    <a:pt x="3472" y="11050"/>
                    <a:pt x="5297" y="11050"/>
                  </a:cubicBezTo>
                  <a:cubicBezTo>
                    <a:pt x="9508" y="11050"/>
                    <a:pt x="13492" y="10194"/>
                    <a:pt x="13492" y="10194"/>
                  </a:cubicBezTo>
                  <a:lnTo>
                    <a:pt x="120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3" name="Google Shape;11383;p35"/>
            <p:cNvSpPr/>
            <p:nvPr/>
          </p:nvSpPr>
          <p:spPr>
            <a:xfrm>
              <a:off x="5860317" y="2537559"/>
              <a:ext cx="697174" cy="930382"/>
            </a:xfrm>
            <a:custGeom>
              <a:avLst/>
              <a:gdLst/>
              <a:ahLst/>
              <a:cxnLst/>
              <a:rect l="l" t="t" r="r" b="b"/>
              <a:pathLst>
                <a:path w="8254" h="11015" extrusionOk="0">
                  <a:moveTo>
                    <a:pt x="4035" y="1"/>
                  </a:moveTo>
                  <a:cubicBezTo>
                    <a:pt x="3868" y="1189"/>
                    <a:pt x="3600" y="2461"/>
                    <a:pt x="3248" y="3767"/>
                  </a:cubicBezTo>
                  <a:cubicBezTo>
                    <a:pt x="2428" y="6629"/>
                    <a:pt x="1273" y="9140"/>
                    <a:pt x="1" y="11015"/>
                  </a:cubicBezTo>
                  <a:cubicBezTo>
                    <a:pt x="4236" y="11015"/>
                    <a:pt x="8253" y="10161"/>
                    <a:pt x="8253" y="10161"/>
                  </a:cubicBezTo>
                  <a:lnTo>
                    <a:pt x="6797" y="1"/>
                  </a:ln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4" name="Google Shape;11384;p35"/>
            <p:cNvSpPr/>
            <p:nvPr/>
          </p:nvSpPr>
          <p:spPr>
            <a:xfrm>
              <a:off x="5977724" y="2196233"/>
              <a:ext cx="148489" cy="32435"/>
            </a:xfrm>
            <a:custGeom>
              <a:avLst/>
              <a:gdLst/>
              <a:ahLst/>
              <a:cxnLst/>
              <a:rect l="l" t="t" r="r" b="b"/>
              <a:pathLst>
                <a:path w="1758" h="384" extrusionOk="0">
                  <a:moveTo>
                    <a:pt x="1544" y="0"/>
                  </a:moveTo>
                  <a:cubicBezTo>
                    <a:pt x="1385" y="0"/>
                    <a:pt x="1137" y="26"/>
                    <a:pt x="854" y="75"/>
                  </a:cubicBezTo>
                  <a:cubicBezTo>
                    <a:pt x="368" y="159"/>
                    <a:pt x="0" y="292"/>
                    <a:pt x="17" y="343"/>
                  </a:cubicBezTo>
                  <a:cubicBezTo>
                    <a:pt x="17" y="371"/>
                    <a:pt x="87" y="384"/>
                    <a:pt x="203" y="384"/>
                  </a:cubicBezTo>
                  <a:cubicBezTo>
                    <a:pt x="364" y="384"/>
                    <a:pt x="614" y="358"/>
                    <a:pt x="887" y="309"/>
                  </a:cubicBezTo>
                  <a:cubicBezTo>
                    <a:pt x="1356" y="226"/>
                    <a:pt x="1758" y="108"/>
                    <a:pt x="1724" y="41"/>
                  </a:cubicBezTo>
                  <a:cubicBezTo>
                    <a:pt x="1724" y="13"/>
                    <a:pt x="1657" y="0"/>
                    <a:pt x="1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5" name="Google Shape;11385;p35"/>
            <p:cNvSpPr/>
            <p:nvPr/>
          </p:nvSpPr>
          <p:spPr>
            <a:xfrm>
              <a:off x="6992832" y="1982366"/>
              <a:ext cx="407290" cy="133117"/>
            </a:xfrm>
            <a:custGeom>
              <a:avLst/>
              <a:gdLst/>
              <a:ahLst/>
              <a:cxnLst/>
              <a:rect l="l" t="t" r="r" b="b"/>
              <a:pathLst>
                <a:path w="4822" h="1576" extrusionOk="0">
                  <a:moveTo>
                    <a:pt x="3221" y="1"/>
                  </a:moveTo>
                  <a:cubicBezTo>
                    <a:pt x="2398" y="1"/>
                    <a:pt x="1176" y="476"/>
                    <a:pt x="1" y="1569"/>
                  </a:cubicBezTo>
                  <a:cubicBezTo>
                    <a:pt x="59" y="1573"/>
                    <a:pt x="116" y="1575"/>
                    <a:pt x="173" y="1575"/>
                  </a:cubicBezTo>
                  <a:cubicBezTo>
                    <a:pt x="1378" y="1575"/>
                    <a:pt x="2315" y="659"/>
                    <a:pt x="3708" y="659"/>
                  </a:cubicBezTo>
                  <a:cubicBezTo>
                    <a:pt x="4049" y="659"/>
                    <a:pt x="4416" y="713"/>
                    <a:pt x="4821" y="849"/>
                  </a:cubicBezTo>
                  <a:cubicBezTo>
                    <a:pt x="4587" y="481"/>
                    <a:pt x="4118" y="163"/>
                    <a:pt x="3683" y="63"/>
                  </a:cubicBezTo>
                  <a:cubicBezTo>
                    <a:pt x="3549" y="22"/>
                    <a:pt x="3394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6" name="Google Shape;11386;p35"/>
            <p:cNvSpPr/>
            <p:nvPr/>
          </p:nvSpPr>
          <p:spPr>
            <a:xfrm>
              <a:off x="7097485" y="1721790"/>
              <a:ext cx="275778" cy="323839"/>
            </a:xfrm>
            <a:custGeom>
              <a:avLst/>
              <a:gdLst/>
              <a:ahLst/>
              <a:cxnLst/>
              <a:rect l="l" t="t" r="r" b="b"/>
              <a:pathLst>
                <a:path w="3265" h="3834" extrusionOk="0">
                  <a:moveTo>
                    <a:pt x="3264" y="1"/>
                  </a:moveTo>
                  <a:lnTo>
                    <a:pt x="636" y="1424"/>
                  </a:lnTo>
                  <a:lnTo>
                    <a:pt x="0" y="3834"/>
                  </a:lnTo>
                  <a:cubicBezTo>
                    <a:pt x="832" y="3557"/>
                    <a:pt x="1663" y="3257"/>
                    <a:pt x="2409" y="3257"/>
                  </a:cubicBezTo>
                  <a:cubicBezTo>
                    <a:pt x="2564" y="3257"/>
                    <a:pt x="2716" y="3269"/>
                    <a:pt x="2862" y="3298"/>
                  </a:cubicBezTo>
                  <a:cubicBezTo>
                    <a:pt x="2779" y="2177"/>
                    <a:pt x="2929" y="1089"/>
                    <a:pt x="3264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7" name="Google Shape;11387;p35"/>
            <p:cNvSpPr/>
            <p:nvPr/>
          </p:nvSpPr>
          <p:spPr>
            <a:xfrm>
              <a:off x="6995619" y="1497364"/>
              <a:ext cx="425704" cy="421565"/>
            </a:xfrm>
            <a:custGeom>
              <a:avLst/>
              <a:gdLst/>
              <a:ahLst/>
              <a:cxnLst/>
              <a:rect l="l" t="t" r="r" b="b"/>
              <a:pathLst>
                <a:path w="5040" h="4991" extrusionOk="0">
                  <a:moveTo>
                    <a:pt x="2974" y="0"/>
                  </a:moveTo>
                  <a:cubicBezTo>
                    <a:pt x="2875" y="0"/>
                    <a:pt x="2787" y="15"/>
                    <a:pt x="2713" y="47"/>
                  </a:cubicBezTo>
                  <a:cubicBezTo>
                    <a:pt x="1005" y="783"/>
                    <a:pt x="1" y="4666"/>
                    <a:pt x="1" y="4666"/>
                  </a:cubicBezTo>
                  <a:cubicBezTo>
                    <a:pt x="492" y="4908"/>
                    <a:pt x="1043" y="4990"/>
                    <a:pt x="1550" y="4990"/>
                  </a:cubicBezTo>
                  <a:cubicBezTo>
                    <a:pt x="2270" y="4990"/>
                    <a:pt x="2902" y="4825"/>
                    <a:pt x="3148" y="4717"/>
                  </a:cubicBezTo>
                  <a:cubicBezTo>
                    <a:pt x="3550" y="4532"/>
                    <a:pt x="5039" y="1988"/>
                    <a:pt x="4922" y="1302"/>
                  </a:cubicBezTo>
                  <a:cubicBezTo>
                    <a:pt x="4820" y="702"/>
                    <a:pt x="3656" y="0"/>
                    <a:pt x="2974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8" name="Google Shape;11388;p35"/>
            <p:cNvSpPr/>
            <p:nvPr/>
          </p:nvSpPr>
          <p:spPr>
            <a:xfrm>
              <a:off x="7211936" y="1590108"/>
              <a:ext cx="80749" cy="70106"/>
            </a:xfrm>
            <a:custGeom>
              <a:avLst/>
              <a:gdLst/>
              <a:ahLst/>
              <a:cxnLst/>
              <a:rect l="l" t="t" r="r" b="b"/>
              <a:pathLst>
                <a:path w="956" h="830" extrusionOk="0">
                  <a:moveTo>
                    <a:pt x="274" y="1"/>
                  </a:moveTo>
                  <a:cubicBezTo>
                    <a:pt x="247" y="1"/>
                    <a:pt x="220" y="17"/>
                    <a:pt x="202" y="53"/>
                  </a:cubicBezTo>
                  <a:lnTo>
                    <a:pt x="51" y="221"/>
                  </a:lnTo>
                  <a:cubicBezTo>
                    <a:pt x="1" y="271"/>
                    <a:pt x="34" y="338"/>
                    <a:pt x="68" y="371"/>
                  </a:cubicBezTo>
                  <a:lnTo>
                    <a:pt x="620" y="807"/>
                  </a:lnTo>
                  <a:cubicBezTo>
                    <a:pt x="635" y="822"/>
                    <a:pt x="657" y="830"/>
                    <a:pt x="680" y="830"/>
                  </a:cubicBezTo>
                  <a:cubicBezTo>
                    <a:pt x="707" y="830"/>
                    <a:pt x="736" y="817"/>
                    <a:pt x="754" y="790"/>
                  </a:cubicBezTo>
                  <a:lnTo>
                    <a:pt x="905" y="622"/>
                  </a:lnTo>
                  <a:cubicBezTo>
                    <a:pt x="955" y="589"/>
                    <a:pt x="922" y="522"/>
                    <a:pt x="888" y="472"/>
                  </a:cubicBezTo>
                  <a:lnTo>
                    <a:pt x="336" y="37"/>
                  </a:lnTo>
                  <a:cubicBezTo>
                    <a:pt x="320" y="13"/>
                    <a:pt x="297" y="1"/>
                    <a:pt x="274" y="1"/>
                  </a:cubicBezTo>
                  <a:close/>
                </a:path>
              </a:pathLst>
            </a:custGeom>
            <a:solidFill>
              <a:srgbClr val="7C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9" name="Google Shape;11389;p35"/>
            <p:cNvSpPr/>
            <p:nvPr/>
          </p:nvSpPr>
          <p:spPr>
            <a:xfrm>
              <a:off x="7111591" y="1617812"/>
              <a:ext cx="48145" cy="15879"/>
            </a:xfrm>
            <a:custGeom>
              <a:avLst/>
              <a:gdLst/>
              <a:ahLst/>
              <a:cxnLst/>
              <a:rect l="l" t="t" r="r" b="b"/>
              <a:pathLst>
                <a:path w="570" h="188" extrusionOk="0">
                  <a:moveTo>
                    <a:pt x="98" y="1"/>
                  </a:moveTo>
                  <a:cubicBezTo>
                    <a:pt x="63" y="1"/>
                    <a:pt x="36" y="8"/>
                    <a:pt x="17" y="27"/>
                  </a:cubicBezTo>
                  <a:cubicBezTo>
                    <a:pt x="1" y="43"/>
                    <a:pt x="84" y="110"/>
                    <a:pt x="235" y="144"/>
                  </a:cubicBezTo>
                  <a:cubicBezTo>
                    <a:pt x="330" y="176"/>
                    <a:pt x="419" y="187"/>
                    <a:pt x="480" y="187"/>
                  </a:cubicBezTo>
                  <a:cubicBezTo>
                    <a:pt x="515" y="187"/>
                    <a:pt x="541" y="183"/>
                    <a:pt x="553" y="177"/>
                  </a:cubicBezTo>
                  <a:cubicBezTo>
                    <a:pt x="570" y="144"/>
                    <a:pt x="486" y="94"/>
                    <a:pt x="335" y="43"/>
                  </a:cubicBezTo>
                  <a:cubicBezTo>
                    <a:pt x="240" y="22"/>
                    <a:pt x="158" y="1"/>
                    <a:pt x="98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0" name="Google Shape;11390;p35"/>
            <p:cNvSpPr/>
            <p:nvPr/>
          </p:nvSpPr>
          <p:spPr>
            <a:xfrm>
              <a:off x="7187947" y="1655400"/>
              <a:ext cx="46709" cy="43837"/>
            </a:xfrm>
            <a:custGeom>
              <a:avLst/>
              <a:gdLst/>
              <a:ahLst/>
              <a:cxnLst/>
              <a:rect l="l" t="t" r="r" b="b"/>
              <a:pathLst>
                <a:path w="553" h="519" extrusionOk="0">
                  <a:moveTo>
                    <a:pt x="34" y="0"/>
                  </a:moveTo>
                  <a:cubicBezTo>
                    <a:pt x="0" y="17"/>
                    <a:pt x="84" y="117"/>
                    <a:pt x="201" y="268"/>
                  </a:cubicBezTo>
                  <a:cubicBezTo>
                    <a:pt x="335" y="419"/>
                    <a:pt x="486" y="519"/>
                    <a:pt x="519" y="519"/>
                  </a:cubicBezTo>
                  <a:cubicBezTo>
                    <a:pt x="553" y="502"/>
                    <a:pt x="469" y="402"/>
                    <a:pt x="352" y="251"/>
                  </a:cubicBezTo>
                  <a:cubicBezTo>
                    <a:pt x="235" y="100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1" name="Google Shape;11391;p35"/>
            <p:cNvSpPr/>
            <p:nvPr/>
          </p:nvSpPr>
          <p:spPr>
            <a:xfrm>
              <a:off x="7125696" y="1541709"/>
              <a:ext cx="56676" cy="51862"/>
            </a:xfrm>
            <a:custGeom>
              <a:avLst/>
              <a:gdLst/>
              <a:ahLst/>
              <a:cxnLst/>
              <a:rect l="l" t="t" r="r" b="b"/>
              <a:pathLst>
                <a:path w="671" h="614" extrusionOk="0">
                  <a:moveTo>
                    <a:pt x="226" y="1"/>
                  </a:moveTo>
                  <a:cubicBezTo>
                    <a:pt x="197" y="1"/>
                    <a:pt x="164" y="23"/>
                    <a:pt x="152" y="74"/>
                  </a:cubicBezTo>
                  <a:lnTo>
                    <a:pt x="34" y="258"/>
                  </a:lnTo>
                  <a:cubicBezTo>
                    <a:pt x="1" y="292"/>
                    <a:pt x="1" y="358"/>
                    <a:pt x="34" y="375"/>
                  </a:cubicBezTo>
                  <a:lnTo>
                    <a:pt x="419" y="610"/>
                  </a:lnTo>
                  <a:cubicBezTo>
                    <a:pt x="422" y="613"/>
                    <a:pt x="427" y="614"/>
                    <a:pt x="432" y="614"/>
                  </a:cubicBezTo>
                  <a:cubicBezTo>
                    <a:pt x="458" y="614"/>
                    <a:pt x="506" y="584"/>
                    <a:pt x="520" y="543"/>
                  </a:cubicBezTo>
                  <a:lnTo>
                    <a:pt x="637" y="358"/>
                  </a:lnTo>
                  <a:cubicBezTo>
                    <a:pt x="670" y="325"/>
                    <a:pt x="670" y="258"/>
                    <a:pt x="637" y="241"/>
                  </a:cubicBezTo>
                  <a:lnTo>
                    <a:pt x="252" y="7"/>
                  </a:lnTo>
                  <a:cubicBezTo>
                    <a:pt x="244" y="3"/>
                    <a:pt x="235" y="1"/>
                    <a:pt x="226" y="1"/>
                  </a:cubicBezTo>
                  <a:close/>
                </a:path>
              </a:pathLst>
            </a:custGeom>
            <a:solidFill>
              <a:srgbClr val="7C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2" name="Google Shape;11392;p35"/>
            <p:cNvSpPr/>
            <p:nvPr/>
          </p:nvSpPr>
          <p:spPr>
            <a:xfrm>
              <a:off x="7056434" y="1651092"/>
              <a:ext cx="101865" cy="75005"/>
            </a:xfrm>
            <a:custGeom>
              <a:avLst/>
              <a:gdLst/>
              <a:ahLst/>
              <a:cxnLst/>
              <a:rect l="l" t="t" r="r" b="b"/>
              <a:pathLst>
                <a:path w="1206" h="888" extrusionOk="0">
                  <a:moveTo>
                    <a:pt x="1206" y="1"/>
                  </a:moveTo>
                  <a:cubicBezTo>
                    <a:pt x="469" y="151"/>
                    <a:pt x="17" y="302"/>
                    <a:pt x="34" y="486"/>
                  </a:cubicBezTo>
                  <a:cubicBezTo>
                    <a:pt x="1" y="721"/>
                    <a:pt x="402" y="888"/>
                    <a:pt x="402" y="888"/>
                  </a:cubicBezTo>
                  <a:cubicBezTo>
                    <a:pt x="302" y="821"/>
                    <a:pt x="202" y="704"/>
                    <a:pt x="218" y="570"/>
                  </a:cubicBezTo>
                  <a:cubicBezTo>
                    <a:pt x="252" y="369"/>
                    <a:pt x="587" y="185"/>
                    <a:pt x="1206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3" name="Google Shape;11393;p35"/>
            <p:cNvSpPr/>
            <p:nvPr/>
          </p:nvSpPr>
          <p:spPr>
            <a:xfrm>
              <a:off x="7026787" y="1742990"/>
              <a:ext cx="120278" cy="87337"/>
            </a:xfrm>
            <a:custGeom>
              <a:avLst/>
              <a:gdLst/>
              <a:ahLst/>
              <a:cxnLst/>
              <a:rect l="l" t="t" r="r" b="b"/>
              <a:pathLst>
                <a:path w="1424" h="1034" extrusionOk="0">
                  <a:moveTo>
                    <a:pt x="519" y="1"/>
                  </a:moveTo>
                  <a:cubicBezTo>
                    <a:pt x="519" y="1"/>
                    <a:pt x="0" y="754"/>
                    <a:pt x="469" y="972"/>
                  </a:cubicBezTo>
                  <a:cubicBezTo>
                    <a:pt x="570" y="1015"/>
                    <a:pt x="664" y="1034"/>
                    <a:pt x="749" y="1034"/>
                  </a:cubicBezTo>
                  <a:cubicBezTo>
                    <a:pt x="1189" y="1034"/>
                    <a:pt x="1423" y="553"/>
                    <a:pt x="1423" y="553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rgbClr val="4229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4" name="Google Shape;11394;p35"/>
            <p:cNvSpPr/>
            <p:nvPr/>
          </p:nvSpPr>
          <p:spPr>
            <a:xfrm>
              <a:off x="7073412" y="1750086"/>
              <a:ext cx="65123" cy="48145"/>
            </a:xfrm>
            <a:custGeom>
              <a:avLst/>
              <a:gdLst/>
              <a:ahLst/>
              <a:cxnLst/>
              <a:rect l="l" t="t" r="r" b="b"/>
              <a:pathLst>
                <a:path w="771" h="570" extrusionOk="0">
                  <a:moveTo>
                    <a:pt x="17" y="1"/>
                  </a:moveTo>
                  <a:cubicBezTo>
                    <a:pt x="17" y="1"/>
                    <a:pt x="1" y="67"/>
                    <a:pt x="1" y="134"/>
                  </a:cubicBezTo>
                  <a:lnTo>
                    <a:pt x="586" y="570"/>
                  </a:lnTo>
                  <a:cubicBezTo>
                    <a:pt x="771" y="452"/>
                    <a:pt x="720" y="452"/>
                    <a:pt x="720" y="452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FFEF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5" name="Google Shape;11395;p35"/>
            <p:cNvSpPr/>
            <p:nvPr/>
          </p:nvSpPr>
          <p:spPr>
            <a:xfrm>
              <a:off x="7053647" y="1796711"/>
              <a:ext cx="66474" cy="31421"/>
            </a:xfrm>
            <a:custGeom>
              <a:avLst/>
              <a:gdLst/>
              <a:ahLst/>
              <a:cxnLst/>
              <a:rect l="l" t="t" r="r" b="b"/>
              <a:pathLst>
                <a:path w="787" h="372" extrusionOk="0">
                  <a:moveTo>
                    <a:pt x="268" y="1"/>
                  </a:moveTo>
                  <a:cubicBezTo>
                    <a:pt x="168" y="1"/>
                    <a:pt x="84" y="18"/>
                    <a:pt x="0" y="34"/>
                  </a:cubicBezTo>
                  <a:cubicBezTo>
                    <a:pt x="0" y="152"/>
                    <a:pt x="34" y="252"/>
                    <a:pt x="168" y="319"/>
                  </a:cubicBezTo>
                  <a:cubicBezTo>
                    <a:pt x="254" y="357"/>
                    <a:pt x="336" y="372"/>
                    <a:pt x="412" y="372"/>
                  </a:cubicBezTo>
                  <a:cubicBezTo>
                    <a:pt x="574" y="372"/>
                    <a:pt x="707" y="303"/>
                    <a:pt x="787" y="235"/>
                  </a:cubicBezTo>
                  <a:cubicBezTo>
                    <a:pt x="720" y="101"/>
                    <a:pt x="519" y="1"/>
                    <a:pt x="268" y="1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6" name="Google Shape;11396;p35"/>
            <p:cNvSpPr/>
            <p:nvPr/>
          </p:nvSpPr>
          <p:spPr>
            <a:xfrm>
              <a:off x="7131355" y="1375396"/>
              <a:ext cx="370548" cy="507635"/>
            </a:xfrm>
            <a:custGeom>
              <a:avLst/>
              <a:gdLst/>
              <a:ahLst/>
              <a:cxnLst/>
              <a:rect l="l" t="t" r="r" b="b"/>
              <a:pathLst>
                <a:path w="4387" h="6010" extrusionOk="0">
                  <a:moveTo>
                    <a:pt x="1357" y="1"/>
                  </a:moveTo>
                  <a:cubicBezTo>
                    <a:pt x="302" y="1"/>
                    <a:pt x="1" y="1457"/>
                    <a:pt x="1022" y="1641"/>
                  </a:cubicBezTo>
                  <a:cubicBezTo>
                    <a:pt x="3616" y="2076"/>
                    <a:pt x="2160" y="5424"/>
                    <a:pt x="2127" y="5441"/>
                  </a:cubicBezTo>
                  <a:lnTo>
                    <a:pt x="2478" y="6010"/>
                  </a:lnTo>
                  <a:cubicBezTo>
                    <a:pt x="2478" y="6010"/>
                    <a:pt x="4386" y="3650"/>
                    <a:pt x="4202" y="2227"/>
                  </a:cubicBezTo>
                  <a:cubicBezTo>
                    <a:pt x="4018" y="804"/>
                    <a:pt x="2428" y="1"/>
                    <a:pt x="1357" y="1"/>
                  </a:cubicBezTo>
                  <a:close/>
                </a:path>
              </a:pathLst>
            </a:custGeom>
            <a:solidFill>
              <a:srgbClr val="7C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7" name="Google Shape;11397;p35"/>
            <p:cNvSpPr/>
            <p:nvPr/>
          </p:nvSpPr>
          <p:spPr>
            <a:xfrm>
              <a:off x="6898146" y="2070717"/>
              <a:ext cx="622423" cy="666598"/>
            </a:xfrm>
            <a:custGeom>
              <a:avLst/>
              <a:gdLst/>
              <a:ahLst/>
              <a:cxnLst/>
              <a:rect l="l" t="t" r="r" b="b"/>
              <a:pathLst>
                <a:path w="7369" h="7892" extrusionOk="0">
                  <a:moveTo>
                    <a:pt x="4525" y="1"/>
                  </a:moveTo>
                  <a:cubicBezTo>
                    <a:pt x="3578" y="1"/>
                    <a:pt x="2589" y="361"/>
                    <a:pt x="2310" y="1109"/>
                  </a:cubicBezTo>
                  <a:cubicBezTo>
                    <a:pt x="1322" y="4008"/>
                    <a:pt x="83" y="4055"/>
                    <a:pt x="4" y="4055"/>
                  </a:cubicBezTo>
                  <a:cubicBezTo>
                    <a:pt x="1" y="4055"/>
                    <a:pt x="0" y="4055"/>
                    <a:pt x="0" y="4055"/>
                  </a:cubicBezTo>
                  <a:lnTo>
                    <a:pt x="0" y="4055"/>
                  </a:lnTo>
                  <a:lnTo>
                    <a:pt x="167" y="7888"/>
                  </a:lnTo>
                  <a:cubicBezTo>
                    <a:pt x="226" y="7890"/>
                    <a:pt x="284" y="7891"/>
                    <a:pt x="342" y="7891"/>
                  </a:cubicBezTo>
                  <a:cubicBezTo>
                    <a:pt x="4532" y="7891"/>
                    <a:pt x="7368" y="2574"/>
                    <a:pt x="6394" y="774"/>
                  </a:cubicBezTo>
                  <a:cubicBezTo>
                    <a:pt x="6116" y="265"/>
                    <a:pt x="5336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8" name="Google Shape;11398;p35"/>
            <p:cNvSpPr/>
            <p:nvPr/>
          </p:nvSpPr>
          <p:spPr>
            <a:xfrm>
              <a:off x="6905157" y="2085161"/>
              <a:ext cx="615412" cy="652154"/>
            </a:xfrm>
            <a:custGeom>
              <a:avLst/>
              <a:gdLst/>
              <a:ahLst/>
              <a:cxnLst/>
              <a:rect l="l" t="t" r="r" b="b"/>
              <a:pathLst>
                <a:path w="7286" h="7721" extrusionOk="0">
                  <a:moveTo>
                    <a:pt x="5524" y="1"/>
                  </a:moveTo>
                  <a:cubicBezTo>
                    <a:pt x="5223" y="2110"/>
                    <a:pt x="3047" y="5290"/>
                    <a:pt x="1" y="5725"/>
                  </a:cubicBezTo>
                  <a:lnTo>
                    <a:pt x="84" y="7717"/>
                  </a:lnTo>
                  <a:cubicBezTo>
                    <a:pt x="142" y="7719"/>
                    <a:pt x="200" y="7720"/>
                    <a:pt x="258" y="7720"/>
                  </a:cubicBezTo>
                  <a:cubicBezTo>
                    <a:pt x="4448" y="7720"/>
                    <a:pt x="7285" y="2370"/>
                    <a:pt x="6311" y="603"/>
                  </a:cubicBezTo>
                  <a:cubicBezTo>
                    <a:pt x="6177" y="335"/>
                    <a:pt x="5876" y="134"/>
                    <a:pt x="552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9" name="Google Shape;11399;p35"/>
            <p:cNvSpPr/>
            <p:nvPr/>
          </p:nvSpPr>
          <p:spPr>
            <a:xfrm>
              <a:off x="6397603" y="1894268"/>
              <a:ext cx="394536" cy="247567"/>
            </a:xfrm>
            <a:custGeom>
              <a:avLst/>
              <a:gdLst/>
              <a:ahLst/>
              <a:cxnLst/>
              <a:rect l="l" t="t" r="r" b="b"/>
              <a:pathLst>
                <a:path w="4671" h="2931" extrusionOk="0">
                  <a:moveTo>
                    <a:pt x="3867" y="1"/>
                  </a:moveTo>
                  <a:lnTo>
                    <a:pt x="1" y="1809"/>
                  </a:lnTo>
                  <a:cubicBezTo>
                    <a:pt x="68" y="2143"/>
                    <a:pt x="386" y="2562"/>
                    <a:pt x="904" y="2813"/>
                  </a:cubicBezTo>
                  <a:cubicBezTo>
                    <a:pt x="1122" y="2930"/>
                    <a:pt x="1541" y="2930"/>
                    <a:pt x="1825" y="2930"/>
                  </a:cubicBezTo>
                  <a:cubicBezTo>
                    <a:pt x="3399" y="2930"/>
                    <a:pt x="4671" y="1859"/>
                    <a:pt x="4671" y="537"/>
                  </a:cubicBezTo>
                  <a:lnTo>
                    <a:pt x="4671" y="453"/>
                  </a:lnTo>
                  <a:cubicBezTo>
                    <a:pt x="4336" y="302"/>
                    <a:pt x="4051" y="168"/>
                    <a:pt x="3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0" name="Google Shape;11400;p35"/>
            <p:cNvSpPr/>
            <p:nvPr/>
          </p:nvSpPr>
          <p:spPr>
            <a:xfrm>
              <a:off x="6380625" y="1422106"/>
              <a:ext cx="390313" cy="676987"/>
            </a:xfrm>
            <a:custGeom>
              <a:avLst/>
              <a:gdLst/>
              <a:ahLst/>
              <a:cxnLst/>
              <a:rect l="l" t="t" r="r" b="b"/>
              <a:pathLst>
                <a:path w="4621" h="8015" extrusionOk="0">
                  <a:moveTo>
                    <a:pt x="2846" y="0"/>
                  </a:moveTo>
                  <a:cubicBezTo>
                    <a:pt x="2846" y="0"/>
                    <a:pt x="1" y="5708"/>
                    <a:pt x="101" y="6997"/>
                  </a:cubicBezTo>
                  <a:cubicBezTo>
                    <a:pt x="166" y="7720"/>
                    <a:pt x="820" y="8015"/>
                    <a:pt x="1605" y="8015"/>
                  </a:cubicBezTo>
                  <a:cubicBezTo>
                    <a:pt x="2855" y="8015"/>
                    <a:pt x="4435" y="7267"/>
                    <a:pt x="4487" y="6311"/>
                  </a:cubicBezTo>
                  <a:cubicBezTo>
                    <a:pt x="4621" y="4185"/>
                    <a:pt x="4051" y="753"/>
                    <a:pt x="4051" y="753"/>
                  </a:cubicBezTo>
                  <a:lnTo>
                    <a:pt x="2846" y="0"/>
                  </a:ln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1" name="Google Shape;11401;p35"/>
            <p:cNvSpPr/>
            <p:nvPr/>
          </p:nvSpPr>
          <p:spPr>
            <a:xfrm>
              <a:off x="6454195" y="1454625"/>
              <a:ext cx="315308" cy="642610"/>
            </a:xfrm>
            <a:custGeom>
              <a:avLst/>
              <a:gdLst/>
              <a:ahLst/>
              <a:cxnLst/>
              <a:rect l="l" t="t" r="r" b="b"/>
              <a:pathLst>
                <a:path w="3733" h="7608" extrusionOk="0">
                  <a:moveTo>
                    <a:pt x="2645" y="0"/>
                  </a:moveTo>
                  <a:cubicBezTo>
                    <a:pt x="2477" y="1055"/>
                    <a:pt x="2176" y="2210"/>
                    <a:pt x="1808" y="3398"/>
                  </a:cubicBezTo>
                  <a:cubicBezTo>
                    <a:pt x="1272" y="4972"/>
                    <a:pt x="653" y="6378"/>
                    <a:pt x="0" y="7499"/>
                  </a:cubicBezTo>
                  <a:cubicBezTo>
                    <a:pt x="219" y="7573"/>
                    <a:pt x="471" y="7607"/>
                    <a:pt x="740" y="7607"/>
                  </a:cubicBezTo>
                  <a:cubicBezTo>
                    <a:pt x="1994" y="7607"/>
                    <a:pt x="3594" y="6860"/>
                    <a:pt x="3649" y="5909"/>
                  </a:cubicBezTo>
                  <a:cubicBezTo>
                    <a:pt x="3733" y="3800"/>
                    <a:pt x="3180" y="335"/>
                    <a:pt x="3180" y="335"/>
                  </a:cubicBezTo>
                  <a:lnTo>
                    <a:pt x="2645" y="0"/>
                  </a:ln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2" name="Google Shape;11402;p35"/>
            <p:cNvSpPr/>
            <p:nvPr/>
          </p:nvSpPr>
          <p:spPr>
            <a:xfrm>
              <a:off x="6899497" y="2372175"/>
              <a:ext cx="219271" cy="364973"/>
            </a:xfrm>
            <a:custGeom>
              <a:avLst/>
              <a:gdLst/>
              <a:ahLst/>
              <a:cxnLst/>
              <a:rect l="l" t="t" r="r" b="b"/>
              <a:pathLst>
                <a:path w="2596" h="4321" extrusionOk="0">
                  <a:moveTo>
                    <a:pt x="921" y="0"/>
                  </a:moveTo>
                  <a:cubicBezTo>
                    <a:pt x="435" y="471"/>
                    <a:pt x="51" y="486"/>
                    <a:pt x="5" y="486"/>
                  </a:cubicBezTo>
                  <a:cubicBezTo>
                    <a:pt x="2" y="486"/>
                    <a:pt x="1" y="486"/>
                    <a:pt x="1" y="486"/>
                  </a:cubicBezTo>
                  <a:lnTo>
                    <a:pt x="1" y="486"/>
                  </a:lnTo>
                  <a:lnTo>
                    <a:pt x="168" y="4319"/>
                  </a:lnTo>
                  <a:cubicBezTo>
                    <a:pt x="214" y="4320"/>
                    <a:pt x="260" y="4321"/>
                    <a:pt x="305" y="4321"/>
                  </a:cubicBezTo>
                  <a:cubicBezTo>
                    <a:pt x="889" y="4321"/>
                    <a:pt x="1430" y="4222"/>
                    <a:pt x="1942" y="4051"/>
                  </a:cubicBezTo>
                  <a:cubicBezTo>
                    <a:pt x="2344" y="3599"/>
                    <a:pt x="2595" y="3013"/>
                    <a:pt x="2595" y="2377"/>
                  </a:cubicBezTo>
                  <a:cubicBezTo>
                    <a:pt x="2595" y="1306"/>
                    <a:pt x="1909" y="385"/>
                    <a:pt x="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3" name="Google Shape;11403;p35"/>
            <p:cNvSpPr/>
            <p:nvPr/>
          </p:nvSpPr>
          <p:spPr>
            <a:xfrm>
              <a:off x="6399039" y="2402414"/>
              <a:ext cx="692866" cy="334904"/>
            </a:xfrm>
            <a:custGeom>
              <a:avLst/>
              <a:gdLst/>
              <a:ahLst/>
              <a:cxnLst/>
              <a:rect l="l" t="t" r="r" b="b"/>
              <a:pathLst>
                <a:path w="8203" h="3965" extrusionOk="0">
                  <a:moveTo>
                    <a:pt x="4745" y="0"/>
                  </a:moveTo>
                  <a:cubicBezTo>
                    <a:pt x="2754" y="0"/>
                    <a:pt x="151" y="295"/>
                    <a:pt x="151" y="295"/>
                  </a:cubicBezTo>
                  <a:lnTo>
                    <a:pt x="0" y="1651"/>
                  </a:lnTo>
                  <a:cubicBezTo>
                    <a:pt x="0" y="1651"/>
                    <a:pt x="4819" y="3964"/>
                    <a:pt x="6227" y="3964"/>
                  </a:cubicBezTo>
                  <a:cubicBezTo>
                    <a:pt x="6257" y="3964"/>
                    <a:pt x="6284" y="3963"/>
                    <a:pt x="6311" y="3961"/>
                  </a:cubicBezTo>
                  <a:cubicBezTo>
                    <a:pt x="8119" y="3827"/>
                    <a:pt x="8202" y="1199"/>
                    <a:pt x="6846" y="279"/>
                  </a:cubicBezTo>
                  <a:cubicBezTo>
                    <a:pt x="6539" y="70"/>
                    <a:pt x="5715" y="0"/>
                    <a:pt x="4745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4" name="Google Shape;11404;p35"/>
            <p:cNvSpPr/>
            <p:nvPr/>
          </p:nvSpPr>
          <p:spPr>
            <a:xfrm>
              <a:off x="6399039" y="2534771"/>
              <a:ext cx="674453" cy="202547"/>
            </a:xfrm>
            <a:custGeom>
              <a:avLst/>
              <a:gdLst/>
              <a:ahLst/>
              <a:cxnLst/>
              <a:rect l="l" t="t" r="r" b="b"/>
              <a:pathLst>
                <a:path w="7985" h="2398" extrusionOk="0">
                  <a:moveTo>
                    <a:pt x="7700" y="0"/>
                  </a:moveTo>
                  <a:cubicBezTo>
                    <a:pt x="7194" y="179"/>
                    <a:pt x="6429" y="275"/>
                    <a:pt x="5511" y="275"/>
                  </a:cubicBezTo>
                  <a:cubicBezTo>
                    <a:pt x="4879" y="275"/>
                    <a:pt x="4175" y="230"/>
                    <a:pt x="3432" y="134"/>
                  </a:cubicBezTo>
                  <a:cubicBezTo>
                    <a:pt x="2888" y="65"/>
                    <a:pt x="2201" y="44"/>
                    <a:pt x="1586" y="44"/>
                  </a:cubicBezTo>
                  <a:cubicBezTo>
                    <a:pt x="724" y="44"/>
                    <a:pt x="0" y="84"/>
                    <a:pt x="0" y="84"/>
                  </a:cubicBezTo>
                  <a:cubicBezTo>
                    <a:pt x="0" y="84"/>
                    <a:pt x="4819" y="2397"/>
                    <a:pt x="6227" y="2397"/>
                  </a:cubicBezTo>
                  <a:cubicBezTo>
                    <a:pt x="6257" y="2397"/>
                    <a:pt x="6284" y="2396"/>
                    <a:pt x="6311" y="2394"/>
                  </a:cubicBezTo>
                  <a:cubicBezTo>
                    <a:pt x="7516" y="2310"/>
                    <a:pt x="7985" y="1072"/>
                    <a:pt x="7700" y="0"/>
                  </a:cubicBez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5" name="Google Shape;11405;p35"/>
            <p:cNvSpPr/>
            <p:nvPr/>
          </p:nvSpPr>
          <p:spPr>
            <a:xfrm>
              <a:off x="6397603" y="4068667"/>
              <a:ext cx="111747" cy="39783"/>
            </a:xfrm>
            <a:custGeom>
              <a:avLst/>
              <a:gdLst/>
              <a:ahLst/>
              <a:cxnLst/>
              <a:rect l="l" t="t" r="r" b="b"/>
              <a:pathLst>
                <a:path w="1323" h="471" extrusionOk="0">
                  <a:moveTo>
                    <a:pt x="908" y="0"/>
                  </a:moveTo>
                  <a:cubicBezTo>
                    <a:pt x="596" y="0"/>
                    <a:pt x="1" y="470"/>
                    <a:pt x="1" y="470"/>
                  </a:cubicBezTo>
                  <a:lnTo>
                    <a:pt x="1323" y="470"/>
                  </a:lnTo>
                  <a:cubicBezTo>
                    <a:pt x="1323" y="470"/>
                    <a:pt x="1223" y="35"/>
                    <a:pt x="938" y="2"/>
                  </a:cubicBezTo>
                  <a:cubicBezTo>
                    <a:pt x="928" y="1"/>
                    <a:pt x="918" y="0"/>
                    <a:pt x="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6" name="Google Shape;11406;p35"/>
            <p:cNvSpPr/>
            <p:nvPr/>
          </p:nvSpPr>
          <p:spPr>
            <a:xfrm>
              <a:off x="6109153" y="4067231"/>
              <a:ext cx="120278" cy="41219"/>
            </a:xfrm>
            <a:custGeom>
              <a:avLst/>
              <a:gdLst/>
              <a:ahLst/>
              <a:cxnLst/>
              <a:rect l="l" t="t" r="r" b="b"/>
              <a:pathLst>
                <a:path w="1424" h="488" extrusionOk="0">
                  <a:moveTo>
                    <a:pt x="1108" y="0"/>
                  </a:moveTo>
                  <a:cubicBezTo>
                    <a:pt x="771" y="0"/>
                    <a:pt x="1" y="487"/>
                    <a:pt x="1" y="487"/>
                  </a:cubicBezTo>
                  <a:lnTo>
                    <a:pt x="1323" y="487"/>
                  </a:lnTo>
                  <a:cubicBezTo>
                    <a:pt x="1323" y="487"/>
                    <a:pt x="1424" y="19"/>
                    <a:pt x="1139" y="2"/>
                  </a:cubicBezTo>
                  <a:cubicBezTo>
                    <a:pt x="1129" y="1"/>
                    <a:pt x="1119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7" name="Google Shape;11407;p35"/>
            <p:cNvSpPr/>
            <p:nvPr/>
          </p:nvSpPr>
          <p:spPr>
            <a:xfrm>
              <a:off x="5702028" y="2534771"/>
              <a:ext cx="654688" cy="46709"/>
            </a:xfrm>
            <a:custGeom>
              <a:avLst/>
              <a:gdLst/>
              <a:ahLst/>
              <a:cxnLst/>
              <a:rect l="l" t="t" r="r" b="b"/>
              <a:pathLst>
                <a:path w="7751" h="553" extrusionOk="0">
                  <a:moveTo>
                    <a:pt x="0" y="0"/>
                  </a:moveTo>
                  <a:cubicBezTo>
                    <a:pt x="787" y="318"/>
                    <a:pt x="2226" y="553"/>
                    <a:pt x="3867" y="553"/>
                  </a:cubicBezTo>
                  <a:cubicBezTo>
                    <a:pt x="5524" y="553"/>
                    <a:pt x="6963" y="318"/>
                    <a:pt x="7750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8" name="Google Shape;11408;p35"/>
            <p:cNvSpPr/>
            <p:nvPr/>
          </p:nvSpPr>
          <p:spPr>
            <a:xfrm>
              <a:off x="5454544" y="2171316"/>
              <a:ext cx="301287" cy="66643"/>
            </a:xfrm>
            <a:custGeom>
              <a:avLst/>
              <a:gdLst/>
              <a:ahLst/>
              <a:cxnLst/>
              <a:rect l="l" t="t" r="r" b="b"/>
              <a:pathLst>
                <a:path w="3567" h="789" extrusionOk="0">
                  <a:moveTo>
                    <a:pt x="646" y="1"/>
                  </a:moveTo>
                  <a:cubicBezTo>
                    <a:pt x="268" y="1"/>
                    <a:pt x="30" y="311"/>
                    <a:pt x="1" y="621"/>
                  </a:cubicBezTo>
                  <a:cubicBezTo>
                    <a:pt x="503" y="738"/>
                    <a:pt x="1173" y="788"/>
                    <a:pt x="1892" y="788"/>
                  </a:cubicBezTo>
                  <a:cubicBezTo>
                    <a:pt x="2528" y="788"/>
                    <a:pt x="3098" y="755"/>
                    <a:pt x="3566" y="671"/>
                  </a:cubicBezTo>
                  <a:cubicBezTo>
                    <a:pt x="2729" y="504"/>
                    <a:pt x="1792" y="253"/>
                    <a:pt x="804" y="18"/>
                  </a:cubicBezTo>
                  <a:cubicBezTo>
                    <a:pt x="749" y="7"/>
                    <a:pt x="696" y="1"/>
                    <a:pt x="646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9" name="Google Shape;11409;p35"/>
            <p:cNvSpPr/>
            <p:nvPr/>
          </p:nvSpPr>
          <p:spPr>
            <a:xfrm>
              <a:off x="5621448" y="2185252"/>
              <a:ext cx="84887" cy="51270"/>
            </a:xfrm>
            <a:custGeom>
              <a:avLst/>
              <a:gdLst/>
              <a:ahLst/>
              <a:cxnLst/>
              <a:rect l="l" t="t" r="r" b="b"/>
              <a:pathLst>
                <a:path w="1005" h="607" extrusionOk="0">
                  <a:moveTo>
                    <a:pt x="383" y="1"/>
                  </a:moveTo>
                  <a:cubicBezTo>
                    <a:pt x="285" y="1"/>
                    <a:pt x="204" y="18"/>
                    <a:pt x="168" y="54"/>
                  </a:cubicBezTo>
                  <a:cubicBezTo>
                    <a:pt x="670" y="138"/>
                    <a:pt x="0" y="607"/>
                    <a:pt x="402" y="607"/>
                  </a:cubicBezTo>
                  <a:cubicBezTo>
                    <a:pt x="670" y="607"/>
                    <a:pt x="452" y="356"/>
                    <a:pt x="552" y="255"/>
                  </a:cubicBezTo>
                  <a:cubicBezTo>
                    <a:pt x="605" y="213"/>
                    <a:pt x="651" y="178"/>
                    <a:pt x="752" y="178"/>
                  </a:cubicBezTo>
                  <a:cubicBezTo>
                    <a:pt x="812" y="178"/>
                    <a:pt x="892" y="190"/>
                    <a:pt x="1004" y="222"/>
                  </a:cubicBezTo>
                  <a:cubicBezTo>
                    <a:pt x="901" y="83"/>
                    <a:pt x="599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0" name="Google Shape;11410;p35"/>
            <p:cNvSpPr/>
            <p:nvPr/>
          </p:nvSpPr>
          <p:spPr>
            <a:xfrm>
              <a:off x="7264304" y="1502686"/>
              <a:ext cx="137171" cy="292756"/>
            </a:xfrm>
            <a:custGeom>
              <a:avLst/>
              <a:gdLst/>
              <a:ahLst/>
              <a:cxnLst/>
              <a:rect l="l" t="t" r="r" b="b"/>
              <a:pathLst>
                <a:path w="1624" h="3466" extrusionOk="0">
                  <a:moveTo>
                    <a:pt x="436" y="0"/>
                  </a:moveTo>
                  <a:lnTo>
                    <a:pt x="0" y="251"/>
                  </a:lnTo>
                  <a:cubicBezTo>
                    <a:pt x="0" y="285"/>
                    <a:pt x="954" y="1172"/>
                    <a:pt x="201" y="2980"/>
                  </a:cubicBezTo>
                  <a:lnTo>
                    <a:pt x="887" y="3465"/>
                  </a:lnTo>
                  <a:lnTo>
                    <a:pt x="1624" y="1473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7C3E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1" name="Google Shape;11411;p35"/>
            <p:cNvSpPr/>
            <p:nvPr/>
          </p:nvSpPr>
          <p:spPr>
            <a:xfrm>
              <a:off x="7276974" y="1720185"/>
              <a:ext cx="114619" cy="98064"/>
            </a:xfrm>
            <a:custGeom>
              <a:avLst/>
              <a:gdLst/>
              <a:ahLst/>
              <a:cxnLst/>
              <a:rect l="l" t="t" r="r" b="b"/>
              <a:pathLst>
                <a:path w="1357" h="1161" extrusionOk="0">
                  <a:moveTo>
                    <a:pt x="969" y="0"/>
                  </a:moveTo>
                  <a:cubicBezTo>
                    <a:pt x="791" y="0"/>
                    <a:pt x="571" y="97"/>
                    <a:pt x="386" y="271"/>
                  </a:cubicBezTo>
                  <a:cubicBezTo>
                    <a:pt x="85" y="539"/>
                    <a:pt x="1" y="907"/>
                    <a:pt x="152" y="1074"/>
                  </a:cubicBezTo>
                  <a:cubicBezTo>
                    <a:pt x="210" y="1133"/>
                    <a:pt x="295" y="1161"/>
                    <a:pt x="393" y="1161"/>
                  </a:cubicBezTo>
                  <a:cubicBezTo>
                    <a:pt x="574" y="1161"/>
                    <a:pt x="798" y="1064"/>
                    <a:pt x="972" y="890"/>
                  </a:cubicBezTo>
                  <a:cubicBezTo>
                    <a:pt x="1273" y="606"/>
                    <a:pt x="1357" y="254"/>
                    <a:pt x="1206" y="87"/>
                  </a:cubicBezTo>
                  <a:cubicBezTo>
                    <a:pt x="1148" y="28"/>
                    <a:pt x="1065" y="0"/>
                    <a:pt x="969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2" name="Google Shape;11412;p35"/>
            <p:cNvSpPr/>
            <p:nvPr/>
          </p:nvSpPr>
          <p:spPr>
            <a:xfrm>
              <a:off x="7296824" y="1747890"/>
              <a:ext cx="69346" cy="57183"/>
            </a:xfrm>
            <a:custGeom>
              <a:avLst/>
              <a:gdLst/>
              <a:ahLst/>
              <a:cxnLst/>
              <a:rect l="l" t="t" r="r" b="b"/>
              <a:pathLst>
                <a:path w="821" h="677" extrusionOk="0">
                  <a:moveTo>
                    <a:pt x="578" y="0"/>
                  </a:moveTo>
                  <a:cubicBezTo>
                    <a:pt x="473" y="0"/>
                    <a:pt x="343" y="63"/>
                    <a:pt x="235" y="160"/>
                  </a:cubicBezTo>
                  <a:cubicBezTo>
                    <a:pt x="67" y="328"/>
                    <a:pt x="0" y="529"/>
                    <a:pt x="101" y="612"/>
                  </a:cubicBezTo>
                  <a:cubicBezTo>
                    <a:pt x="144" y="656"/>
                    <a:pt x="199" y="676"/>
                    <a:pt x="260" y="676"/>
                  </a:cubicBezTo>
                  <a:cubicBezTo>
                    <a:pt x="362" y="676"/>
                    <a:pt x="481" y="617"/>
                    <a:pt x="586" y="512"/>
                  </a:cubicBezTo>
                  <a:cubicBezTo>
                    <a:pt x="754" y="345"/>
                    <a:pt x="820" y="144"/>
                    <a:pt x="720" y="60"/>
                  </a:cubicBezTo>
                  <a:cubicBezTo>
                    <a:pt x="685" y="19"/>
                    <a:pt x="635" y="0"/>
                    <a:pt x="578" y="0"/>
                  </a:cubicBezTo>
                  <a:close/>
                </a:path>
              </a:pathLst>
            </a:custGeom>
            <a:solidFill>
              <a:srgbClr val="ED7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3" name="Google Shape;11413;p35"/>
            <p:cNvSpPr/>
            <p:nvPr/>
          </p:nvSpPr>
          <p:spPr>
            <a:xfrm>
              <a:off x="7295388" y="1769006"/>
              <a:ext cx="43922" cy="38432"/>
            </a:xfrm>
            <a:custGeom>
              <a:avLst/>
              <a:gdLst/>
              <a:ahLst/>
              <a:cxnLst/>
              <a:rect l="l" t="t" r="r" b="b"/>
              <a:pathLst>
                <a:path w="520" h="455" extrusionOk="0">
                  <a:moveTo>
                    <a:pt x="371" y="0"/>
                  </a:moveTo>
                  <a:cubicBezTo>
                    <a:pt x="301" y="0"/>
                    <a:pt x="216" y="30"/>
                    <a:pt x="151" y="95"/>
                  </a:cubicBezTo>
                  <a:cubicBezTo>
                    <a:pt x="51" y="195"/>
                    <a:pt x="1" y="346"/>
                    <a:pt x="68" y="413"/>
                  </a:cubicBezTo>
                  <a:cubicBezTo>
                    <a:pt x="85" y="442"/>
                    <a:pt x="115" y="455"/>
                    <a:pt x="152" y="455"/>
                  </a:cubicBezTo>
                  <a:cubicBezTo>
                    <a:pt x="219" y="455"/>
                    <a:pt x="310" y="411"/>
                    <a:pt x="386" y="346"/>
                  </a:cubicBezTo>
                  <a:cubicBezTo>
                    <a:pt x="486" y="245"/>
                    <a:pt x="519" y="95"/>
                    <a:pt x="469" y="28"/>
                  </a:cubicBezTo>
                  <a:cubicBezTo>
                    <a:pt x="445" y="10"/>
                    <a:pt x="410" y="0"/>
                    <a:pt x="371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4" name="Google Shape;11414;p35"/>
            <p:cNvSpPr/>
            <p:nvPr/>
          </p:nvSpPr>
          <p:spPr>
            <a:xfrm>
              <a:off x="6568646" y="1403692"/>
              <a:ext cx="138692" cy="299851"/>
            </a:xfrm>
            <a:custGeom>
              <a:avLst/>
              <a:gdLst/>
              <a:ahLst/>
              <a:cxnLst/>
              <a:rect l="l" t="t" r="r" b="b"/>
              <a:pathLst>
                <a:path w="1642" h="3550" extrusionOk="0">
                  <a:moveTo>
                    <a:pt x="587" y="1"/>
                  </a:moveTo>
                  <a:lnTo>
                    <a:pt x="1" y="1474"/>
                  </a:lnTo>
                  <a:lnTo>
                    <a:pt x="1424" y="3549"/>
                  </a:lnTo>
                  <a:lnTo>
                    <a:pt x="1641" y="1038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9D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5" name="Google Shape;11415;p35"/>
            <p:cNvSpPr/>
            <p:nvPr/>
          </p:nvSpPr>
          <p:spPr>
            <a:xfrm>
              <a:off x="6537562" y="1437647"/>
              <a:ext cx="165551" cy="140043"/>
            </a:xfrm>
            <a:custGeom>
              <a:avLst/>
              <a:gdLst/>
              <a:ahLst/>
              <a:cxnLst/>
              <a:rect l="l" t="t" r="r" b="b"/>
              <a:pathLst>
                <a:path w="1960" h="1658" extrusionOk="0">
                  <a:moveTo>
                    <a:pt x="603" y="0"/>
                  </a:moveTo>
                  <a:lnTo>
                    <a:pt x="1" y="235"/>
                  </a:lnTo>
                  <a:cubicBezTo>
                    <a:pt x="1" y="235"/>
                    <a:pt x="168" y="670"/>
                    <a:pt x="570" y="1122"/>
                  </a:cubicBezTo>
                  <a:cubicBezTo>
                    <a:pt x="838" y="1457"/>
                    <a:pt x="1256" y="1657"/>
                    <a:pt x="1691" y="1657"/>
                  </a:cubicBezTo>
                  <a:lnTo>
                    <a:pt x="1959" y="1657"/>
                  </a:lnTo>
                  <a:lnTo>
                    <a:pt x="1842" y="1172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6" name="Google Shape;11416;p35"/>
            <p:cNvSpPr/>
            <p:nvPr/>
          </p:nvSpPr>
          <p:spPr>
            <a:xfrm>
              <a:off x="6481899" y="1198356"/>
              <a:ext cx="368521" cy="473680"/>
            </a:xfrm>
            <a:custGeom>
              <a:avLst/>
              <a:gdLst/>
              <a:ahLst/>
              <a:cxnLst/>
              <a:rect l="l" t="t" r="r" b="b"/>
              <a:pathLst>
                <a:path w="4363" h="5608" extrusionOk="0">
                  <a:moveTo>
                    <a:pt x="3076" y="0"/>
                  </a:moveTo>
                  <a:cubicBezTo>
                    <a:pt x="2267" y="0"/>
                    <a:pt x="0" y="842"/>
                    <a:pt x="342" y="1662"/>
                  </a:cubicBezTo>
                  <a:cubicBezTo>
                    <a:pt x="1262" y="3921"/>
                    <a:pt x="4192" y="5595"/>
                    <a:pt x="4192" y="5595"/>
                  </a:cubicBezTo>
                  <a:cubicBezTo>
                    <a:pt x="4192" y="5595"/>
                    <a:pt x="4219" y="5608"/>
                    <a:pt x="4250" y="5608"/>
                  </a:cubicBezTo>
                  <a:cubicBezTo>
                    <a:pt x="4301" y="5608"/>
                    <a:pt x="4363" y="5576"/>
                    <a:pt x="4342" y="5411"/>
                  </a:cubicBezTo>
                  <a:cubicBezTo>
                    <a:pt x="4108" y="4172"/>
                    <a:pt x="3288" y="574"/>
                    <a:pt x="3355" y="138"/>
                  </a:cubicBezTo>
                  <a:cubicBezTo>
                    <a:pt x="3367" y="43"/>
                    <a:pt x="3259" y="0"/>
                    <a:pt x="3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7" name="Google Shape;11417;p35"/>
            <p:cNvSpPr/>
            <p:nvPr/>
          </p:nvSpPr>
          <p:spPr>
            <a:xfrm>
              <a:off x="6486207" y="1185349"/>
              <a:ext cx="359652" cy="472920"/>
            </a:xfrm>
            <a:custGeom>
              <a:avLst/>
              <a:gdLst/>
              <a:ahLst/>
              <a:cxnLst/>
              <a:rect l="l" t="t" r="r" b="b"/>
              <a:pathLst>
                <a:path w="4258" h="5599" extrusionOk="0">
                  <a:moveTo>
                    <a:pt x="3088" y="1"/>
                  </a:moveTo>
                  <a:cubicBezTo>
                    <a:pt x="2222" y="1"/>
                    <a:pt x="1" y="748"/>
                    <a:pt x="307" y="1548"/>
                  </a:cubicBezTo>
                  <a:cubicBezTo>
                    <a:pt x="1228" y="3808"/>
                    <a:pt x="4258" y="5599"/>
                    <a:pt x="4258" y="5599"/>
                  </a:cubicBezTo>
                  <a:cubicBezTo>
                    <a:pt x="4258" y="5599"/>
                    <a:pt x="3337" y="694"/>
                    <a:pt x="3421" y="158"/>
                  </a:cubicBezTo>
                  <a:cubicBezTo>
                    <a:pt x="3441" y="50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8" name="Google Shape;11418;p35"/>
            <p:cNvSpPr/>
            <p:nvPr/>
          </p:nvSpPr>
          <p:spPr>
            <a:xfrm>
              <a:off x="6519824" y="1274882"/>
              <a:ext cx="344448" cy="390482"/>
            </a:xfrm>
            <a:custGeom>
              <a:avLst/>
              <a:gdLst/>
              <a:ahLst/>
              <a:cxnLst/>
              <a:rect l="l" t="t" r="r" b="b"/>
              <a:pathLst>
                <a:path w="4078" h="4623" extrusionOk="0">
                  <a:moveTo>
                    <a:pt x="2863" y="0"/>
                  </a:moveTo>
                  <a:cubicBezTo>
                    <a:pt x="2062" y="0"/>
                    <a:pt x="1" y="562"/>
                    <a:pt x="244" y="1157"/>
                  </a:cubicBezTo>
                  <a:cubicBezTo>
                    <a:pt x="1031" y="2932"/>
                    <a:pt x="3876" y="4622"/>
                    <a:pt x="3876" y="4622"/>
                  </a:cubicBezTo>
                  <a:cubicBezTo>
                    <a:pt x="4077" y="4354"/>
                    <a:pt x="3173" y="438"/>
                    <a:pt x="3173" y="103"/>
                  </a:cubicBezTo>
                  <a:cubicBezTo>
                    <a:pt x="3173" y="32"/>
                    <a:pt x="3054" y="0"/>
                    <a:pt x="2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9" name="Google Shape;11419;p35"/>
            <p:cNvSpPr/>
            <p:nvPr/>
          </p:nvSpPr>
          <p:spPr>
            <a:xfrm>
              <a:off x="6553104" y="1285440"/>
              <a:ext cx="308297" cy="370041"/>
            </a:xfrm>
            <a:custGeom>
              <a:avLst/>
              <a:gdLst/>
              <a:ahLst/>
              <a:cxnLst/>
              <a:rect l="l" t="t" r="r" b="b"/>
              <a:pathLst>
                <a:path w="3650" h="4381" extrusionOk="0">
                  <a:moveTo>
                    <a:pt x="2213" y="0"/>
                  </a:moveTo>
                  <a:cubicBezTo>
                    <a:pt x="1981" y="0"/>
                    <a:pt x="1694" y="35"/>
                    <a:pt x="1424" y="112"/>
                  </a:cubicBezTo>
                  <a:cubicBezTo>
                    <a:pt x="670" y="346"/>
                    <a:pt x="1" y="848"/>
                    <a:pt x="151" y="1216"/>
                  </a:cubicBezTo>
                  <a:cubicBezTo>
                    <a:pt x="838" y="2823"/>
                    <a:pt x="3449" y="4380"/>
                    <a:pt x="3449" y="4380"/>
                  </a:cubicBezTo>
                  <a:cubicBezTo>
                    <a:pt x="3650" y="4129"/>
                    <a:pt x="2679" y="446"/>
                    <a:pt x="2679" y="128"/>
                  </a:cubicBezTo>
                  <a:cubicBezTo>
                    <a:pt x="2679" y="47"/>
                    <a:pt x="2484" y="0"/>
                    <a:pt x="2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0" name="Google Shape;11420;p35"/>
            <p:cNvSpPr/>
            <p:nvPr/>
          </p:nvSpPr>
          <p:spPr>
            <a:xfrm>
              <a:off x="6505043" y="1276065"/>
              <a:ext cx="53720" cy="95277"/>
            </a:xfrm>
            <a:custGeom>
              <a:avLst/>
              <a:gdLst/>
              <a:ahLst/>
              <a:cxnLst/>
              <a:rect l="l" t="t" r="r" b="b"/>
              <a:pathLst>
                <a:path w="636" h="1128" extrusionOk="0">
                  <a:moveTo>
                    <a:pt x="219" y="1"/>
                  </a:moveTo>
                  <a:cubicBezTo>
                    <a:pt x="111" y="1"/>
                    <a:pt x="1" y="147"/>
                    <a:pt x="1" y="390"/>
                  </a:cubicBezTo>
                  <a:cubicBezTo>
                    <a:pt x="1" y="742"/>
                    <a:pt x="168" y="1127"/>
                    <a:pt x="386" y="1127"/>
                  </a:cubicBezTo>
                  <a:cubicBezTo>
                    <a:pt x="390" y="1127"/>
                    <a:pt x="395" y="1127"/>
                    <a:pt x="399" y="1127"/>
                  </a:cubicBezTo>
                  <a:cubicBezTo>
                    <a:pt x="573" y="1127"/>
                    <a:pt x="635" y="817"/>
                    <a:pt x="570" y="507"/>
                  </a:cubicBezTo>
                  <a:cubicBezTo>
                    <a:pt x="536" y="256"/>
                    <a:pt x="386" y="55"/>
                    <a:pt x="252" y="5"/>
                  </a:cubicBezTo>
                  <a:cubicBezTo>
                    <a:pt x="241" y="2"/>
                    <a:pt x="230" y="1"/>
                    <a:pt x="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1" name="Google Shape;11421;p35"/>
            <p:cNvSpPr/>
            <p:nvPr/>
          </p:nvSpPr>
          <p:spPr>
            <a:xfrm>
              <a:off x="6749655" y="1187967"/>
              <a:ext cx="52368" cy="94263"/>
            </a:xfrm>
            <a:custGeom>
              <a:avLst/>
              <a:gdLst/>
              <a:ahLst/>
              <a:cxnLst/>
              <a:rect l="l" t="t" r="r" b="b"/>
              <a:pathLst>
                <a:path w="620" h="1116" extrusionOk="0">
                  <a:moveTo>
                    <a:pt x="201" y="1"/>
                  </a:moveTo>
                  <a:cubicBezTo>
                    <a:pt x="89" y="1"/>
                    <a:pt x="0" y="145"/>
                    <a:pt x="0" y="379"/>
                  </a:cubicBezTo>
                  <a:cubicBezTo>
                    <a:pt x="0" y="747"/>
                    <a:pt x="168" y="1115"/>
                    <a:pt x="369" y="1115"/>
                  </a:cubicBezTo>
                  <a:cubicBezTo>
                    <a:pt x="570" y="1115"/>
                    <a:pt x="620" y="797"/>
                    <a:pt x="570" y="512"/>
                  </a:cubicBezTo>
                  <a:cubicBezTo>
                    <a:pt x="519" y="261"/>
                    <a:pt x="369" y="44"/>
                    <a:pt x="252" y="10"/>
                  </a:cubicBezTo>
                  <a:cubicBezTo>
                    <a:pt x="234" y="4"/>
                    <a:pt x="217" y="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2" name="Google Shape;11422;p35"/>
            <p:cNvSpPr/>
            <p:nvPr/>
          </p:nvSpPr>
          <p:spPr>
            <a:xfrm>
              <a:off x="5648308" y="2934885"/>
              <a:ext cx="274342" cy="530271"/>
            </a:xfrm>
            <a:custGeom>
              <a:avLst/>
              <a:gdLst/>
              <a:ahLst/>
              <a:cxnLst/>
              <a:rect l="l" t="t" r="r" b="b"/>
              <a:pathLst>
                <a:path w="3248" h="6278" extrusionOk="0">
                  <a:moveTo>
                    <a:pt x="3247" y="0"/>
                  </a:moveTo>
                  <a:lnTo>
                    <a:pt x="3247" y="0"/>
                  </a:lnTo>
                  <a:cubicBezTo>
                    <a:pt x="3247" y="1"/>
                    <a:pt x="2226" y="3315"/>
                    <a:pt x="0" y="6177"/>
                  </a:cubicBezTo>
                  <a:cubicBezTo>
                    <a:pt x="586" y="6227"/>
                    <a:pt x="1172" y="6277"/>
                    <a:pt x="1774" y="6277"/>
                  </a:cubicBezTo>
                  <a:cubicBezTo>
                    <a:pt x="2996" y="3767"/>
                    <a:pt x="3247" y="1"/>
                    <a:pt x="3247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3" name="Google Shape;11423;p35"/>
            <p:cNvSpPr/>
            <p:nvPr/>
          </p:nvSpPr>
          <p:spPr>
            <a:xfrm>
              <a:off x="6239230" y="2417702"/>
              <a:ext cx="215048" cy="124248"/>
            </a:xfrm>
            <a:custGeom>
              <a:avLst/>
              <a:gdLst/>
              <a:ahLst/>
              <a:cxnLst/>
              <a:rect l="l" t="t" r="r" b="b"/>
              <a:pathLst>
                <a:path w="2546" h="1471" extrusionOk="0">
                  <a:moveTo>
                    <a:pt x="1806" y="1"/>
                  </a:moveTo>
                  <a:cubicBezTo>
                    <a:pt x="1574" y="1"/>
                    <a:pt x="1321" y="28"/>
                    <a:pt x="1106" y="114"/>
                  </a:cubicBezTo>
                  <a:cubicBezTo>
                    <a:pt x="520" y="365"/>
                    <a:pt x="1" y="1386"/>
                    <a:pt x="1" y="1386"/>
                  </a:cubicBezTo>
                  <a:lnTo>
                    <a:pt x="1892" y="1470"/>
                  </a:lnTo>
                  <a:lnTo>
                    <a:pt x="2545" y="81"/>
                  </a:lnTo>
                  <a:cubicBezTo>
                    <a:pt x="2545" y="81"/>
                    <a:pt x="2205" y="1"/>
                    <a:pt x="1806" y="1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4" name="Google Shape;11424;p35"/>
            <p:cNvSpPr/>
            <p:nvPr/>
          </p:nvSpPr>
          <p:spPr>
            <a:xfrm>
              <a:off x="6509266" y="1338738"/>
              <a:ext cx="67234" cy="133877"/>
            </a:xfrm>
            <a:custGeom>
              <a:avLst/>
              <a:gdLst/>
              <a:ahLst/>
              <a:cxnLst/>
              <a:rect l="l" t="t" r="r" b="b"/>
              <a:pathLst>
                <a:path w="796" h="1585" extrusionOk="0">
                  <a:moveTo>
                    <a:pt x="416" y="0"/>
                  </a:moveTo>
                  <a:cubicBezTo>
                    <a:pt x="330" y="0"/>
                    <a:pt x="243" y="51"/>
                    <a:pt x="185" y="184"/>
                  </a:cubicBezTo>
                  <a:cubicBezTo>
                    <a:pt x="18" y="569"/>
                    <a:pt x="1" y="1071"/>
                    <a:pt x="269" y="1422"/>
                  </a:cubicBezTo>
                  <a:cubicBezTo>
                    <a:pt x="358" y="1540"/>
                    <a:pt x="442" y="1585"/>
                    <a:pt x="514" y="1585"/>
                  </a:cubicBezTo>
                  <a:cubicBezTo>
                    <a:pt x="696" y="1585"/>
                    <a:pt x="796" y="1292"/>
                    <a:pt x="687" y="1171"/>
                  </a:cubicBezTo>
                  <a:cubicBezTo>
                    <a:pt x="537" y="1021"/>
                    <a:pt x="587" y="636"/>
                    <a:pt x="670" y="351"/>
                  </a:cubicBezTo>
                  <a:cubicBezTo>
                    <a:pt x="736" y="186"/>
                    <a:pt x="579" y="0"/>
                    <a:pt x="416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5" name="Google Shape;11425;p35"/>
            <p:cNvSpPr/>
            <p:nvPr/>
          </p:nvSpPr>
          <p:spPr>
            <a:xfrm>
              <a:off x="6547445" y="1377677"/>
              <a:ext cx="67319" cy="134130"/>
            </a:xfrm>
            <a:custGeom>
              <a:avLst/>
              <a:gdLst/>
              <a:ahLst/>
              <a:cxnLst/>
              <a:rect l="l" t="t" r="r" b="b"/>
              <a:pathLst>
                <a:path w="797" h="1588" extrusionOk="0">
                  <a:moveTo>
                    <a:pt x="415" y="0"/>
                  </a:moveTo>
                  <a:cubicBezTo>
                    <a:pt x="330" y="0"/>
                    <a:pt x="243" y="53"/>
                    <a:pt x="185" y="191"/>
                  </a:cubicBezTo>
                  <a:cubicBezTo>
                    <a:pt x="34" y="560"/>
                    <a:pt x="1" y="1062"/>
                    <a:pt x="285" y="1430"/>
                  </a:cubicBezTo>
                  <a:cubicBezTo>
                    <a:pt x="367" y="1544"/>
                    <a:pt x="445" y="1587"/>
                    <a:pt x="513" y="1587"/>
                  </a:cubicBezTo>
                  <a:cubicBezTo>
                    <a:pt x="694" y="1587"/>
                    <a:pt x="797" y="1277"/>
                    <a:pt x="687" y="1179"/>
                  </a:cubicBezTo>
                  <a:cubicBezTo>
                    <a:pt x="553" y="1028"/>
                    <a:pt x="587" y="627"/>
                    <a:pt x="670" y="359"/>
                  </a:cubicBezTo>
                  <a:cubicBezTo>
                    <a:pt x="736" y="194"/>
                    <a:pt x="579" y="0"/>
                    <a:pt x="415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6" name="Google Shape;11426;p35"/>
            <p:cNvSpPr/>
            <p:nvPr/>
          </p:nvSpPr>
          <p:spPr>
            <a:xfrm>
              <a:off x="6589931" y="1432833"/>
              <a:ext cx="69261" cy="132272"/>
            </a:xfrm>
            <a:custGeom>
              <a:avLst/>
              <a:gdLst/>
              <a:ahLst/>
              <a:cxnLst/>
              <a:rect l="l" t="t" r="r" b="b"/>
              <a:pathLst>
                <a:path w="820" h="1566" extrusionOk="0">
                  <a:moveTo>
                    <a:pt x="430" y="0"/>
                  </a:moveTo>
                  <a:cubicBezTo>
                    <a:pt x="346" y="0"/>
                    <a:pt x="258" y="53"/>
                    <a:pt x="201" y="191"/>
                  </a:cubicBezTo>
                  <a:cubicBezTo>
                    <a:pt x="34" y="559"/>
                    <a:pt x="0" y="1062"/>
                    <a:pt x="285" y="1413"/>
                  </a:cubicBezTo>
                  <a:cubicBezTo>
                    <a:pt x="377" y="1523"/>
                    <a:pt x="462" y="1566"/>
                    <a:pt x="534" y="1566"/>
                  </a:cubicBezTo>
                  <a:cubicBezTo>
                    <a:pt x="724" y="1566"/>
                    <a:pt x="820" y="1271"/>
                    <a:pt x="686" y="1162"/>
                  </a:cubicBezTo>
                  <a:cubicBezTo>
                    <a:pt x="552" y="1028"/>
                    <a:pt x="586" y="626"/>
                    <a:pt x="670" y="359"/>
                  </a:cubicBezTo>
                  <a:cubicBezTo>
                    <a:pt x="746" y="194"/>
                    <a:pt x="593" y="0"/>
                    <a:pt x="430" y="0"/>
                  </a:cubicBezTo>
                  <a:close/>
                </a:path>
              </a:pathLst>
            </a:custGeom>
            <a:solidFill>
              <a:srgbClr val="FF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7" name="Google Shape;11427;p35"/>
            <p:cNvSpPr/>
            <p:nvPr/>
          </p:nvSpPr>
          <p:spPr>
            <a:xfrm>
              <a:off x="6792057" y="1488411"/>
              <a:ext cx="41134" cy="89364"/>
            </a:xfrm>
            <a:custGeom>
              <a:avLst/>
              <a:gdLst/>
              <a:ahLst/>
              <a:cxnLst/>
              <a:rect l="l" t="t" r="r" b="b"/>
              <a:pathLst>
                <a:path w="487" h="1058" extrusionOk="0">
                  <a:moveTo>
                    <a:pt x="94" y="1"/>
                  </a:moveTo>
                  <a:cubicBezTo>
                    <a:pt x="90" y="1"/>
                    <a:pt x="87" y="1"/>
                    <a:pt x="84" y="2"/>
                  </a:cubicBezTo>
                  <a:cubicBezTo>
                    <a:pt x="1" y="35"/>
                    <a:pt x="1" y="303"/>
                    <a:pt x="84" y="571"/>
                  </a:cubicBezTo>
                  <a:cubicBezTo>
                    <a:pt x="165" y="861"/>
                    <a:pt x="307" y="1057"/>
                    <a:pt x="392" y="1057"/>
                  </a:cubicBezTo>
                  <a:cubicBezTo>
                    <a:pt x="396" y="1057"/>
                    <a:pt x="399" y="1057"/>
                    <a:pt x="402" y="1056"/>
                  </a:cubicBezTo>
                  <a:cubicBezTo>
                    <a:pt x="486" y="1040"/>
                    <a:pt x="486" y="772"/>
                    <a:pt x="402" y="487"/>
                  </a:cubicBezTo>
                  <a:cubicBezTo>
                    <a:pt x="322" y="213"/>
                    <a:pt x="179" y="1"/>
                    <a:pt x="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8" name="Google Shape;11428;p35"/>
            <p:cNvSpPr/>
            <p:nvPr/>
          </p:nvSpPr>
          <p:spPr>
            <a:xfrm>
              <a:off x="6663416" y="1477177"/>
              <a:ext cx="96206" cy="79313"/>
            </a:xfrm>
            <a:custGeom>
              <a:avLst/>
              <a:gdLst/>
              <a:ahLst/>
              <a:cxnLst/>
              <a:rect l="l" t="t" r="r" b="b"/>
              <a:pathLst>
                <a:path w="1139" h="939" extrusionOk="0">
                  <a:moveTo>
                    <a:pt x="252" y="1"/>
                  </a:moveTo>
                  <a:cubicBezTo>
                    <a:pt x="34" y="1"/>
                    <a:pt x="0" y="202"/>
                    <a:pt x="185" y="470"/>
                  </a:cubicBezTo>
                  <a:cubicBezTo>
                    <a:pt x="369" y="721"/>
                    <a:pt x="687" y="938"/>
                    <a:pt x="888" y="938"/>
                  </a:cubicBezTo>
                  <a:cubicBezTo>
                    <a:pt x="1105" y="905"/>
                    <a:pt x="1139" y="704"/>
                    <a:pt x="955" y="453"/>
                  </a:cubicBezTo>
                  <a:cubicBezTo>
                    <a:pt x="770" y="202"/>
                    <a:pt x="452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9" name="Google Shape;11429;p35"/>
            <p:cNvSpPr/>
            <p:nvPr/>
          </p:nvSpPr>
          <p:spPr>
            <a:xfrm>
              <a:off x="6705818" y="1393810"/>
              <a:ext cx="80664" cy="84887"/>
            </a:xfrm>
            <a:custGeom>
              <a:avLst/>
              <a:gdLst/>
              <a:ahLst/>
              <a:cxnLst/>
              <a:rect l="l" t="t" r="r" b="b"/>
              <a:pathLst>
                <a:path w="955" h="1005" extrusionOk="0">
                  <a:moveTo>
                    <a:pt x="335" y="0"/>
                  </a:moveTo>
                  <a:cubicBezTo>
                    <a:pt x="101" y="0"/>
                    <a:pt x="1" y="235"/>
                    <a:pt x="84" y="503"/>
                  </a:cubicBezTo>
                  <a:cubicBezTo>
                    <a:pt x="168" y="770"/>
                    <a:pt x="419" y="1005"/>
                    <a:pt x="620" y="1005"/>
                  </a:cubicBezTo>
                  <a:cubicBezTo>
                    <a:pt x="838" y="1005"/>
                    <a:pt x="955" y="770"/>
                    <a:pt x="871" y="503"/>
                  </a:cubicBezTo>
                  <a:cubicBezTo>
                    <a:pt x="787" y="235"/>
                    <a:pt x="536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0" name="Google Shape;11430;p35"/>
            <p:cNvSpPr/>
            <p:nvPr/>
          </p:nvSpPr>
          <p:spPr>
            <a:xfrm>
              <a:off x="6604037" y="1330714"/>
              <a:ext cx="90546" cy="77454"/>
            </a:xfrm>
            <a:custGeom>
              <a:avLst/>
              <a:gdLst/>
              <a:ahLst/>
              <a:cxnLst/>
              <a:rect l="l" t="t" r="r" b="b"/>
              <a:pathLst>
                <a:path w="1072" h="917" extrusionOk="0">
                  <a:moveTo>
                    <a:pt x="565" y="1"/>
                  </a:moveTo>
                  <a:cubicBezTo>
                    <a:pt x="377" y="1"/>
                    <a:pt x="193" y="115"/>
                    <a:pt x="101" y="312"/>
                  </a:cubicBezTo>
                  <a:cubicBezTo>
                    <a:pt x="0" y="563"/>
                    <a:pt x="101" y="814"/>
                    <a:pt x="352" y="898"/>
                  </a:cubicBezTo>
                  <a:cubicBezTo>
                    <a:pt x="396" y="911"/>
                    <a:pt x="442" y="917"/>
                    <a:pt x="488" y="917"/>
                  </a:cubicBezTo>
                  <a:cubicBezTo>
                    <a:pt x="687" y="917"/>
                    <a:pt x="890" y="804"/>
                    <a:pt x="971" y="614"/>
                  </a:cubicBezTo>
                  <a:cubicBezTo>
                    <a:pt x="1072" y="396"/>
                    <a:pt x="971" y="111"/>
                    <a:pt x="720" y="28"/>
                  </a:cubicBezTo>
                  <a:cubicBezTo>
                    <a:pt x="670" y="10"/>
                    <a:pt x="617" y="1"/>
                    <a:pt x="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1" name="Google Shape;11431;p35"/>
            <p:cNvSpPr/>
            <p:nvPr/>
          </p:nvSpPr>
          <p:spPr>
            <a:xfrm>
              <a:off x="6717136" y="1299630"/>
              <a:ext cx="66558" cy="71288"/>
            </a:xfrm>
            <a:custGeom>
              <a:avLst/>
              <a:gdLst/>
              <a:ahLst/>
              <a:cxnLst/>
              <a:rect l="l" t="t" r="r" b="b"/>
              <a:pathLst>
                <a:path w="788" h="844" extrusionOk="0">
                  <a:moveTo>
                    <a:pt x="225" y="0"/>
                  </a:moveTo>
                  <a:cubicBezTo>
                    <a:pt x="191" y="0"/>
                    <a:pt x="160" y="9"/>
                    <a:pt x="134" y="27"/>
                  </a:cubicBezTo>
                  <a:cubicBezTo>
                    <a:pt x="1" y="111"/>
                    <a:pt x="34" y="362"/>
                    <a:pt x="168" y="563"/>
                  </a:cubicBezTo>
                  <a:cubicBezTo>
                    <a:pt x="283" y="742"/>
                    <a:pt x="438" y="843"/>
                    <a:pt x="556" y="843"/>
                  </a:cubicBezTo>
                  <a:cubicBezTo>
                    <a:pt x="593" y="843"/>
                    <a:pt x="626" y="834"/>
                    <a:pt x="653" y="814"/>
                  </a:cubicBezTo>
                  <a:cubicBezTo>
                    <a:pt x="787" y="730"/>
                    <a:pt x="754" y="479"/>
                    <a:pt x="620" y="278"/>
                  </a:cubicBezTo>
                  <a:cubicBezTo>
                    <a:pt x="502" y="109"/>
                    <a:pt x="344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2" name="Google Shape;11432;p35"/>
            <p:cNvSpPr/>
            <p:nvPr/>
          </p:nvSpPr>
          <p:spPr>
            <a:xfrm>
              <a:off x="6736901" y="1306134"/>
              <a:ext cx="41134" cy="62251"/>
            </a:xfrm>
            <a:custGeom>
              <a:avLst/>
              <a:gdLst/>
              <a:ahLst/>
              <a:cxnLst/>
              <a:rect l="l" t="t" r="r" b="b"/>
              <a:pathLst>
                <a:path w="487" h="737" extrusionOk="0">
                  <a:moveTo>
                    <a:pt x="68" y="1"/>
                  </a:moveTo>
                  <a:cubicBezTo>
                    <a:pt x="68" y="34"/>
                    <a:pt x="85" y="34"/>
                    <a:pt x="85" y="51"/>
                  </a:cubicBezTo>
                  <a:cubicBezTo>
                    <a:pt x="202" y="235"/>
                    <a:pt x="235" y="453"/>
                    <a:pt x="135" y="503"/>
                  </a:cubicBezTo>
                  <a:cubicBezTo>
                    <a:pt x="85" y="536"/>
                    <a:pt x="34" y="536"/>
                    <a:pt x="1" y="536"/>
                  </a:cubicBezTo>
                  <a:cubicBezTo>
                    <a:pt x="99" y="659"/>
                    <a:pt x="215" y="736"/>
                    <a:pt x="303" y="736"/>
                  </a:cubicBezTo>
                  <a:cubicBezTo>
                    <a:pt x="335" y="736"/>
                    <a:pt x="363" y="726"/>
                    <a:pt x="386" y="704"/>
                  </a:cubicBezTo>
                  <a:cubicBezTo>
                    <a:pt x="486" y="620"/>
                    <a:pt x="486" y="402"/>
                    <a:pt x="352" y="235"/>
                  </a:cubicBezTo>
                  <a:cubicBezTo>
                    <a:pt x="269" y="118"/>
                    <a:pt x="168" y="34"/>
                    <a:pt x="68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3" name="Google Shape;11433;p35"/>
            <p:cNvSpPr/>
            <p:nvPr/>
          </p:nvSpPr>
          <p:spPr>
            <a:xfrm>
              <a:off x="6756750" y="1597372"/>
              <a:ext cx="43753" cy="99500"/>
            </a:xfrm>
            <a:custGeom>
              <a:avLst/>
              <a:gdLst/>
              <a:ahLst/>
              <a:cxnLst/>
              <a:rect l="l" t="t" r="r" b="b"/>
              <a:pathLst>
                <a:path w="518" h="1178" extrusionOk="0">
                  <a:moveTo>
                    <a:pt x="151" y="1"/>
                  </a:moveTo>
                  <a:lnTo>
                    <a:pt x="151" y="1"/>
                  </a:lnTo>
                  <a:cubicBezTo>
                    <a:pt x="352" y="436"/>
                    <a:pt x="0" y="1106"/>
                    <a:pt x="268" y="1172"/>
                  </a:cubicBezTo>
                  <a:cubicBezTo>
                    <a:pt x="280" y="1176"/>
                    <a:pt x="291" y="1178"/>
                    <a:pt x="301" y="1178"/>
                  </a:cubicBezTo>
                  <a:cubicBezTo>
                    <a:pt x="517" y="1178"/>
                    <a:pt x="318" y="344"/>
                    <a:pt x="318" y="168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4" name="Google Shape;11434;p35"/>
            <p:cNvSpPr/>
            <p:nvPr/>
          </p:nvSpPr>
          <p:spPr>
            <a:xfrm>
              <a:off x="6818917" y="1618573"/>
              <a:ext cx="43922" cy="124924"/>
            </a:xfrm>
            <a:custGeom>
              <a:avLst/>
              <a:gdLst/>
              <a:ahLst/>
              <a:cxnLst/>
              <a:rect l="l" t="t" r="r" b="b"/>
              <a:pathLst>
                <a:path w="520" h="1479" extrusionOk="0">
                  <a:moveTo>
                    <a:pt x="135" y="1"/>
                  </a:moveTo>
                  <a:cubicBezTo>
                    <a:pt x="352" y="536"/>
                    <a:pt x="1" y="1390"/>
                    <a:pt x="268" y="1474"/>
                  </a:cubicBezTo>
                  <a:cubicBezTo>
                    <a:pt x="278" y="1477"/>
                    <a:pt x="287" y="1478"/>
                    <a:pt x="295" y="1478"/>
                  </a:cubicBezTo>
                  <a:cubicBezTo>
                    <a:pt x="520" y="1478"/>
                    <a:pt x="302" y="428"/>
                    <a:pt x="302" y="202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5" name="Google Shape;11435;p35"/>
            <p:cNvSpPr/>
            <p:nvPr/>
          </p:nvSpPr>
          <p:spPr>
            <a:xfrm>
              <a:off x="6650662" y="1501250"/>
              <a:ext cx="123150" cy="104737"/>
            </a:xfrm>
            <a:custGeom>
              <a:avLst/>
              <a:gdLst/>
              <a:ahLst/>
              <a:cxnLst/>
              <a:rect l="l" t="t" r="r" b="b"/>
              <a:pathLst>
                <a:path w="1458" h="1240" extrusionOk="0">
                  <a:moveTo>
                    <a:pt x="1" y="1"/>
                  </a:moveTo>
                  <a:lnTo>
                    <a:pt x="1" y="1"/>
                  </a:lnTo>
                  <a:cubicBezTo>
                    <a:pt x="363" y="594"/>
                    <a:pt x="349" y="1238"/>
                    <a:pt x="632" y="1238"/>
                  </a:cubicBezTo>
                  <a:cubicBezTo>
                    <a:pt x="675" y="1238"/>
                    <a:pt x="727" y="1223"/>
                    <a:pt x="788" y="1189"/>
                  </a:cubicBezTo>
                  <a:cubicBezTo>
                    <a:pt x="861" y="1148"/>
                    <a:pt x="944" y="1133"/>
                    <a:pt x="1026" y="1133"/>
                  </a:cubicBezTo>
                  <a:cubicBezTo>
                    <a:pt x="1245" y="1133"/>
                    <a:pt x="1457" y="1239"/>
                    <a:pt x="1457" y="1239"/>
                  </a:cubicBezTo>
                  <a:lnTo>
                    <a:pt x="68" y="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6" name="Google Shape;11436;p35"/>
            <p:cNvSpPr/>
            <p:nvPr/>
          </p:nvSpPr>
          <p:spPr>
            <a:xfrm>
              <a:off x="6613919" y="1333332"/>
              <a:ext cx="77877" cy="57690"/>
            </a:xfrm>
            <a:custGeom>
              <a:avLst/>
              <a:gdLst/>
              <a:ahLst/>
              <a:cxnLst/>
              <a:rect l="l" t="t" r="r" b="b"/>
              <a:pathLst>
                <a:path w="922" h="683" extrusionOk="0">
                  <a:moveTo>
                    <a:pt x="445" y="1"/>
                  </a:moveTo>
                  <a:cubicBezTo>
                    <a:pt x="270" y="1"/>
                    <a:pt x="98" y="102"/>
                    <a:pt x="34" y="281"/>
                  </a:cubicBezTo>
                  <a:cubicBezTo>
                    <a:pt x="1" y="348"/>
                    <a:pt x="1" y="465"/>
                    <a:pt x="17" y="549"/>
                  </a:cubicBezTo>
                  <a:cubicBezTo>
                    <a:pt x="100" y="443"/>
                    <a:pt x="223" y="379"/>
                    <a:pt x="353" y="379"/>
                  </a:cubicBezTo>
                  <a:cubicBezTo>
                    <a:pt x="408" y="379"/>
                    <a:pt x="465" y="390"/>
                    <a:pt x="519" y="415"/>
                  </a:cubicBezTo>
                  <a:cubicBezTo>
                    <a:pt x="637" y="465"/>
                    <a:pt x="720" y="566"/>
                    <a:pt x="771" y="683"/>
                  </a:cubicBezTo>
                  <a:cubicBezTo>
                    <a:pt x="787" y="649"/>
                    <a:pt x="804" y="633"/>
                    <a:pt x="838" y="583"/>
                  </a:cubicBezTo>
                  <a:cubicBezTo>
                    <a:pt x="921" y="365"/>
                    <a:pt x="838" y="114"/>
                    <a:pt x="603" y="30"/>
                  </a:cubicBezTo>
                  <a:cubicBezTo>
                    <a:pt x="552" y="10"/>
                    <a:pt x="498" y="1"/>
                    <a:pt x="445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7" name="Google Shape;11437;p35"/>
            <p:cNvSpPr/>
            <p:nvPr/>
          </p:nvSpPr>
          <p:spPr>
            <a:xfrm>
              <a:off x="6530129" y="1210435"/>
              <a:ext cx="140465" cy="71542"/>
            </a:xfrm>
            <a:custGeom>
              <a:avLst/>
              <a:gdLst/>
              <a:ahLst/>
              <a:cxnLst/>
              <a:rect l="l" t="t" r="r" b="b"/>
              <a:pathLst>
                <a:path w="1663" h="847" extrusionOk="0">
                  <a:moveTo>
                    <a:pt x="1567" y="1"/>
                  </a:moveTo>
                  <a:cubicBezTo>
                    <a:pt x="1399" y="1"/>
                    <a:pt x="843" y="218"/>
                    <a:pt x="340" y="514"/>
                  </a:cubicBezTo>
                  <a:cubicBezTo>
                    <a:pt x="0" y="708"/>
                    <a:pt x="144" y="846"/>
                    <a:pt x="404" y="846"/>
                  </a:cubicBezTo>
                  <a:cubicBezTo>
                    <a:pt x="592" y="846"/>
                    <a:pt x="841" y="774"/>
                    <a:pt x="1009" y="598"/>
                  </a:cubicBezTo>
                  <a:cubicBezTo>
                    <a:pt x="1126" y="447"/>
                    <a:pt x="1662" y="62"/>
                    <a:pt x="1612" y="12"/>
                  </a:cubicBezTo>
                  <a:cubicBezTo>
                    <a:pt x="1604" y="4"/>
                    <a:pt x="1589" y="1"/>
                    <a:pt x="1567" y="1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8" name="Google Shape;11438;p35"/>
            <p:cNvSpPr/>
            <p:nvPr/>
          </p:nvSpPr>
          <p:spPr>
            <a:xfrm>
              <a:off x="6693063" y="1195907"/>
              <a:ext cx="70782" cy="24073"/>
            </a:xfrm>
            <a:custGeom>
              <a:avLst/>
              <a:gdLst/>
              <a:ahLst/>
              <a:cxnLst/>
              <a:rect l="l" t="t" r="r" b="b"/>
              <a:pathLst>
                <a:path w="838" h="285" extrusionOk="0">
                  <a:moveTo>
                    <a:pt x="419" y="0"/>
                  </a:moveTo>
                  <a:cubicBezTo>
                    <a:pt x="185" y="0"/>
                    <a:pt x="1" y="67"/>
                    <a:pt x="1" y="151"/>
                  </a:cubicBezTo>
                  <a:cubicBezTo>
                    <a:pt x="1" y="218"/>
                    <a:pt x="185" y="285"/>
                    <a:pt x="419" y="285"/>
                  </a:cubicBezTo>
                  <a:cubicBezTo>
                    <a:pt x="654" y="285"/>
                    <a:pt x="838" y="218"/>
                    <a:pt x="838" y="151"/>
                  </a:cubicBezTo>
                  <a:cubicBezTo>
                    <a:pt x="838" y="67"/>
                    <a:pt x="654" y="0"/>
                    <a:pt x="419" y="0"/>
                  </a:cubicBezTo>
                  <a:close/>
                </a:path>
              </a:pathLst>
            </a:custGeom>
            <a:solidFill>
              <a:srgbClr val="FFF9E8">
                <a:alpha val="1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9" name="Google Shape;11439;p35"/>
            <p:cNvSpPr/>
            <p:nvPr/>
          </p:nvSpPr>
          <p:spPr>
            <a:xfrm>
              <a:off x="6722795" y="1400905"/>
              <a:ext cx="58027" cy="72133"/>
            </a:xfrm>
            <a:custGeom>
              <a:avLst/>
              <a:gdLst/>
              <a:ahLst/>
              <a:cxnLst/>
              <a:rect l="l" t="t" r="r" b="b"/>
              <a:pathLst>
                <a:path w="687" h="854" extrusionOk="0">
                  <a:moveTo>
                    <a:pt x="252" y="0"/>
                  </a:moveTo>
                  <a:cubicBezTo>
                    <a:pt x="302" y="67"/>
                    <a:pt x="318" y="117"/>
                    <a:pt x="335" y="184"/>
                  </a:cubicBezTo>
                  <a:cubicBezTo>
                    <a:pt x="402" y="435"/>
                    <a:pt x="318" y="619"/>
                    <a:pt x="101" y="619"/>
                  </a:cubicBezTo>
                  <a:cubicBezTo>
                    <a:pt x="67" y="619"/>
                    <a:pt x="17" y="619"/>
                    <a:pt x="0" y="603"/>
                  </a:cubicBezTo>
                  <a:lnTo>
                    <a:pt x="0" y="603"/>
                  </a:lnTo>
                  <a:cubicBezTo>
                    <a:pt x="101" y="753"/>
                    <a:pt x="252" y="854"/>
                    <a:pt x="402" y="854"/>
                  </a:cubicBezTo>
                  <a:cubicBezTo>
                    <a:pt x="603" y="854"/>
                    <a:pt x="687" y="670"/>
                    <a:pt x="637" y="419"/>
                  </a:cubicBezTo>
                  <a:cubicBezTo>
                    <a:pt x="570" y="234"/>
                    <a:pt x="419" y="67"/>
                    <a:pt x="252" y="0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0" name="Google Shape;11440;p35"/>
            <p:cNvSpPr/>
            <p:nvPr/>
          </p:nvSpPr>
          <p:spPr>
            <a:xfrm>
              <a:off x="6695935" y="1484272"/>
              <a:ext cx="59463" cy="66558"/>
            </a:xfrm>
            <a:custGeom>
              <a:avLst/>
              <a:gdLst/>
              <a:ahLst/>
              <a:cxnLst/>
              <a:rect l="l" t="t" r="r" b="b"/>
              <a:pathLst>
                <a:path w="704" h="788" extrusionOk="0">
                  <a:moveTo>
                    <a:pt x="51" y="1"/>
                  </a:moveTo>
                  <a:cubicBezTo>
                    <a:pt x="101" y="34"/>
                    <a:pt x="151" y="101"/>
                    <a:pt x="201" y="168"/>
                  </a:cubicBezTo>
                  <a:cubicBezTo>
                    <a:pt x="335" y="386"/>
                    <a:pt x="318" y="553"/>
                    <a:pt x="134" y="587"/>
                  </a:cubicBezTo>
                  <a:cubicBezTo>
                    <a:pt x="84" y="587"/>
                    <a:pt x="51" y="587"/>
                    <a:pt x="0" y="553"/>
                  </a:cubicBezTo>
                  <a:lnTo>
                    <a:pt x="0" y="553"/>
                  </a:lnTo>
                  <a:cubicBezTo>
                    <a:pt x="151" y="704"/>
                    <a:pt x="335" y="787"/>
                    <a:pt x="469" y="787"/>
                  </a:cubicBezTo>
                  <a:cubicBezTo>
                    <a:pt x="670" y="771"/>
                    <a:pt x="703" y="603"/>
                    <a:pt x="553" y="369"/>
                  </a:cubicBezTo>
                  <a:cubicBezTo>
                    <a:pt x="419" y="185"/>
                    <a:pt x="218" y="34"/>
                    <a:pt x="51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1" name="Google Shape;11441;p35"/>
            <p:cNvSpPr/>
            <p:nvPr/>
          </p:nvSpPr>
          <p:spPr>
            <a:xfrm>
              <a:off x="6804811" y="1499814"/>
              <a:ext cx="24073" cy="68079"/>
            </a:xfrm>
            <a:custGeom>
              <a:avLst/>
              <a:gdLst/>
              <a:ahLst/>
              <a:cxnLst/>
              <a:rect l="l" t="t" r="r" b="b"/>
              <a:pathLst>
                <a:path w="285" h="806" extrusionOk="0">
                  <a:moveTo>
                    <a:pt x="34" y="1"/>
                  </a:moveTo>
                  <a:lnTo>
                    <a:pt x="34" y="1"/>
                  </a:lnTo>
                  <a:cubicBezTo>
                    <a:pt x="51" y="34"/>
                    <a:pt x="51" y="51"/>
                    <a:pt x="84" y="101"/>
                  </a:cubicBezTo>
                  <a:cubicBezTo>
                    <a:pt x="134" y="336"/>
                    <a:pt x="134" y="536"/>
                    <a:pt x="84" y="570"/>
                  </a:cubicBezTo>
                  <a:cubicBezTo>
                    <a:pt x="51" y="570"/>
                    <a:pt x="34" y="570"/>
                    <a:pt x="0" y="520"/>
                  </a:cubicBezTo>
                  <a:lnTo>
                    <a:pt x="0" y="520"/>
                  </a:lnTo>
                  <a:cubicBezTo>
                    <a:pt x="51" y="704"/>
                    <a:pt x="168" y="804"/>
                    <a:pt x="218" y="804"/>
                  </a:cubicBezTo>
                  <a:cubicBezTo>
                    <a:pt x="220" y="805"/>
                    <a:pt x="223" y="805"/>
                    <a:pt x="225" y="805"/>
                  </a:cubicBezTo>
                  <a:cubicBezTo>
                    <a:pt x="285" y="805"/>
                    <a:pt x="282" y="594"/>
                    <a:pt x="218" y="352"/>
                  </a:cubicBezTo>
                  <a:cubicBezTo>
                    <a:pt x="184" y="185"/>
                    <a:pt x="101" y="68"/>
                    <a:pt x="34" y="1"/>
                  </a:cubicBezTo>
                  <a:close/>
                </a:path>
              </a:pathLst>
            </a:custGeom>
            <a:solidFill>
              <a:srgbClr val="84281F">
                <a:alpha val="47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2" name="Google Shape;11442;p35"/>
            <p:cNvSpPr/>
            <p:nvPr/>
          </p:nvSpPr>
          <p:spPr>
            <a:xfrm>
              <a:off x="6776515" y="1338654"/>
              <a:ext cx="45358" cy="152797"/>
            </a:xfrm>
            <a:custGeom>
              <a:avLst/>
              <a:gdLst/>
              <a:ahLst/>
              <a:cxnLst/>
              <a:rect l="l" t="t" r="r" b="b"/>
              <a:pathLst>
                <a:path w="537" h="1809" extrusionOk="0">
                  <a:moveTo>
                    <a:pt x="118" y="1"/>
                  </a:moveTo>
                  <a:cubicBezTo>
                    <a:pt x="118" y="1"/>
                    <a:pt x="1" y="319"/>
                    <a:pt x="101" y="653"/>
                  </a:cubicBezTo>
                  <a:cubicBezTo>
                    <a:pt x="201" y="988"/>
                    <a:pt x="519" y="1808"/>
                    <a:pt x="519" y="1808"/>
                  </a:cubicBezTo>
                  <a:cubicBezTo>
                    <a:pt x="369" y="1022"/>
                    <a:pt x="536" y="988"/>
                    <a:pt x="469" y="687"/>
                  </a:cubicBezTo>
                  <a:cubicBezTo>
                    <a:pt x="419" y="402"/>
                    <a:pt x="118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1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1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5" grpId="0"/>
      <p:bldP spid="11346" grpId="0"/>
      <p:bldP spid="11347" grpId="0" build="p"/>
      <p:bldP spid="11348" grpId="0"/>
      <p:bldP spid="11349" grpId="0" build="p"/>
      <p:bldP spid="11350" grpId="0"/>
      <p:bldP spid="11351" grpId="0" build="p"/>
      <p:bldP spid="11352" grpId="0"/>
      <p:bldP spid="113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>
          <a:xfrm>
            <a:off x="577423" y="1223263"/>
            <a:ext cx="2920182" cy="618940"/>
          </a:xfrm>
        </p:spPr>
        <p:txBody>
          <a:bodyPr/>
          <a:lstStyle/>
          <a:p>
            <a:pPr algn="l"/>
            <a:r>
              <a:rPr lang="hu-HU" dirty="0"/>
              <a:t>Huszár </a:t>
            </a:r>
            <a:r>
              <a:rPr lang="hu-HU" dirty="0" err="1"/>
              <a:t>Imre’s</a:t>
            </a:r>
            <a:r>
              <a:rPr lang="hu-HU" dirty="0"/>
              <a:t> part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3"/>
          </p:nvPr>
        </p:nvSpPr>
        <p:spPr>
          <a:xfrm>
            <a:off x="577423" y="1942744"/>
            <a:ext cx="3994577" cy="2946127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hu-HU" dirty="0"/>
              <a:t>Login, </a:t>
            </a:r>
            <a:r>
              <a:rPr lang="hu-HU" dirty="0" err="1"/>
              <a:t>admin</a:t>
            </a:r>
            <a:r>
              <a:rPr lang="hu-HU" dirty="0"/>
              <a:t>, </a:t>
            </a:r>
            <a:r>
              <a:rPr lang="hu-HU" dirty="0" err="1"/>
              <a:t>profile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backend</a:t>
            </a:r>
          </a:p>
          <a:p>
            <a:pPr algn="l">
              <a:buFontTx/>
              <a:buChar char="-"/>
            </a:pPr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/>
              <a:t>JWT </a:t>
            </a:r>
            <a:r>
              <a:rPr lang="hu-HU" dirty="0" err="1"/>
              <a:t>token</a:t>
            </a:r>
            <a:r>
              <a:rPr lang="hu-HU" dirty="0"/>
              <a:t>, </a:t>
            </a:r>
            <a:r>
              <a:rPr lang="hu-HU" dirty="0" err="1"/>
              <a:t>password</a:t>
            </a:r>
            <a:r>
              <a:rPr lang="hu-HU" dirty="0"/>
              <a:t> </a:t>
            </a:r>
            <a:r>
              <a:rPr lang="hu-HU" dirty="0" err="1"/>
              <a:t>encryption</a:t>
            </a:r>
            <a:endParaRPr lang="hu-HU" dirty="0"/>
          </a:p>
          <a:p>
            <a:pPr marL="139700" indent="0" algn="l"/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err="1"/>
              <a:t>Toast</a:t>
            </a:r>
            <a:r>
              <a:rPr lang="hu-HU" dirty="0"/>
              <a:t> </a:t>
            </a:r>
            <a:r>
              <a:rPr lang="hu-HU" dirty="0" err="1"/>
              <a:t>alerts</a:t>
            </a:r>
            <a:endParaRPr lang="hu-HU" dirty="0"/>
          </a:p>
          <a:p>
            <a:pPr marL="425450" indent="-285750" algn="l">
              <a:buFontTx/>
              <a:buChar char="-"/>
            </a:pPr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/>
              <a:t>Backend test</a:t>
            </a:r>
          </a:p>
          <a:p>
            <a:pPr marL="425450" indent="-285750" algn="l">
              <a:buFontTx/>
              <a:buChar char="-"/>
            </a:pPr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schema</a:t>
            </a:r>
            <a:r>
              <a:rPr lang="hu-HU" dirty="0"/>
              <a:t> and </a:t>
            </a:r>
            <a:r>
              <a:rPr lang="hu-HU" dirty="0" err="1"/>
              <a:t>planning</a:t>
            </a:r>
            <a:r>
              <a:rPr lang="hu-HU" dirty="0"/>
              <a:t> </a:t>
            </a:r>
          </a:p>
          <a:p>
            <a:pPr marL="139700" indent="0" algn="l"/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err="1"/>
              <a:t>Password</a:t>
            </a:r>
            <a:r>
              <a:rPr lang="hu-HU" dirty="0"/>
              <a:t> </a:t>
            </a:r>
            <a:r>
              <a:rPr lang="hu-HU" dirty="0" err="1"/>
              <a:t>change</a:t>
            </a:r>
            <a:r>
              <a:rPr lang="hu-HU" dirty="0"/>
              <a:t> </a:t>
            </a:r>
          </a:p>
          <a:p>
            <a:pPr marL="139700" indent="0" algn="l"/>
            <a:endParaRPr lang="hu-HU" dirty="0"/>
          </a:p>
          <a:p>
            <a:pPr marL="425450" indent="-285750" algn="l">
              <a:buFontTx/>
              <a:buChar char="-"/>
            </a:pPr>
            <a:endParaRPr lang="hu-HU" dirty="0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DD5845"/>
                </a:solidFill>
              </a:rPr>
              <a:t>Team </a:t>
            </a:r>
            <a:r>
              <a:rPr lang="hu-HU" dirty="0" err="1">
                <a:solidFill>
                  <a:srgbClr val="DD5845"/>
                </a:solidFill>
              </a:rPr>
              <a:t>roles</a:t>
            </a:r>
            <a:endParaRPr lang="hu-HU" dirty="0">
              <a:solidFill>
                <a:srgbClr val="DD58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8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8877" y="907696"/>
            <a:ext cx="5613149" cy="650430"/>
          </a:xfrm>
        </p:spPr>
        <p:txBody>
          <a:bodyPr/>
          <a:lstStyle/>
          <a:p>
            <a:pPr algn="l"/>
            <a:r>
              <a:rPr lang="hu-HU" dirty="0"/>
              <a:t>Huszár </a:t>
            </a:r>
            <a:r>
              <a:rPr lang="hu-HU" dirty="0" err="1"/>
              <a:t>Imre’s</a:t>
            </a:r>
            <a:r>
              <a:rPr lang="hu-HU" dirty="0"/>
              <a:t> main </a:t>
            </a:r>
            <a:r>
              <a:rPr lang="hu-HU" dirty="0" err="1"/>
              <a:t>function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68877" y="1558126"/>
            <a:ext cx="6020556" cy="861498"/>
          </a:xfrm>
        </p:spPr>
        <p:txBody>
          <a:bodyPr/>
          <a:lstStyle/>
          <a:p>
            <a:pPr marL="0" indent="0" algn="l"/>
            <a:r>
              <a:rPr lang="hu-HU" dirty="0"/>
              <a:t>Huszár Imre </a:t>
            </a:r>
            <a:r>
              <a:rPr lang="hu-HU" dirty="0" err="1"/>
              <a:t>considers</a:t>
            </a:r>
            <a:r>
              <a:rPr lang="hu-HU" dirty="0"/>
              <a:t> </a:t>
            </a:r>
            <a:r>
              <a:rPr lang="hu-HU" dirty="0" err="1"/>
              <a:t>his</a:t>
            </a:r>
            <a:r>
              <a:rPr lang="hu-HU" dirty="0"/>
              <a:t> main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password</a:t>
            </a:r>
            <a:r>
              <a:rPr lang="hu-HU" dirty="0"/>
              <a:t> </a:t>
            </a:r>
            <a:r>
              <a:rPr lang="hu-HU" dirty="0" err="1"/>
              <a:t>changing</a:t>
            </a:r>
            <a:r>
              <a:rPr lang="hu-HU" dirty="0"/>
              <a:t>, it </a:t>
            </a:r>
            <a:r>
              <a:rPr lang="hu-HU" dirty="0" err="1"/>
              <a:t>send</a:t>
            </a:r>
            <a:r>
              <a:rPr lang="hu-HU" dirty="0"/>
              <a:t> an mail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user email account in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r>
              <a:rPr lang="hu-HU" dirty="0"/>
              <a:t> </a:t>
            </a:r>
            <a:r>
              <a:rPr lang="hu-HU" dirty="0" err="1"/>
              <a:t>clicks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link </a:t>
            </a:r>
            <a:r>
              <a:rPr lang="hu-HU" dirty="0" err="1"/>
              <a:t>will</a:t>
            </a:r>
            <a:r>
              <a:rPr lang="hu-HU" dirty="0"/>
              <a:t> be </a:t>
            </a:r>
            <a:r>
              <a:rPr lang="hu-HU" dirty="0" err="1"/>
              <a:t>redirected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he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change</a:t>
            </a:r>
            <a:r>
              <a:rPr lang="hu-HU" dirty="0"/>
              <a:t> it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20" y="2486644"/>
            <a:ext cx="5239532" cy="25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>
          <a:xfrm>
            <a:off x="577423" y="1223263"/>
            <a:ext cx="3025856" cy="618940"/>
          </a:xfrm>
        </p:spPr>
        <p:txBody>
          <a:bodyPr/>
          <a:lstStyle/>
          <a:p>
            <a:pPr algn="l"/>
            <a:r>
              <a:rPr lang="hu-HU" dirty="0"/>
              <a:t>Sztojka Milán’ part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3"/>
          </p:nvPr>
        </p:nvSpPr>
        <p:spPr>
          <a:xfrm>
            <a:off x="577423" y="1942744"/>
            <a:ext cx="3994577" cy="2946127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hu-HU" dirty="0" err="1"/>
              <a:t>Figma</a:t>
            </a:r>
            <a:r>
              <a:rPr lang="hu-HU" dirty="0"/>
              <a:t> </a:t>
            </a:r>
            <a:r>
              <a:rPr lang="hu-HU" dirty="0" err="1"/>
              <a:t>desing</a:t>
            </a:r>
            <a:endParaRPr lang="hu-HU" dirty="0"/>
          </a:p>
          <a:p>
            <a:pPr algn="l">
              <a:buFontTx/>
              <a:buChar char="-"/>
            </a:pPr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review</a:t>
            </a:r>
            <a:r>
              <a:rPr lang="hu-HU" dirty="0"/>
              <a:t>, and </a:t>
            </a:r>
            <a:r>
              <a:rPr lang="hu-HU" dirty="0" err="1"/>
              <a:t>fill</a:t>
            </a:r>
            <a:endParaRPr lang="hu-HU" dirty="0"/>
          </a:p>
          <a:p>
            <a:pPr marL="139700" indent="0" algn="l"/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err="1"/>
              <a:t>Ordering</a:t>
            </a:r>
            <a:r>
              <a:rPr lang="hu-HU" dirty="0"/>
              <a:t> site</a:t>
            </a:r>
          </a:p>
          <a:p>
            <a:pPr marL="425450" indent="-285750" algn="l">
              <a:buFontTx/>
              <a:buChar char="-"/>
            </a:pPr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err="1"/>
              <a:t>Unique</a:t>
            </a:r>
            <a:r>
              <a:rPr lang="hu-HU" dirty="0"/>
              <a:t> pizza </a:t>
            </a:r>
            <a:r>
              <a:rPr lang="hu-HU" dirty="0" err="1"/>
              <a:t>ordering</a:t>
            </a:r>
            <a:endParaRPr lang="hu-HU" dirty="0"/>
          </a:p>
          <a:p>
            <a:pPr marL="425450" indent="-285750" algn="l">
              <a:buFontTx/>
              <a:buChar char="-"/>
            </a:pPr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Css</a:t>
            </a:r>
            <a:r>
              <a:rPr lang="hu-HU" dirty="0"/>
              <a:t> designing</a:t>
            </a:r>
          </a:p>
          <a:p>
            <a:pPr marL="139700" indent="0" algn="l"/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err="1"/>
              <a:t>Documentation</a:t>
            </a:r>
            <a:r>
              <a:rPr lang="hu-HU" dirty="0"/>
              <a:t> </a:t>
            </a:r>
            <a:r>
              <a:rPr lang="hu-HU" dirty="0" err="1"/>
              <a:t>Styling</a:t>
            </a:r>
            <a:endParaRPr lang="hu-HU" dirty="0"/>
          </a:p>
          <a:p>
            <a:pPr marL="139700" indent="0" algn="l"/>
            <a:endParaRPr lang="hu-HU" dirty="0"/>
          </a:p>
          <a:p>
            <a:pPr marL="425450" indent="-285750" algn="l">
              <a:buFontTx/>
              <a:buChar char="-"/>
            </a:pPr>
            <a:endParaRPr lang="hu-HU" dirty="0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DD5845"/>
                </a:solidFill>
              </a:rPr>
              <a:t>Team </a:t>
            </a:r>
            <a:r>
              <a:rPr lang="hu-HU" dirty="0" err="1">
                <a:solidFill>
                  <a:srgbClr val="DD5845"/>
                </a:solidFill>
              </a:rPr>
              <a:t>roles</a:t>
            </a:r>
            <a:endParaRPr lang="hu-HU" dirty="0">
              <a:solidFill>
                <a:srgbClr val="DD58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5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32251" y="787653"/>
            <a:ext cx="5986656" cy="650430"/>
          </a:xfrm>
        </p:spPr>
        <p:txBody>
          <a:bodyPr/>
          <a:lstStyle/>
          <a:p>
            <a:pPr algn="l"/>
            <a:r>
              <a:rPr lang="hu-HU" dirty="0"/>
              <a:t>Sztojka </a:t>
            </a:r>
            <a:r>
              <a:rPr lang="hu-HU" dirty="0" err="1"/>
              <a:t>Milán’s</a:t>
            </a:r>
            <a:r>
              <a:rPr lang="hu-HU" dirty="0"/>
              <a:t> main </a:t>
            </a:r>
            <a:r>
              <a:rPr lang="hu-HU" dirty="0" err="1"/>
              <a:t>function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32251" y="1320387"/>
            <a:ext cx="6020556" cy="861498"/>
          </a:xfrm>
        </p:spPr>
        <p:txBody>
          <a:bodyPr/>
          <a:lstStyle/>
          <a:p>
            <a:pPr marL="0" indent="0" algn="l"/>
            <a:r>
              <a:rPr lang="hu-HU" dirty="0"/>
              <a:t>Sztojka Milán </a:t>
            </a:r>
            <a:r>
              <a:rPr lang="hu-HU" dirty="0" err="1"/>
              <a:t>did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ordering</a:t>
            </a:r>
            <a:r>
              <a:rPr lang="hu-HU" dirty="0"/>
              <a:t>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most </a:t>
            </a:r>
            <a:r>
              <a:rPr lang="hu-HU" dirty="0" err="1"/>
              <a:t>impactful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unique</a:t>
            </a:r>
            <a:r>
              <a:rPr lang="hu-HU" dirty="0"/>
              <a:t> pizza </a:t>
            </a:r>
            <a:r>
              <a:rPr lang="hu-HU" dirty="0" err="1"/>
              <a:t>ordering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28" y="1970817"/>
            <a:ext cx="6102037" cy="3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/>
          <p:cNvSpPr>
            <a:spLocks noGrp="1"/>
          </p:cNvSpPr>
          <p:nvPr>
            <p:ph type="subTitle" idx="1"/>
          </p:nvPr>
        </p:nvSpPr>
        <p:spPr>
          <a:xfrm>
            <a:off x="577423" y="1223263"/>
            <a:ext cx="2920182" cy="618940"/>
          </a:xfrm>
        </p:spPr>
        <p:txBody>
          <a:bodyPr/>
          <a:lstStyle/>
          <a:p>
            <a:pPr algn="l"/>
            <a:r>
              <a:rPr lang="hu-HU" dirty="0"/>
              <a:t>Héja </a:t>
            </a:r>
            <a:r>
              <a:rPr lang="hu-HU" dirty="0" err="1"/>
              <a:t>Gábor’s</a:t>
            </a:r>
            <a:r>
              <a:rPr lang="hu-HU" dirty="0"/>
              <a:t> part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3"/>
          </p:nvPr>
        </p:nvSpPr>
        <p:spPr>
          <a:xfrm>
            <a:off x="577423" y="1942744"/>
            <a:ext cx="3994577" cy="2946127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planning</a:t>
            </a:r>
            <a:endParaRPr lang="hu-HU" dirty="0"/>
          </a:p>
          <a:p>
            <a:pPr algn="l">
              <a:buFontTx/>
              <a:buChar char="-"/>
            </a:pPr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/>
              <a:t>General </a:t>
            </a:r>
            <a:r>
              <a:rPr lang="hu-HU" dirty="0" err="1"/>
              <a:t>Css</a:t>
            </a:r>
            <a:r>
              <a:rPr lang="hu-HU" dirty="0"/>
              <a:t> </a:t>
            </a:r>
            <a:r>
              <a:rPr lang="hu-HU" dirty="0" err="1"/>
              <a:t>desing</a:t>
            </a:r>
            <a:br>
              <a:rPr lang="hu-HU" dirty="0"/>
            </a:br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err="1"/>
              <a:t>Responsivity</a:t>
            </a:r>
            <a:endParaRPr lang="hu-HU" dirty="0"/>
          </a:p>
          <a:p>
            <a:pPr marL="425450" indent="-285750" algn="l">
              <a:buFontTx/>
              <a:buChar char="-"/>
            </a:pPr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/>
              <a:t>Home, </a:t>
            </a:r>
            <a:r>
              <a:rPr lang="hu-HU" dirty="0" err="1"/>
              <a:t>Menupage</a:t>
            </a:r>
            <a:endParaRPr lang="hu-HU" dirty="0"/>
          </a:p>
          <a:p>
            <a:pPr marL="425450" indent="-285750" algn="l">
              <a:buFontTx/>
              <a:buChar char="-"/>
            </a:pPr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/>
              <a:t>Pizza </a:t>
            </a:r>
            <a:r>
              <a:rPr lang="hu-HU" dirty="0" err="1"/>
              <a:t>listing</a:t>
            </a:r>
            <a:r>
              <a:rPr lang="hu-HU" dirty="0"/>
              <a:t> and </a:t>
            </a:r>
            <a:r>
              <a:rPr lang="hu-HU" dirty="0" err="1"/>
              <a:t>searching</a:t>
            </a:r>
            <a:endParaRPr lang="hu-HU" dirty="0"/>
          </a:p>
          <a:p>
            <a:pPr marL="139700" indent="0" algn="l"/>
            <a:endParaRPr lang="hu-HU" dirty="0"/>
          </a:p>
          <a:p>
            <a:pPr marL="425450" indent="-285750" algn="l">
              <a:buFontTx/>
              <a:buChar char="-"/>
            </a:pPr>
            <a:r>
              <a:rPr lang="hu-HU" dirty="0" err="1"/>
              <a:t>Documentation</a:t>
            </a:r>
            <a:r>
              <a:rPr lang="hu-HU" dirty="0"/>
              <a:t> </a:t>
            </a:r>
            <a:r>
              <a:rPr lang="hu-HU" dirty="0" err="1"/>
              <a:t>content</a:t>
            </a:r>
            <a:endParaRPr lang="hu-HU" dirty="0"/>
          </a:p>
          <a:p>
            <a:pPr marL="139700" indent="0" algn="l"/>
            <a:endParaRPr lang="hu-HU" dirty="0"/>
          </a:p>
          <a:p>
            <a:pPr marL="425450" indent="-285750" algn="l">
              <a:buFontTx/>
              <a:buChar char="-"/>
            </a:pPr>
            <a:endParaRPr lang="hu-HU" dirty="0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DD5845"/>
                </a:solidFill>
              </a:rPr>
              <a:t>Team </a:t>
            </a:r>
            <a:r>
              <a:rPr lang="hu-HU" dirty="0" err="1">
                <a:solidFill>
                  <a:srgbClr val="DD5845"/>
                </a:solidFill>
              </a:rPr>
              <a:t>roles</a:t>
            </a:r>
            <a:endParaRPr lang="hu-HU" dirty="0">
              <a:solidFill>
                <a:srgbClr val="DD58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87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izza Restaurant Campaign to Celebrate Salami and Pepperoni Day by Slidesgo">
  <a:themeElements>
    <a:clrScheme name="Simple Light">
      <a:dk1>
        <a:srgbClr val="434343"/>
      </a:dk1>
      <a:lt1>
        <a:srgbClr val="FFF9E8"/>
      </a:lt1>
      <a:dk2>
        <a:srgbClr val="FFE2A9"/>
      </a:dk2>
      <a:lt2>
        <a:srgbClr val="FF3964"/>
      </a:lt2>
      <a:accent1>
        <a:srgbClr val="B7AE42"/>
      </a:accent1>
      <a:accent2>
        <a:srgbClr val="F4CE89"/>
      </a:accent2>
      <a:accent3>
        <a:srgbClr val="AD442F"/>
      </a:accent3>
      <a:accent4>
        <a:srgbClr val="84281F"/>
      </a:accent4>
      <a:accent5>
        <a:srgbClr val="DD584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357</Words>
  <Application>Microsoft Office PowerPoint</Application>
  <PresentationFormat>Diavetítés a képernyőre (16:9 oldalarány)</PresentationFormat>
  <Paragraphs>93</Paragraphs>
  <Slides>13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Epilogue Black</vt:lpstr>
      <vt:lpstr>Bebas Neue</vt:lpstr>
      <vt:lpstr>Arial</vt:lpstr>
      <vt:lpstr>Epilogue</vt:lpstr>
      <vt:lpstr>Grandstander</vt:lpstr>
      <vt:lpstr>Pizza Restaurant Campaign to Celebrate Salami and Pepperoni Day by Slidesgo</vt:lpstr>
      <vt:lpstr>Pollak Pizza</vt:lpstr>
      <vt:lpstr>The purpose  of the software</vt:lpstr>
      <vt:lpstr>The purpose of the software</vt:lpstr>
      <vt:lpstr>Technical implementation</vt:lpstr>
      <vt:lpstr>Team roles</vt:lpstr>
      <vt:lpstr>Huszár Imre’s main function</vt:lpstr>
      <vt:lpstr>Team roles</vt:lpstr>
      <vt:lpstr>Sztojka Milán’s main function</vt:lpstr>
      <vt:lpstr>Team roles</vt:lpstr>
      <vt:lpstr>Héja Gábor’s main function</vt:lpstr>
      <vt:lpstr>Functioality</vt:lpstr>
      <vt:lpstr>Project management tools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Pollak Pizza</dc:title>
  <dc:creator>user</dc:creator>
  <cp:lastModifiedBy>O365 felhasználó</cp:lastModifiedBy>
  <cp:revision>34</cp:revision>
  <dcterms:modified xsi:type="dcterms:W3CDTF">2025-04-26T18:08:40Z</dcterms:modified>
</cp:coreProperties>
</file>