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4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90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5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3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43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65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0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08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7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3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3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1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60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82C4-065C-4A04-9565-B51B62DFA2E1}" type="datetimeFigureOut">
              <a:rPr lang="hu-HU" smtClean="0"/>
              <a:t>2015.12.03.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B052A4-41CE-450E-87B0-C6209A8FB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0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Online állatkölcsönző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Pollák Tamás, Kincses Gergő</a:t>
            </a:r>
          </a:p>
          <a:p>
            <a:r>
              <a:rPr lang="hu-HU" dirty="0" smtClean="0"/>
              <a:t>Konzulens: Dr. Kővári Bence</a:t>
            </a:r>
          </a:p>
        </p:txBody>
      </p:sp>
    </p:spTree>
    <p:extLst>
      <p:ext uri="{BB962C8B-B14F-4D97-AF65-F5344CB8AC3E}">
        <p14:creationId xmlns:p14="http://schemas.microsoft.com/office/powerpoint/2010/main" val="38385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Cyber</a:t>
            </a:r>
            <a:r>
              <a:rPr lang="hu-HU" dirty="0" smtClean="0"/>
              <a:t> Animal </a:t>
            </a:r>
            <a:r>
              <a:rPr lang="hu-HU" dirty="0" err="1" smtClean="0"/>
              <a:t>Zoo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Webes felület egzotikus kisállatok kölcsönzésére</a:t>
            </a:r>
          </a:p>
          <a:p>
            <a:r>
              <a:rPr lang="hu-HU" dirty="0" smtClean="0"/>
              <a:t>Felhasználói funkciók:</a:t>
            </a:r>
          </a:p>
          <a:p>
            <a:pPr lvl="1"/>
            <a:r>
              <a:rPr lang="hu-HU" dirty="0" smtClean="0"/>
              <a:t>Böngészés</a:t>
            </a:r>
          </a:p>
          <a:p>
            <a:pPr lvl="1"/>
            <a:r>
              <a:rPr lang="hu-HU" dirty="0" smtClean="0"/>
              <a:t>Kölcsönzés</a:t>
            </a:r>
          </a:p>
          <a:p>
            <a:pPr lvl="1"/>
            <a:r>
              <a:rPr lang="hu-HU" dirty="0" smtClean="0"/>
              <a:t>Visszahozás</a:t>
            </a:r>
            <a:endParaRPr lang="hu-HU" dirty="0"/>
          </a:p>
          <a:p>
            <a:r>
              <a:rPr lang="hu-HU" dirty="0" smtClean="0"/>
              <a:t>Adminisztrátori funkciók</a:t>
            </a:r>
          </a:p>
          <a:p>
            <a:pPr lvl="1"/>
            <a:r>
              <a:rPr lang="hu-HU" dirty="0" smtClean="0"/>
              <a:t>Új állat</a:t>
            </a:r>
          </a:p>
          <a:p>
            <a:pPr lvl="1"/>
            <a:r>
              <a:rPr lang="hu-HU" dirty="0" smtClean="0"/>
              <a:t>Módosítás</a:t>
            </a:r>
          </a:p>
          <a:p>
            <a:pPr lvl="1"/>
            <a:r>
              <a:rPr lang="hu-HU" dirty="0" smtClean="0"/>
              <a:t>Törlés</a:t>
            </a:r>
          </a:p>
        </p:txBody>
      </p:sp>
    </p:spTree>
    <p:extLst>
      <p:ext uri="{BB962C8B-B14F-4D97-AF65-F5344CB8AC3E}">
        <p14:creationId xmlns:p14="http://schemas.microsoft.com/office/powerpoint/2010/main" val="1148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Bejelentkezés/Regisztráció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1" y="1558344"/>
            <a:ext cx="9004573" cy="4798924"/>
          </a:xfrm>
        </p:spPr>
      </p:pic>
    </p:spTree>
    <p:extLst>
      <p:ext uri="{BB962C8B-B14F-4D97-AF65-F5344CB8AC3E}">
        <p14:creationId xmlns:p14="http://schemas.microsoft.com/office/powerpoint/2010/main" val="10625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0921"/>
            <a:ext cx="8875690" cy="473023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38200" y="2068177"/>
            <a:ext cx="4467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0920"/>
            <a:ext cx="8875690" cy="47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2717"/>
            <a:ext cx="9265835" cy="49381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Adminisztrátor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2717"/>
            <a:ext cx="9265834" cy="4938161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353357" y="1442718"/>
            <a:ext cx="9265833" cy="493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88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38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Fazetta</vt:lpstr>
      <vt:lpstr>Online állatkölcsönző</vt:lpstr>
      <vt:lpstr>Cyber Animal Zoo</vt:lpstr>
      <vt:lpstr>Bejelentkezés/Regisztráció</vt:lpstr>
      <vt:lpstr>Felhasználó</vt:lpstr>
      <vt:lpstr>Adminisztrátor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állatkölcsönző</dc:title>
  <dc:creator>trezsor</dc:creator>
  <cp:lastModifiedBy>trezsor</cp:lastModifiedBy>
  <cp:revision>6</cp:revision>
  <dcterms:created xsi:type="dcterms:W3CDTF">2015-12-03T19:32:28Z</dcterms:created>
  <dcterms:modified xsi:type="dcterms:W3CDTF">2015-12-03T22:07:58Z</dcterms:modified>
</cp:coreProperties>
</file>