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DC91-B612-3940-9394-BB30B2155C34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55E42-A720-A947-AC95-9B23A51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Poll A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www.polleverywhere.com</a:t>
            </a:r>
            <a:r>
              <a:rPr lang="en-US" dirty="0" smtClean="0"/>
              <a:t>/</a:t>
            </a:r>
            <a:r>
              <a:rPr lang="en-US" dirty="0" err="1" smtClean="0"/>
              <a:t>multiple_choice_polls</a:t>
            </a:r>
            <a:r>
              <a:rPr lang="en-US" dirty="0" smtClean="0"/>
              <a:t>/LTI4MTM4NDc3NQ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55E42-A720-A947-AC95-9B23A51244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30" y="807794"/>
            <a:ext cx="7025038" cy="5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474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12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>Poll Everywhere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Gessler</dc:creator>
  <cp:lastModifiedBy>Brad Gessler</cp:lastModifiedBy>
  <cp:revision>1</cp:revision>
  <dcterms:created xsi:type="dcterms:W3CDTF">2013-12-19T02:06:39Z</dcterms:created>
  <dcterms:modified xsi:type="dcterms:W3CDTF">2013-12-19T02:07:28Z</dcterms:modified>
</cp:coreProperties>
</file>