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7" d="100"/>
          <a:sy n="77" d="100"/>
        </p:scale>
        <p:origin x="-17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EAE62-F8B8-41A3-B9D6-C96C14F577F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B3AC-7590-45C4-80BD-AFB46D89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41E3-5012-4F74-B850-AAB2AABBE1D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618" y="778312"/>
            <a:ext cx="1096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Real-time big data analytics and </a:t>
            </a:r>
            <a:r>
              <a:rPr lang="en-US" sz="2000" b="1" dirty="0" err="1"/>
              <a:t>IoT</a:t>
            </a:r>
            <a:r>
              <a:rPr lang="en-US" sz="2000" b="1" dirty="0"/>
              <a:t> integration for lake and river conservation management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94" y="1371224"/>
            <a:ext cx="7076569" cy="5092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472" y="1371224"/>
            <a:ext cx="2825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water quality monitoring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system: time consuming, laborious, high cost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473" y="3224441"/>
            <a:ext cx="2855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real-time data communication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cloud-based fog computing network architecture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472" y="5047801"/>
            <a:ext cx="285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quality monitoring system using IR 4.0 technologies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51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ACER</cp:lastModifiedBy>
  <cp:revision>13</cp:revision>
  <cp:lastPrinted>2018-12-20T06:39:53Z</cp:lastPrinted>
  <dcterms:created xsi:type="dcterms:W3CDTF">2018-12-19T03:45:10Z</dcterms:created>
  <dcterms:modified xsi:type="dcterms:W3CDTF">2019-02-27T18:14:34Z</dcterms:modified>
</cp:coreProperties>
</file>