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EAE62-F8B8-41A3-B9D6-C96C14F577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8B3AC-7590-45C4-80BD-AFB46D89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5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5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4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1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41E3-5012-4F74-B850-AAB2AABBE1D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356236" y="2290987"/>
            <a:ext cx="2477193" cy="1963460"/>
            <a:chOff x="9451571" y="3955202"/>
            <a:chExt cx="2477193" cy="19634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6538" y="3955202"/>
              <a:ext cx="2266741" cy="169091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242911" y="4317381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9451571" y="4766741"/>
              <a:ext cx="2477193" cy="115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94872" y="579606"/>
            <a:ext cx="10066074" cy="66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rogramme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Long Range (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Mesh Network Monitoring System for River Conservation Management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04" y="1422026"/>
            <a:ext cx="6077478" cy="5268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90" y="3953942"/>
            <a:ext cx="784157" cy="746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24" y="2040476"/>
            <a:ext cx="784157" cy="746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02" y="3750742"/>
            <a:ext cx="784157" cy="746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23" y="5461008"/>
            <a:ext cx="784157" cy="746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21" y="4766741"/>
            <a:ext cx="784157" cy="74665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207940" y="4497396"/>
            <a:ext cx="2311400" cy="13369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226420" y="2695365"/>
            <a:ext cx="2080226" cy="136074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42323" y="2571649"/>
            <a:ext cx="66310" cy="108732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73439" y="4521618"/>
            <a:ext cx="844501" cy="54992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70037" y="5461008"/>
            <a:ext cx="1005053" cy="53523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60740" y="4505069"/>
            <a:ext cx="257993" cy="8809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353138" y="4131118"/>
            <a:ext cx="2536598" cy="12332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837" y="1371224"/>
            <a:ext cx="2825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Clean, Safe, Healthy &amp; Productive River Monitoring for Sustainable Development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5837" y="3224441"/>
            <a:ext cx="30251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 Networking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of Things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5837" y="4800661"/>
            <a:ext cx="2855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System of 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 Network Station for UM River conservation Management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52" y="2976882"/>
            <a:ext cx="1533787" cy="109313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320023" y="10782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Appendix 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6682" y="4191726"/>
            <a:ext cx="1259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Final Station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Gateway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23" y="3371942"/>
            <a:ext cx="1420811" cy="16940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32517" y="4649570"/>
            <a:ext cx="77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Node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Station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54479" y="5796294"/>
            <a:ext cx="77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Node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Station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74289" y="1851922"/>
            <a:ext cx="77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Node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Station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9736" y="3195676"/>
            <a:ext cx="77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Node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Station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77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576" y="4987313"/>
            <a:ext cx="1420811" cy="16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5738</TotalTime>
  <Words>71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IBM</cp:lastModifiedBy>
  <cp:revision>23</cp:revision>
  <cp:lastPrinted>2019-02-21T09:17:16Z</cp:lastPrinted>
  <dcterms:created xsi:type="dcterms:W3CDTF">2018-12-19T03:45:10Z</dcterms:created>
  <dcterms:modified xsi:type="dcterms:W3CDTF">2019-03-19T02:43:09Z</dcterms:modified>
</cp:coreProperties>
</file>