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1"/>
  </p:notesMasterIdLst>
  <p:handoutMasterIdLst>
    <p:handoutMasterId r:id="rId22"/>
  </p:handoutMasterIdLst>
  <p:sldIdLst>
    <p:sldId id="884" r:id="rId2"/>
    <p:sldId id="913" r:id="rId3"/>
    <p:sldId id="855" r:id="rId4"/>
    <p:sldId id="824" r:id="rId5"/>
    <p:sldId id="260" r:id="rId6"/>
    <p:sldId id="261" r:id="rId7"/>
    <p:sldId id="888" r:id="rId8"/>
    <p:sldId id="901" r:id="rId9"/>
    <p:sldId id="905" r:id="rId10"/>
    <p:sldId id="899" r:id="rId11"/>
    <p:sldId id="902" r:id="rId12"/>
    <p:sldId id="906" r:id="rId13"/>
    <p:sldId id="912" r:id="rId14"/>
    <p:sldId id="911" r:id="rId15"/>
    <p:sldId id="900" r:id="rId16"/>
    <p:sldId id="903" r:id="rId17"/>
    <p:sldId id="904" r:id="rId18"/>
    <p:sldId id="915" r:id="rId19"/>
    <p:sldId id="914" r:id="rId20"/>
  </p:sldIdLst>
  <p:sldSz cx="24387175" cy="13717588"/>
  <p:notesSz cx="6858000" cy="9144000"/>
  <p:defaultTextStyle>
    <a:defPPr>
      <a:defRPr lang="ru-RU"/>
    </a:defPPr>
    <a:lvl1pPr marL="0" algn="l" defTabSz="2438522" rtl="0" eaLnBrk="1" latinLnBrk="0" hangingPunct="1">
      <a:defRPr sz="4800" kern="1200">
        <a:solidFill>
          <a:schemeClr val="tx1"/>
        </a:solidFill>
        <a:latin typeface="+mn-lt"/>
        <a:ea typeface="+mn-ea"/>
        <a:cs typeface="+mn-cs"/>
      </a:defRPr>
    </a:lvl1pPr>
    <a:lvl2pPr marL="1219261" algn="l" defTabSz="2438522" rtl="0" eaLnBrk="1" latinLnBrk="0" hangingPunct="1">
      <a:defRPr sz="4800" kern="1200">
        <a:solidFill>
          <a:schemeClr val="tx1"/>
        </a:solidFill>
        <a:latin typeface="+mn-lt"/>
        <a:ea typeface="+mn-ea"/>
        <a:cs typeface="+mn-cs"/>
      </a:defRPr>
    </a:lvl2pPr>
    <a:lvl3pPr marL="2438522" algn="l" defTabSz="2438522" rtl="0" eaLnBrk="1" latinLnBrk="0" hangingPunct="1">
      <a:defRPr sz="4800" kern="1200">
        <a:solidFill>
          <a:schemeClr val="tx1"/>
        </a:solidFill>
        <a:latin typeface="+mn-lt"/>
        <a:ea typeface="+mn-ea"/>
        <a:cs typeface="+mn-cs"/>
      </a:defRPr>
    </a:lvl3pPr>
    <a:lvl4pPr marL="3657783" algn="l" defTabSz="2438522" rtl="0" eaLnBrk="1" latinLnBrk="0" hangingPunct="1">
      <a:defRPr sz="4800" kern="1200">
        <a:solidFill>
          <a:schemeClr val="tx1"/>
        </a:solidFill>
        <a:latin typeface="+mn-lt"/>
        <a:ea typeface="+mn-ea"/>
        <a:cs typeface="+mn-cs"/>
      </a:defRPr>
    </a:lvl4pPr>
    <a:lvl5pPr marL="4877044" algn="l" defTabSz="2438522" rtl="0" eaLnBrk="1" latinLnBrk="0" hangingPunct="1">
      <a:defRPr sz="4800" kern="1200">
        <a:solidFill>
          <a:schemeClr val="tx1"/>
        </a:solidFill>
        <a:latin typeface="+mn-lt"/>
        <a:ea typeface="+mn-ea"/>
        <a:cs typeface="+mn-cs"/>
      </a:defRPr>
    </a:lvl5pPr>
    <a:lvl6pPr marL="6096305" algn="l" defTabSz="2438522" rtl="0" eaLnBrk="1" latinLnBrk="0" hangingPunct="1">
      <a:defRPr sz="4800" kern="1200">
        <a:solidFill>
          <a:schemeClr val="tx1"/>
        </a:solidFill>
        <a:latin typeface="+mn-lt"/>
        <a:ea typeface="+mn-ea"/>
        <a:cs typeface="+mn-cs"/>
      </a:defRPr>
    </a:lvl6pPr>
    <a:lvl7pPr marL="7315566" algn="l" defTabSz="2438522" rtl="0" eaLnBrk="1" latinLnBrk="0" hangingPunct="1">
      <a:defRPr sz="4800" kern="1200">
        <a:solidFill>
          <a:schemeClr val="tx1"/>
        </a:solidFill>
        <a:latin typeface="+mn-lt"/>
        <a:ea typeface="+mn-ea"/>
        <a:cs typeface="+mn-cs"/>
      </a:defRPr>
    </a:lvl7pPr>
    <a:lvl8pPr marL="8534827" algn="l" defTabSz="2438522" rtl="0" eaLnBrk="1" latinLnBrk="0" hangingPunct="1">
      <a:defRPr sz="4800" kern="1200">
        <a:solidFill>
          <a:schemeClr val="tx1"/>
        </a:solidFill>
        <a:latin typeface="+mn-lt"/>
        <a:ea typeface="+mn-ea"/>
        <a:cs typeface="+mn-cs"/>
      </a:defRPr>
    </a:lvl8pPr>
    <a:lvl9pPr marL="9754088" algn="l" defTabSz="2438522" rtl="0" eaLnBrk="1" latinLnBrk="0" hangingPunct="1">
      <a:defRPr sz="4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пользователь Microsoft Office" initials="Office" lastIdx="1" clrIdx="0"/>
  <p:cmAuthor id="2" name="пользователь Microsoft Office" initials="Office [2]" lastIdx="1" clrIdx="1"/>
  <p:cmAuthor id="3" name="Zati Azizul" initials="" lastIdx="3" clrIdx="2"/>
  <p:cmAuthor id="4" name="WAEL" initials="W" lastIdx="1" clrIdx="3">
    <p:extLst>
      <p:ext uri="{19B8F6BF-5375-455C-9EA6-DF929625EA0E}">
        <p15:presenceInfo xmlns:p15="http://schemas.microsoft.com/office/powerpoint/2012/main" userId="WAEL" providerId="None"/>
      </p:ext>
    </p:extLst>
  </p:cmAuthor>
  <p:cmAuthor id="5" name="IBM" initials="I" lastIdx="12" clrIdx="4">
    <p:extLst>
      <p:ext uri="{19B8F6BF-5375-455C-9EA6-DF929625EA0E}">
        <p15:presenceInfo xmlns:p15="http://schemas.microsoft.com/office/powerpoint/2012/main" userId="IBM"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9CDF"/>
    <a:srgbClr val="FBFBFB"/>
    <a:srgbClr val="100400"/>
    <a:srgbClr val="FFF1CF"/>
    <a:srgbClr val="114570"/>
    <a:srgbClr val="335E81"/>
    <a:srgbClr val="6E5D81"/>
    <a:srgbClr val="C16D87"/>
    <a:srgbClr val="F1737F"/>
    <a:srgbClr val="F9B38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7E9639D4-E3E2-4D34-9284-5A2195B3D0D7}" styleName="Светлый стиль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Средний стиль 2 — акцент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300" autoAdjust="0"/>
    <p:restoredTop sz="96395" autoAdjust="0"/>
  </p:normalViewPr>
  <p:slideViewPr>
    <p:cSldViewPr>
      <p:cViewPr>
        <p:scale>
          <a:sx n="50" d="100"/>
          <a:sy n="50" d="100"/>
        </p:scale>
        <p:origin x="1434" y="34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93006"/>
    </p:cViewPr>
  </p:sorterViewPr>
  <p:notesViewPr>
    <p:cSldViewPr>
      <p:cViewPr varScale="1">
        <p:scale>
          <a:sx n="107" d="100"/>
          <a:sy n="107" d="100"/>
        </p:scale>
        <p:origin x="5328" y="16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9703A8D-AF7E-4DF8-A3AE-D3C9E3326CEE}" type="doc">
      <dgm:prSet loTypeId="urn:microsoft.com/office/officeart/2005/8/layout/vList5" loCatId="list" qsTypeId="urn:microsoft.com/office/officeart/2005/8/quickstyle/simple3" qsCatId="simple" csTypeId="urn:microsoft.com/office/officeart/2005/8/colors/accent1_2" csCatId="accent1" phldr="1"/>
      <dgm:spPr/>
      <dgm:t>
        <a:bodyPr/>
        <a:lstStyle/>
        <a:p>
          <a:endParaRPr lang="en-US"/>
        </a:p>
      </dgm:t>
    </dgm:pt>
    <dgm:pt modelId="{F9274536-FEAF-4619-95EA-E7FB1D16B9E9}">
      <dgm:prSet phldrT="[Text]"/>
      <dgm:spPr/>
      <dgm:t>
        <a:bodyPr/>
        <a:lstStyle/>
        <a:p>
          <a:r>
            <a:rPr lang="en-US" dirty="0"/>
            <a:t>Capturing</a:t>
          </a:r>
        </a:p>
      </dgm:t>
    </dgm:pt>
    <dgm:pt modelId="{68D90A5C-29F8-49CA-8540-69BE39E56CDB}" type="parTrans" cxnId="{8A88D6A4-0539-4CE4-88E7-CD1A601CAC3E}">
      <dgm:prSet/>
      <dgm:spPr/>
      <dgm:t>
        <a:bodyPr/>
        <a:lstStyle/>
        <a:p>
          <a:endParaRPr lang="en-US"/>
        </a:p>
      </dgm:t>
    </dgm:pt>
    <dgm:pt modelId="{4D120E34-B148-4470-B2ED-45CC27494780}" type="sibTrans" cxnId="{8A88D6A4-0539-4CE4-88E7-CD1A601CAC3E}">
      <dgm:prSet/>
      <dgm:spPr/>
      <dgm:t>
        <a:bodyPr/>
        <a:lstStyle/>
        <a:p>
          <a:endParaRPr lang="en-US"/>
        </a:p>
      </dgm:t>
    </dgm:pt>
    <dgm:pt modelId="{434CA81C-CD0A-4AF6-93C8-EB8FDD126FDF}">
      <dgm:prSet phldrT="[Text]"/>
      <dgm:spPr/>
      <dgm:t>
        <a:bodyPr/>
        <a:lstStyle/>
        <a:p>
          <a:pPr>
            <a:buNone/>
          </a:pPr>
          <a:r>
            <a:rPr lang="en-US" dirty="0"/>
            <a:t>Capture the image of the visitor with camera</a:t>
          </a:r>
        </a:p>
      </dgm:t>
    </dgm:pt>
    <dgm:pt modelId="{FA32EC5C-5DD8-484C-A8A3-C3BB46DBA33E}" type="parTrans" cxnId="{13C65E58-B414-4403-85A9-10615046C5B3}">
      <dgm:prSet/>
      <dgm:spPr/>
      <dgm:t>
        <a:bodyPr/>
        <a:lstStyle/>
        <a:p>
          <a:endParaRPr lang="en-US"/>
        </a:p>
      </dgm:t>
    </dgm:pt>
    <dgm:pt modelId="{AE0E3E42-D0AD-4D8C-82BD-99E2F2F18211}" type="sibTrans" cxnId="{13C65E58-B414-4403-85A9-10615046C5B3}">
      <dgm:prSet/>
      <dgm:spPr/>
      <dgm:t>
        <a:bodyPr/>
        <a:lstStyle/>
        <a:p>
          <a:endParaRPr lang="en-US"/>
        </a:p>
      </dgm:t>
    </dgm:pt>
    <dgm:pt modelId="{1808E5D6-3A12-485A-B6D9-883D0B06D638}">
      <dgm:prSet phldrT="[Text]"/>
      <dgm:spPr/>
      <dgm:t>
        <a:bodyPr/>
        <a:lstStyle/>
        <a:p>
          <a:r>
            <a:rPr lang="en-US" dirty="0"/>
            <a:t>Extracting</a:t>
          </a:r>
        </a:p>
      </dgm:t>
    </dgm:pt>
    <dgm:pt modelId="{1A6E1696-755E-4B3F-95B3-1DD377AE9BC4}" type="parTrans" cxnId="{BBAA5DED-C759-42DB-8C9C-E4294F2FBD76}">
      <dgm:prSet/>
      <dgm:spPr/>
      <dgm:t>
        <a:bodyPr/>
        <a:lstStyle/>
        <a:p>
          <a:endParaRPr lang="en-US"/>
        </a:p>
      </dgm:t>
    </dgm:pt>
    <dgm:pt modelId="{9B863D62-07E2-42B9-B975-8082C164F60B}" type="sibTrans" cxnId="{BBAA5DED-C759-42DB-8C9C-E4294F2FBD76}">
      <dgm:prSet/>
      <dgm:spPr/>
      <dgm:t>
        <a:bodyPr/>
        <a:lstStyle/>
        <a:p>
          <a:endParaRPr lang="en-US"/>
        </a:p>
      </dgm:t>
    </dgm:pt>
    <dgm:pt modelId="{8F55E97F-8C52-4FA3-9788-BCBF4E0CF03A}">
      <dgm:prSet phldrT="[Text]"/>
      <dgm:spPr/>
      <dgm:t>
        <a:bodyPr/>
        <a:lstStyle/>
        <a:p>
          <a:pPr>
            <a:buNone/>
          </a:pPr>
          <a:r>
            <a:rPr lang="en-US" dirty="0"/>
            <a:t>Extract the unique facial data </a:t>
          </a:r>
        </a:p>
      </dgm:t>
    </dgm:pt>
    <dgm:pt modelId="{EB2AD530-715C-4A7B-86ED-B7EAD7D28718}" type="parTrans" cxnId="{73F2CC71-3258-41E7-BBE1-9A74347BA59F}">
      <dgm:prSet/>
      <dgm:spPr/>
      <dgm:t>
        <a:bodyPr/>
        <a:lstStyle/>
        <a:p>
          <a:endParaRPr lang="en-US"/>
        </a:p>
      </dgm:t>
    </dgm:pt>
    <dgm:pt modelId="{32C66DCD-E2AD-4CC9-A70B-2C048277FEF5}" type="sibTrans" cxnId="{73F2CC71-3258-41E7-BBE1-9A74347BA59F}">
      <dgm:prSet/>
      <dgm:spPr/>
      <dgm:t>
        <a:bodyPr/>
        <a:lstStyle/>
        <a:p>
          <a:endParaRPr lang="en-US"/>
        </a:p>
      </dgm:t>
    </dgm:pt>
    <dgm:pt modelId="{5B4BC482-4D9F-4472-AA35-11FC877B4FBB}">
      <dgm:prSet phldrT="[Text]"/>
      <dgm:spPr/>
      <dgm:t>
        <a:bodyPr/>
        <a:lstStyle/>
        <a:p>
          <a:r>
            <a:rPr lang="en-US" dirty="0"/>
            <a:t>Comparing</a:t>
          </a:r>
        </a:p>
      </dgm:t>
    </dgm:pt>
    <dgm:pt modelId="{22C1CFA7-AA77-403F-98A6-3B1DC9B0E883}" type="parTrans" cxnId="{AC3FF140-7272-4F27-AF82-50732AF4F4FF}">
      <dgm:prSet/>
      <dgm:spPr/>
      <dgm:t>
        <a:bodyPr/>
        <a:lstStyle/>
        <a:p>
          <a:endParaRPr lang="en-US"/>
        </a:p>
      </dgm:t>
    </dgm:pt>
    <dgm:pt modelId="{0CE407BC-B7F8-44A6-A2A2-CDAA3B3566C0}" type="sibTrans" cxnId="{AC3FF140-7272-4F27-AF82-50732AF4F4FF}">
      <dgm:prSet/>
      <dgm:spPr/>
      <dgm:t>
        <a:bodyPr/>
        <a:lstStyle/>
        <a:p>
          <a:endParaRPr lang="en-US"/>
        </a:p>
      </dgm:t>
    </dgm:pt>
    <dgm:pt modelId="{F489FA6C-213F-4C78-87AE-528FBA3C526C}">
      <dgm:prSet phldrT="[Text]"/>
      <dgm:spPr/>
      <dgm:t>
        <a:bodyPr/>
        <a:lstStyle/>
        <a:p>
          <a:pPr>
            <a:buNone/>
          </a:pPr>
          <a:r>
            <a:rPr lang="en-US" dirty="0"/>
            <a:t>Compare the data with the database</a:t>
          </a:r>
        </a:p>
      </dgm:t>
    </dgm:pt>
    <dgm:pt modelId="{6C72F7BC-7C82-4476-83A7-B2814E032EB4}" type="parTrans" cxnId="{08125BA5-3365-4174-801E-92453DAB57C1}">
      <dgm:prSet/>
      <dgm:spPr/>
      <dgm:t>
        <a:bodyPr/>
        <a:lstStyle/>
        <a:p>
          <a:endParaRPr lang="en-US"/>
        </a:p>
      </dgm:t>
    </dgm:pt>
    <dgm:pt modelId="{BC7574F4-946C-47F3-8A60-1A37859A2E10}" type="sibTrans" cxnId="{08125BA5-3365-4174-801E-92453DAB57C1}">
      <dgm:prSet/>
      <dgm:spPr/>
      <dgm:t>
        <a:bodyPr/>
        <a:lstStyle/>
        <a:p>
          <a:endParaRPr lang="en-US"/>
        </a:p>
      </dgm:t>
    </dgm:pt>
    <dgm:pt modelId="{19A8224F-2F0B-40DD-952E-360C4218FE8C}" type="pres">
      <dgm:prSet presAssocID="{B9703A8D-AF7E-4DF8-A3AE-D3C9E3326CEE}" presName="Name0" presStyleCnt="0">
        <dgm:presLayoutVars>
          <dgm:dir/>
          <dgm:animLvl val="lvl"/>
          <dgm:resizeHandles val="exact"/>
        </dgm:presLayoutVars>
      </dgm:prSet>
      <dgm:spPr/>
    </dgm:pt>
    <dgm:pt modelId="{BD1A28FE-3C63-4C39-9AD3-66676B23B8B6}" type="pres">
      <dgm:prSet presAssocID="{F9274536-FEAF-4619-95EA-E7FB1D16B9E9}" presName="linNode" presStyleCnt="0"/>
      <dgm:spPr/>
    </dgm:pt>
    <dgm:pt modelId="{47D538EE-1F97-41C1-B177-6DC567D55462}" type="pres">
      <dgm:prSet presAssocID="{F9274536-FEAF-4619-95EA-E7FB1D16B9E9}" presName="parentText" presStyleLbl="node1" presStyleIdx="0" presStyleCnt="3">
        <dgm:presLayoutVars>
          <dgm:chMax val="1"/>
          <dgm:bulletEnabled val="1"/>
        </dgm:presLayoutVars>
      </dgm:prSet>
      <dgm:spPr/>
    </dgm:pt>
    <dgm:pt modelId="{79DAB0B6-920F-416C-BB8F-78107F6D1225}" type="pres">
      <dgm:prSet presAssocID="{F9274536-FEAF-4619-95EA-E7FB1D16B9E9}" presName="descendantText" presStyleLbl="alignAccFollowNode1" presStyleIdx="0" presStyleCnt="3">
        <dgm:presLayoutVars>
          <dgm:bulletEnabled val="1"/>
        </dgm:presLayoutVars>
      </dgm:prSet>
      <dgm:spPr/>
    </dgm:pt>
    <dgm:pt modelId="{776A66DF-85D9-4F45-BF40-FBFCF7F0CAAC}" type="pres">
      <dgm:prSet presAssocID="{4D120E34-B148-4470-B2ED-45CC27494780}" presName="sp" presStyleCnt="0"/>
      <dgm:spPr/>
    </dgm:pt>
    <dgm:pt modelId="{89601841-06F4-48BB-AAA1-4F19A292D66F}" type="pres">
      <dgm:prSet presAssocID="{1808E5D6-3A12-485A-B6D9-883D0B06D638}" presName="linNode" presStyleCnt="0"/>
      <dgm:spPr/>
    </dgm:pt>
    <dgm:pt modelId="{BC974A1E-16F7-4C4B-AE47-B75FEC36E8B6}" type="pres">
      <dgm:prSet presAssocID="{1808E5D6-3A12-485A-B6D9-883D0B06D638}" presName="parentText" presStyleLbl="node1" presStyleIdx="1" presStyleCnt="3">
        <dgm:presLayoutVars>
          <dgm:chMax val="1"/>
          <dgm:bulletEnabled val="1"/>
        </dgm:presLayoutVars>
      </dgm:prSet>
      <dgm:spPr/>
    </dgm:pt>
    <dgm:pt modelId="{2E2ACD01-7D97-43CD-BBDB-35061502CFAD}" type="pres">
      <dgm:prSet presAssocID="{1808E5D6-3A12-485A-B6D9-883D0B06D638}" presName="descendantText" presStyleLbl="alignAccFollowNode1" presStyleIdx="1" presStyleCnt="3">
        <dgm:presLayoutVars>
          <dgm:bulletEnabled val="1"/>
        </dgm:presLayoutVars>
      </dgm:prSet>
      <dgm:spPr/>
    </dgm:pt>
    <dgm:pt modelId="{B378D360-10A5-4DCE-9139-7410FDD73B29}" type="pres">
      <dgm:prSet presAssocID="{9B863D62-07E2-42B9-B975-8082C164F60B}" presName="sp" presStyleCnt="0"/>
      <dgm:spPr/>
    </dgm:pt>
    <dgm:pt modelId="{5450997A-C45C-496C-A7D8-D221A4EAE0D9}" type="pres">
      <dgm:prSet presAssocID="{5B4BC482-4D9F-4472-AA35-11FC877B4FBB}" presName="linNode" presStyleCnt="0"/>
      <dgm:spPr/>
    </dgm:pt>
    <dgm:pt modelId="{66F35FAD-74BF-476B-865C-8DBD2ECBCDA7}" type="pres">
      <dgm:prSet presAssocID="{5B4BC482-4D9F-4472-AA35-11FC877B4FBB}" presName="parentText" presStyleLbl="node1" presStyleIdx="2" presStyleCnt="3">
        <dgm:presLayoutVars>
          <dgm:chMax val="1"/>
          <dgm:bulletEnabled val="1"/>
        </dgm:presLayoutVars>
      </dgm:prSet>
      <dgm:spPr/>
    </dgm:pt>
    <dgm:pt modelId="{629D4FE8-D9CE-4581-8EC8-ABC78AEACCB9}" type="pres">
      <dgm:prSet presAssocID="{5B4BC482-4D9F-4472-AA35-11FC877B4FBB}" presName="descendantText" presStyleLbl="alignAccFollowNode1" presStyleIdx="2" presStyleCnt="3">
        <dgm:presLayoutVars>
          <dgm:bulletEnabled val="1"/>
        </dgm:presLayoutVars>
      </dgm:prSet>
      <dgm:spPr/>
    </dgm:pt>
  </dgm:ptLst>
  <dgm:cxnLst>
    <dgm:cxn modelId="{A6502639-5F71-4D5D-823C-9C3B034D0E42}" type="presOf" srcId="{8F55E97F-8C52-4FA3-9788-BCBF4E0CF03A}" destId="{2E2ACD01-7D97-43CD-BBDB-35061502CFAD}" srcOrd="0" destOrd="0" presId="urn:microsoft.com/office/officeart/2005/8/layout/vList5"/>
    <dgm:cxn modelId="{AC3FF140-7272-4F27-AF82-50732AF4F4FF}" srcId="{B9703A8D-AF7E-4DF8-A3AE-D3C9E3326CEE}" destId="{5B4BC482-4D9F-4472-AA35-11FC877B4FBB}" srcOrd="2" destOrd="0" parTransId="{22C1CFA7-AA77-403F-98A6-3B1DC9B0E883}" sibTransId="{0CE407BC-B7F8-44A6-A2A2-CDAA3B3566C0}"/>
    <dgm:cxn modelId="{48A83E70-0E9E-4643-AA97-5D384CB3859E}" type="presOf" srcId="{5B4BC482-4D9F-4472-AA35-11FC877B4FBB}" destId="{66F35FAD-74BF-476B-865C-8DBD2ECBCDA7}" srcOrd="0" destOrd="0" presId="urn:microsoft.com/office/officeart/2005/8/layout/vList5"/>
    <dgm:cxn modelId="{73F2CC71-3258-41E7-BBE1-9A74347BA59F}" srcId="{1808E5D6-3A12-485A-B6D9-883D0B06D638}" destId="{8F55E97F-8C52-4FA3-9788-BCBF4E0CF03A}" srcOrd="0" destOrd="0" parTransId="{EB2AD530-715C-4A7B-86ED-B7EAD7D28718}" sibTransId="{32C66DCD-E2AD-4CC9-A70B-2C048277FEF5}"/>
    <dgm:cxn modelId="{13C65E58-B414-4403-85A9-10615046C5B3}" srcId="{F9274536-FEAF-4619-95EA-E7FB1D16B9E9}" destId="{434CA81C-CD0A-4AF6-93C8-EB8FDD126FDF}" srcOrd="0" destOrd="0" parTransId="{FA32EC5C-5DD8-484C-A8A3-C3BB46DBA33E}" sibTransId="{AE0E3E42-D0AD-4D8C-82BD-99E2F2F18211}"/>
    <dgm:cxn modelId="{48C29D96-D874-4125-B568-B7AC24EACB36}" type="presOf" srcId="{F9274536-FEAF-4619-95EA-E7FB1D16B9E9}" destId="{47D538EE-1F97-41C1-B177-6DC567D55462}" srcOrd="0" destOrd="0" presId="urn:microsoft.com/office/officeart/2005/8/layout/vList5"/>
    <dgm:cxn modelId="{8A88D6A4-0539-4CE4-88E7-CD1A601CAC3E}" srcId="{B9703A8D-AF7E-4DF8-A3AE-D3C9E3326CEE}" destId="{F9274536-FEAF-4619-95EA-E7FB1D16B9E9}" srcOrd="0" destOrd="0" parTransId="{68D90A5C-29F8-49CA-8540-69BE39E56CDB}" sibTransId="{4D120E34-B148-4470-B2ED-45CC27494780}"/>
    <dgm:cxn modelId="{08125BA5-3365-4174-801E-92453DAB57C1}" srcId="{5B4BC482-4D9F-4472-AA35-11FC877B4FBB}" destId="{F489FA6C-213F-4C78-87AE-528FBA3C526C}" srcOrd="0" destOrd="0" parTransId="{6C72F7BC-7C82-4476-83A7-B2814E032EB4}" sibTransId="{BC7574F4-946C-47F3-8A60-1A37859A2E10}"/>
    <dgm:cxn modelId="{71BCF8DC-F1EE-4561-B8B8-9618D02E9974}" type="presOf" srcId="{434CA81C-CD0A-4AF6-93C8-EB8FDD126FDF}" destId="{79DAB0B6-920F-416C-BB8F-78107F6D1225}" srcOrd="0" destOrd="0" presId="urn:microsoft.com/office/officeart/2005/8/layout/vList5"/>
    <dgm:cxn modelId="{08FED3DF-54F5-4F83-BAA7-A968E349655D}" type="presOf" srcId="{1808E5D6-3A12-485A-B6D9-883D0B06D638}" destId="{BC974A1E-16F7-4C4B-AE47-B75FEC36E8B6}" srcOrd="0" destOrd="0" presId="urn:microsoft.com/office/officeart/2005/8/layout/vList5"/>
    <dgm:cxn modelId="{9F59F2E0-0FC4-46F5-966C-9785927C6E80}" type="presOf" srcId="{B9703A8D-AF7E-4DF8-A3AE-D3C9E3326CEE}" destId="{19A8224F-2F0B-40DD-952E-360C4218FE8C}" srcOrd="0" destOrd="0" presId="urn:microsoft.com/office/officeart/2005/8/layout/vList5"/>
    <dgm:cxn modelId="{C9EF3CE8-D900-4BC8-B92B-7F53138303F5}" type="presOf" srcId="{F489FA6C-213F-4C78-87AE-528FBA3C526C}" destId="{629D4FE8-D9CE-4581-8EC8-ABC78AEACCB9}" srcOrd="0" destOrd="0" presId="urn:microsoft.com/office/officeart/2005/8/layout/vList5"/>
    <dgm:cxn modelId="{BBAA5DED-C759-42DB-8C9C-E4294F2FBD76}" srcId="{B9703A8D-AF7E-4DF8-A3AE-D3C9E3326CEE}" destId="{1808E5D6-3A12-485A-B6D9-883D0B06D638}" srcOrd="1" destOrd="0" parTransId="{1A6E1696-755E-4B3F-95B3-1DD377AE9BC4}" sibTransId="{9B863D62-07E2-42B9-B975-8082C164F60B}"/>
    <dgm:cxn modelId="{41DCA0C0-6EF0-4461-BC55-71B00D783AA1}" type="presParOf" srcId="{19A8224F-2F0B-40DD-952E-360C4218FE8C}" destId="{BD1A28FE-3C63-4C39-9AD3-66676B23B8B6}" srcOrd="0" destOrd="0" presId="urn:microsoft.com/office/officeart/2005/8/layout/vList5"/>
    <dgm:cxn modelId="{95644AEC-06F1-4D3C-A986-04A7CD48D0DE}" type="presParOf" srcId="{BD1A28FE-3C63-4C39-9AD3-66676B23B8B6}" destId="{47D538EE-1F97-41C1-B177-6DC567D55462}" srcOrd="0" destOrd="0" presId="urn:microsoft.com/office/officeart/2005/8/layout/vList5"/>
    <dgm:cxn modelId="{40D96133-C267-4142-AA81-C579D2B550F6}" type="presParOf" srcId="{BD1A28FE-3C63-4C39-9AD3-66676B23B8B6}" destId="{79DAB0B6-920F-416C-BB8F-78107F6D1225}" srcOrd="1" destOrd="0" presId="urn:microsoft.com/office/officeart/2005/8/layout/vList5"/>
    <dgm:cxn modelId="{9E54C0E4-B407-4C97-A5D6-2957C916FD7F}" type="presParOf" srcId="{19A8224F-2F0B-40DD-952E-360C4218FE8C}" destId="{776A66DF-85D9-4F45-BF40-FBFCF7F0CAAC}" srcOrd="1" destOrd="0" presId="urn:microsoft.com/office/officeart/2005/8/layout/vList5"/>
    <dgm:cxn modelId="{54E0701E-1AF9-4050-B3BC-2EC5DCB00BC3}" type="presParOf" srcId="{19A8224F-2F0B-40DD-952E-360C4218FE8C}" destId="{89601841-06F4-48BB-AAA1-4F19A292D66F}" srcOrd="2" destOrd="0" presId="urn:microsoft.com/office/officeart/2005/8/layout/vList5"/>
    <dgm:cxn modelId="{F6AAE2E4-105B-4CE5-9236-5C1DDB04F499}" type="presParOf" srcId="{89601841-06F4-48BB-AAA1-4F19A292D66F}" destId="{BC974A1E-16F7-4C4B-AE47-B75FEC36E8B6}" srcOrd="0" destOrd="0" presId="urn:microsoft.com/office/officeart/2005/8/layout/vList5"/>
    <dgm:cxn modelId="{42AAA426-3886-4E85-B2A4-DA5031A843D8}" type="presParOf" srcId="{89601841-06F4-48BB-AAA1-4F19A292D66F}" destId="{2E2ACD01-7D97-43CD-BBDB-35061502CFAD}" srcOrd="1" destOrd="0" presId="urn:microsoft.com/office/officeart/2005/8/layout/vList5"/>
    <dgm:cxn modelId="{6531FA32-4A69-446B-B13B-90AE24EB3C05}" type="presParOf" srcId="{19A8224F-2F0B-40DD-952E-360C4218FE8C}" destId="{B378D360-10A5-4DCE-9139-7410FDD73B29}" srcOrd="3" destOrd="0" presId="urn:microsoft.com/office/officeart/2005/8/layout/vList5"/>
    <dgm:cxn modelId="{4B3AB658-F587-4759-B2FA-EB0822DF0354}" type="presParOf" srcId="{19A8224F-2F0B-40DD-952E-360C4218FE8C}" destId="{5450997A-C45C-496C-A7D8-D221A4EAE0D9}" srcOrd="4" destOrd="0" presId="urn:microsoft.com/office/officeart/2005/8/layout/vList5"/>
    <dgm:cxn modelId="{B2BD6582-0DC1-4F73-9054-BB1D36694ADC}" type="presParOf" srcId="{5450997A-C45C-496C-A7D8-D221A4EAE0D9}" destId="{66F35FAD-74BF-476B-865C-8DBD2ECBCDA7}" srcOrd="0" destOrd="0" presId="urn:microsoft.com/office/officeart/2005/8/layout/vList5"/>
    <dgm:cxn modelId="{F3BDD480-CEAF-4495-A25F-C28E95AEE05E}" type="presParOf" srcId="{5450997A-C45C-496C-A7D8-D221A4EAE0D9}" destId="{629D4FE8-D9CE-4581-8EC8-ABC78AEACCB9}" srcOrd="1" destOrd="0" presId="urn:microsoft.com/office/officeart/2005/8/layout/vList5"/>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9DAB0B6-920F-416C-BB8F-78107F6D1225}">
      <dsp:nvSpPr>
        <dsp:cNvPr id="0" name=""/>
        <dsp:cNvSpPr/>
      </dsp:nvSpPr>
      <dsp:spPr>
        <a:xfrm rot="5400000">
          <a:off x="6496375" y="-2498368"/>
          <a:ext cx="1426837" cy="6785688"/>
        </a:xfrm>
        <a:prstGeom prst="round2Same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52400" tIns="76200" rIns="152400" bIns="76200" numCol="1" spcCol="1270" anchor="ctr" anchorCtr="0">
          <a:noAutofit/>
        </a:bodyPr>
        <a:lstStyle/>
        <a:p>
          <a:pPr marL="285750" lvl="1" indent="-285750" algn="l" defTabSz="1778000">
            <a:lnSpc>
              <a:spcPct val="90000"/>
            </a:lnSpc>
            <a:spcBef>
              <a:spcPct val="0"/>
            </a:spcBef>
            <a:spcAft>
              <a:spcPct val="15000"/>
            </a:spcAft>
            <a:buNone/>
          </a:pPr>
          <a:r>
            <a:rPr lang="en-US" sz="4000" kern="1200" dirty="0"/>
            <a:t>Capture the image of the visitor with camera</a:t>
          </a:r>
        </a:p>
      </dsp:txBody>
      <dsp:txXfrm rot="-5400000">
        <a:off x="3816950" y="250709"/>
        <a:ext cx="6716036" cy="1287533"/>
      </dsp:txXfrm>
    </dsp:sp>
    <dsp:sp modelId="{47D538EE-1F97-41C1-B177-6DC567D55462}">
      <dsp:nvSpPr>
        <dsp:cNvPr id="0" name=""/>
        <dsp:cNvSpPr/>
      </dsp:nvSpPr>
      <dsp:spPr>
        <a:xfrm>
          <a:off x="0" y="2702"/>
          <a:ext cx="3816949" cy="1783546"/>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01930" tIns="100965" rIns="201930" bIns="100965" numCol="1" spcCol="1270" anchor="ctr" anchorCtr="0">
          <a:noAutofit/>
        </a:bodyPr>
        <a:lstStyle/>
        <a:p>
          <a:pPr marL="0" lvl="0" indent="0" algn="ctr" defTabSz="2355850">
            <a:lnSpc>
              <a:spcPct val="90000"/>
            </a:lnSpc>
            <a:spcBef>
              <a:spcPct val="0"/>
            </a:spcBef>
            <a:spcAft>
              <a:spcPct val="35000"/>
            </a:spcAft>
            <a:buNone/>
          </a:pPr>
          <a:r>
            <a:rPr lang="en-US" sz="5300" kern="1200" dirty="0"/>
            <a:t>Capturing</a:t>
          </a:r>
        </a:p>
      </dsp:txBody>
      <dsp:txXfrm>
        <a:off x="87066" y="89768"/>
        <a:ext cx="3642817" cy="1609414"/>
      </dsp:txXfrm>
    </dsp:sp>
    <dsp:sp modelId="{2E2ACD01-7D97-43CD-BBDB-35061502CFAD}">
      <dsp:nvSpPr>
        <dsp:cNvPr id="0" name=""/>
        <dsp:cNvSpPr/>
      </dsp:nvSpPr>
      <dsp:spPr>
        <a:xfrm rot="5400000">
          <a:off x="6496375" y="-625644"/>
          <a:ext cx="1426837" cy="6785688"/>
        </a:xfrm>
        <a:prstGeom prst="round2Same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52400" tIns="76200" rIns="152400" bIns="76200" numCol="1" spcCol="1270" anchor="ctr" anchorCtr="0">
          <a:noAutofit/>
        </a:bodyPr>
        <a:lstStyle/>
        <a:p>
          <a:pPr marL="285750" lvl="1" indent="-285750" algn="l" defTabSz="1778000">
            <a:lnSpc>
              <a:spcPct val="90000"/>
            </a:lnSpc>
            <a:spcBef>
              <a:spcPct val="0"/>
            </a:spcBef>
            <a:spcAft>
              <a:spcPct val="15000"/>
            </a:spcAft>
            <a:buNone/>
          </a:pPr>
          <a:r>
            <a:rPr lang="en-US" sz="4000" kern="1200" dirty="0"/>
            <a:t>Extract the unique facial data </a:t>
          </a:r>
        </a:p>
      </dsp:txBody>
      <dsp:txXfrm rot="-5400000">
        <a:off x="3816950" y="2123433"/>
        <a:ext cx="6716036" cy="1287533"/>
      </dsp:txXfrm>
    </dsp:sp>
    <dsp:sp modelId="{BC974A1E-16F7-4C4B-AE47-B75FEC36E8B6}">
      <dsp:nvSpPr>
        <dsp:cNvPr id="0" name=""/>
        <dsp:cNvSpPr/>
      </dsp:nvSpPr>
      <dsp:spPr>
        <a:xfrm>
          <a:off x="0" y="1875426"/>
          <a:ext cx="3816949" cy="1783546"/>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01930" tIns="100965" rIns="201930" bIns="100965" numCol="1" spcCol="1270" anchor="ctr" anchorCtr="0">
          <a:noAutofit/>
        </a:bodyPr>
        <a:lstStyle/>
        <a:p>
          <a:pPr marL="0" lvl="0" indent="0" algn="ctr" defTabSz="2355850">
            <a:lnSpc>
              <a:spcPct val="90000"/>
            </a:lnSpc>
            <a:spcBef>
              <a:spcPct val="0"/>
            </a:spcBef>
            <a:spcAft>
              <a:spcPct val="35000"/>
            </a:spcAft>
            <a:buNone/>
          </a:pPr>
          <a:r>
            <a:rPr lang="en-US" sz="5300" kern="1200" dirty="0"/>
            <a:t>Extracting</a:t>
          </a:r>
        </a:p>
      </dsp:txBody>
      <dsp:txXfrm>
        <a:off x="87066" y="1962492"/>
        <a:ext cx="3642817" cy="1609414"/>
      </dsp:txXfrm>
    </dsp:sp>
    <dsp:sp modelId="{629D4FE8-D9CE-4581-8EC8-ABC78AEACCB9}">
      <dsp:nvSpPr>
        <dsp:cNvPr id="0" name=""/>
        <dsp:cNvSpPr/>
      </dsp:nvSpPr>
      <dsp:spPr>
        <a:xfrm rot="5400000">
          <a:off x="6496375" y="1247079"/>
          <a:ext cx="1426837" cy="6785688"/>
        </a:xfrm>
        <a:prstGeom prst="round2Same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52400" tIns="76200" rIns="152400" bIns="76200" numCol="1" spcCol="1270" anchor="ctr" anchorCtr="0">
          <a:noAutofit/>
        </a:bodyPr>
        <a:lstStyle/>
        <a:p>
          <a:pPr marL="285750" lvl="1" indent="-285750" algn="l" defTabSz="1778000">
            <a:lnSpc>
              <a:spcPct val="90000"/>
            </a:lnSpc>
            <a:spcBef>
              <a:spcPct val="0"/>
            </a:spcBef>
            <a:spcAft>
              <a:spcPct val="15000"/>
            </a:spcAft>
            <a:buNone/>
          </a:pPr>
          <a:r>
            <a:rPr lang="en-US" sz="4000" kern="1200" dirty="0"/>
            <a:t>Compare the data with the database</a:t>
          </a:r>
        </a:p>
      </dsp:txBody>
      <dsp:txXfrm rot="-5400000">
        <a:off x="3816950" y="3996156"/>
        <a:ext cx="6716036" cy="1287533"/>
      </dsp:txXfrm>
    </dsp:sp>
    <dsp:sp modelId="{66F35FAD-74BF-476B-865C-8DBD2ECBCDA7}">
      <dsp:nvSpPr>
        <dsp:cNvPr id="0" name=""/>
        <dsp:cNvSpPr/>
      </dsp:nvSpPr>
      <dsp:spPr>
        <a:xfrm>
          <a:off x="0" y="3748150"/>
          <a:ext cx="3816949" cy="1783546"/>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01930" tIns="100965" rIns="201930" bIns="100965" numCol="1" spcCol="1270" anchor="ctr" anchorCtr="0">
          <a:noAutofit/>
        </a:bodyPr>
        <a:lstStyle/>
        <a:p>
          <a:pPr marL="0" lvl="0" indent="0" algn="ctr" defTabSz="2355850">
            <a:lnSpc>
              <a:spcPct val="90000"/>
            </a:lnSpc>
            <a:spcBef>
              <a:spcPct val="0"/>
            </a:spcBef>
            <a:spcAft>
              <a:spcPct val="35000"/>
            </a:spcAft>
            <a:buNone/>
          </a:pPr>
          <a:r>
            <a:rPr lang="en-US" sz="5300" kern="1200" dirty="0"/>
            <a:t>Comparing</a:t>
          </a:r>
        </a:p>
      </dsp:txBody>
      <dsp:txXfrm>
        <a:off x="87066" y="3835216"/>
        <a:ext cx="3642817" cy="1609414"/>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Дата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6D41B0E-0A9B-FB43-B29A-2C5A495EA0A7}" type="datetimeFigureOut">
              <a:rPr lang="ru-RU" smtClean="0"/>
              <a:t>10.12.2019</a:t>
            </a:fld>
            <a:endParaRPr lang="ru-RU"/>
          </a:p>
        </p:txBody>
      </p:sp>
      <p:sp>
        <p:nvSpPr>
          <p:cNvPr id="4" name="Нижний колонтитул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5" name="Номер слайда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2111949-EE69-F440-BF44-484174DCC2AF}" type="slidenum">
              <a:rPr lang="ru-RU" smtClean="0"/>
              <a:t>‹#›</a:t>
            </a:fld>
            <a:endParaRPr lang="ru-RU"/>
          </a:p>
        </p:txBody>
      </p:sp>
    </p:spTree>
    <p:extLst>
      <p:ext uri="{BB962C8B-B14F-4D97-AF65-F5344CB8AC3E}">
        <p14:creationId xmlns:p14="http://schemas.microsoft.com/office/powerpoint/2010/main" val="239924279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7E03F2D-4C40-8A47-B131-FA84CE0A3C0A}" type="datetimeFigureOut">
              <a:rPr lang="ru-RU" smtClean="0"/>
              <a:t>10.12.2019</a:t>
            </a:fld>
            <a:endParaRPr lang="ru-RU"/>
          </a:p>
        </p:txBody>
      </p:sp>
      <p:sp>
        <p:nvSpPr>
          <p:cNvPr id="4" name="Образ слайда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Образец текста</a:t>
            </a:r>
          </a:p>
          <a:p>
            <a:pPr lvl="1"/>
            <a:r>
              <a:rPr lang="en-US"/>
              <a:t>Второй уровень</a:t>
            </a:r>
          </a:p>
          <a:p>
            <a:pPr lvl="2"/>
            <a:r>
              <a:rPr lang="en-US"/>
              <a:t>Третий уровень</a:t>
            </a:r>
          </a:p>
          <a:p>
            <a:pPr lvl="3"/>
            <a:r>
              <a:rPr lang="en-US"/>
              <a:t>Четвертый уровень</a:t>
            </a:r>
          </a:p>
          <a:p>
            <a:pPr lvl="4"/>
            <a:r>
              <a:rPr lang="en-US"/>
              <a:t>Пятый уровень</a:t>
            </a:r>
            <a:endParaRPr lang="ru-RU"/>
          </a:p>
        </p:txBody>
      </p:sp>
      <p:sp>
        <p:nvSpPr>
          <p:cNvPr id="6" name="Нижний колонтитул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13FC40D-6FB9-1648-B027-EAD4E7DC4F2C}" type="slidenum">
              <a:rPr lang="ru-RU" smtClean="0"/>
              <a:t>‹#›</a:t>
            </a:fld>
            <a:endParaRPr lang="ru-RU"/>
          </a:p>
        </p:txBody>
      </p:sp>
    </p:spTree>
    <p:extLst>
      <p:ext uri="{BB962C8B-B14F-4D97-AF65-F5344CB8AC3E}">
        <p14:creationId xmlns:p14="http://schemas.microsoft.com/office/powerpoint/2010/main" val="4180741598"/>
      </p:ext>
    </p:extLst>
  </p:cSld>
  <p:clrMap bg1="lt1" tx1="dk1" bg2="lt2" tx2="dk2" accent1="accent1" accent2="accent2" accent3="accent3" accent4="accent4" accent5="accent5" accent6="accent6" hlink="hlink" folHlink="folHlink"/>
  <p:hf hdr="0" ftr="0" dt="0"/>
  <p:notesStyle>
    <a:lvl1pPr marL="0" algn="l" defTabSz="1219261" rtl="0" eaLnBrk="1" latinLnBrk="0" hangingPunct="1">
      <a:defRPr sz="3200" kern="1200">
        <a:solidFill>
          <a:schemeClr val="tx1"/>
        </a:solidFill>
        <a:latin typeface="+mn-lt"/>
        <a:ea typeface="+mn-ea"/>
        <a:cs typeface="+mn-cs"/>
      </a:defRPr>
    </a:lvl1pPr>
    <a:lvl2pPr marL="1219261" algn="l" defTabSz="1219261" rtl="0" eaLnBrk="1" latinLnBrk="0" hangingPunct="1">
      <a:defRPr sz="3200" kern="1200">
        <a:solidFill>
          <a:schemeClr val="tx1"/>
        </a:solidFill>
        <a:latin typeface="+mn-lt"/>
        <a:ea typeface="+mn-ea"/>
        <a:cs typeface="+mn-cs"/>
      </a:defRPr>
    </a:lvl2pPr>
    <a:lvl3pPr marL="2438522" algn="l" defTabSz="1219261" rtl="0" eaLnBrk="1" latinLnBrk="0" hangingPunct="1">
      <a:defRPr sz="3200" kern="1200">
        <a:solidFill>
          <a:schemeClr val="tx1"/>
        </a:solidFill>
        <a:latin typeface="+mn-lt"/>
        <a:ea typeface="+mn-ea"/>
        <a:cs typeface="+mn-cs"/>
      </a:defRPr>
    </a:lvl3pPr>
    <a:lvl4pPr marL="3657783" algn="l" defTabSz="1219261" rtl="0" eaLnBrk="1" latinLnBrk="0" hangingPunct="1">
      <a:defRPr sz="3200" kern="1200">
        <a:solidFill>
          <a:schemeClr val="tx1"/>
        </a:solidFill>
        <a:latin typeface="+mn-lt"/>
        <a:ea typeface="+mn-ea"/>
        <a:cs typeface="+mn-cs"/>
      </a:defRPr>
    </a:lvl4pPr>
    <a:lvl5pPr marL="4877044" algn="l" defTabSz="1219261" rtl="0" eaLnBrk="1" latinLnBrk="0" hangingPunct="1">
      <a:defRPr sz="3200" kern="1200">
        <a:solidFill>
          <a:schemeClr val="tx1"/>
        </a:solidFill>
        <a:latin typeface="+mn-lt"/>
        <a:ea typeface="+mn-ea"/>
        <a:cs typeface="+mn-cs"/>
      </a:defRPr>
    </a:lvl5pPr>
    <a:lvl6pPr marL="6096305" algn="l" defTabSz="1219261" rtl="0" eaLnBrk="1" latinLnBrk="0" hangingPunct="1">
      <a:defRPr sz="3200" kern="1200">
        <a:solidFill>
          <a:schemeClr val="tx1"/>
        </a:solidFill>
        <a:latin typeface="+mn-lt"/>
        <a:ea typeface="+mn-ea"/>
        <a:cs typeface="+mn-cs"/>
      </a:defRPr>
    </a:lvl6pPr>
    <a:lvl7pPr marL="7315566" algn="l" defTabSz="1219261" rtl="0" eaLnBrk="1" latinLnBrk="0" hangingPunct="1">
      <a:defRPr sz="3200" kern="1200">
        <a:solidFill>
          <a:schemeClr val="tx1"/>
        </a:solidFill>
        <a:latin typeface="+mn-lt"/>
        <a:ea typeface="+mn-ea"/>
        <a:cs typeface="+mn-cs"/>
      </a:defRPr>
    </a:lvl7pPr>
    <a:lvl8pPr marL="8534827" algn="l" defTabSz="1219261" rtl="0" eaLnBrk="1" latinLnBrk="0" hangingPunct="1">
      <a:defRPr sz="3200" kern="1200">
        <a:solidFill>
          <a:schemeClr val="tx1"/>
        </a:solidFill>
        <a:latin typeface="+mn-lt"/>
        <a:ea typeface="+mn-ea"/>
        <a:cs typeface="+mn-cs"/>
      </a:defRPr>
    </a:lvl8pPr>
    <a:lvl9pPr marL="9754088" algn="l" defTabSz="1219261" rtl="0" eaLnBrk="1" latinLnBrk="0" hangingPunct="1">
      <a:defRPr sz="3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013FC40D-6FB9-1648-B027-EAD4E7DC4F2C}" type="slidenum">
              <a:rPr lang="ru-RU" smtClean="0"/>
              <a:t>1</a:t>
            </a:fld>
            <a:endParaRPr lang="ru-RU"/>
          </a:p>
        </p:txBody>
      </p:sp>
    </p:spTree>
    <p:extLst>
      <p:ext uri="{BB962C8B-B14F-4D97-AF65-F5344CB8AC3E}">
        <p14:creationId xmlns:p14="http://schemas.microsoft.com/office/powerpoint/2010/main" val="15820698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fld id="{013FC40D-6FB9-1648-B027-EAD4E7DC4F2C}" type="slidenum">
              <a:rPr lang="ru-RU" smtClean="0"/>
              <a:t>17</a:t>
            </a:fld>
            <a:endParaRPr lang="ru-RU"/>
          </a:p>
        </p:txBody>
      </p:sp>
    </p:spTree>
    <p:extLst>
      <p:ext uri="{BB962C8B-B14F-4D97-AF65-F5344CB8AC3E}">
        <p14:creationId xmlns:p14="http://schemas.microsoft.com/office/powerpoint/2010/main" val="18112311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fld id="{013FC40D-6FB9-1648-B027-EAD4E7DC4F2C}" type="slidenum">
              <a:rPr lang="ru-RU" smtClean="0"/>
              <a:t>18</a:t>
            </a:fld>
            <a:endParaRPr lang="ru-RU"/>
          </a:p>
        </p:txBody>
      </p:sp>
    </p:spTree>
    <p:extLst>
      <p:ext uri="{BB962C8B-B14F-4D97-AF65-F5344CB8AC3E}">
        <p14:creationId xmlns:p14="http://schemas.microsoft.com/office/powerpoint/2010/main" val="6941755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fld id="{013FC40D-6FB9-1648-B027-EAD4E7DC4F2C}" type="slidenum">
              <a:rPr lang="ru-RU" smtClean="0"/>
              <a:t>2</a:t>
            </a:fld>
            <a:endParaRPr lang="ru-RU"/>
          </a:p>
        </p:txBody>
      </p:sp>
    </p:spTree>
    <p:extLst>
      <p:ext uri="{BB962C8B-B14F-4D97-AF65-F5344CB8AC3E}">
        <p14:creationId xmlns:p14="http://schemas.microsoft.com/office/powerpoint/2010/main" val="40072765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fld id="{013FC40D-6FB9-1648-B027-EAD4E7DC4F2C}" type="slidenum">
              <a:rPr lang="ru-RU" smtClean="0"/>
              <a:t>3</a:t>
            </a:fld>
            <a:endParaRPr lang="ru-RU"/>
          </a:p>
        </p:txBody>
      </p:sp>
    </p:spTree>
    <p:extLst>
      <p:ext uri="{BB962C8B-B14F-4D97-AF65-F5344CB8AC3E}">
        <p14:creationId xmlns:p14="http://schemas.microsoft.com/office/powerpoint/2010/main" val="1326683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fld id="{013FC40D-6FB9-1648-B027-EAD4E7DC4F2C}" type="slidenum">
              <a:rPr lang="ru-RU" smtClean="0"/>
              <a:t>4</a:t>
            </a:fld>
            <a:endParaRPr lang="ru-RU"/>
          </a:p>
        </p:txBody>
      </p:sp>
    </p:spTree>
    <p:extLst>
      <p:ext uri="{BB962C8B-B14F-4D97-AF65-F5344CB8AC3E}">
        <p14:creationId xmlns:p14="http://schemas.microsoft.com/office/powerpoint/2010/main" val="19986628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56d268d2bc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2" name="Google Shape;112;g56d268d2bc_0_2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3" name="Google Shape;113;g56d268d2bc_0_2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a:t>
            </a:fld>
            <a:endParaRPr/>
          </a:p>
        </p:txBody>
      </p:sp>
    </p:spTree>
    <p:extLst>
      <p:ext uri="{BB962C8B-B14F-4D97-AF65-F5344CB8AC3E}">
        <p14:creationId xmlns:p14="http://schemas.microsoft.com/office/powerpoint/2010/main" val="6332041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56d268d2bc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9" name="Google Shape;119;g56d268d2bc_0_3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0" name="Google Shape;120;g56d268d2bc_0_3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a:t>
            </a:fld>
            <a:endParaRPr/>
          </a:p>
        </p:txBody>
      </p:sp>
    </p:spTree>
    <p:extLst>
      <p:ext uri="{BB962C8B-B14F-4D97-AF65-F5344CB8AC3E}">
        <p14:creationId xmlns:p14="http://schemas.microsoft.com/office/powerpoint/2010/main" val="16108443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fld id="{013FC40D-6FB9-1648-B027-EAD4E7DC4F2C}" type="slidenum">
              <a:rPr lang="ru-RU" smtClean="0"/>
              <a:t>7</a:t>
            </a:fld>
            <a:endParaRPr lang="ru-RU"/>
          </a:p>
        </p:txBody>
      </p:sp>
    </p:spTree>
    <p:extLst>
      <p:ext uri="{BB962C8B-B14F-4D97-AF65-F5344CB8AC3E}">
        <p14:creationId xmlns:p14="http://schemas.microsoft.com/office/powerpoint/2010/main" val="13026730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fld id="{013FC40D-6FB9-1648-B027-EAD4E7DC4F2C}" type="slidenum">
              <a:rPr lang="ru-RU" smtClean="0"/>
              <a:t>8</a:t>
            </a:fld>
            <a:endParaRPr lang="ru-RU"/>
          </a:p>
        </p:txBody>
      </p:sp>
    </p:spTree>
    <p:extLst>
      <p:ext uri="{BB962C8B-B14F-4D97-AF65-F5344CB8AC3E}">
        <p14:creationId xmlns:p14="http://schemas.microsoft.com/office/powerpoint/2010/main" val="27072458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fld id="{013FC40D-6FB9-1648-B027-EAD4E7DC4F2C}" type="slidenum">
              <a:rPr lang="ru-RU" smtClean="0"/>
              <a:t>10</a:t>
            </a:fld>
            <a:endParaRPr lang="ru-RU"/>
          </a:p>
        </p:txBody>
      </p:sp>
    </p:spTree>
    <p:extLst>
      <p:ext uri="{BB962C8B-B14F-4D97-AF65-F5344CB8AC3E}">
        <p14:creationId xmlns:p14="http://schemas.microsoft.com/office/powerpoint/2010/main" val="19540082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56_Пользовательский макет">
    <p:bg>
      <p:bgPr>
        <a:solidFill>
          <a:schemeClr val="tx2"/>
        </a:solidFill>
        <a:effectLst/>
      </p:bgPr>
    </p:bg>
    <p:spTree>
      <p:nvGrpSpPr>
        <p:cNvPr id="1" name=""/>
        <p:cNvGrpSpPr/>
        <p:nvPr/>
      </p:nvGrpSpPr>
      <p:grpSpPr>
        <a:xfrm>
          <a:off x="0" y="0"/>
          <a:ext cx="0" cy="0"/>
          <a:chOff x="0" y="0"/>
          <a:chExt cx="0" cy="0"/>
        </a:xfrm>
      </p:grpSpPr>
      <p:sp>
        <p:nvSpPr>
          <p:cNvPr id="7" name="Заголовок 1"/>
          <p:cNvSpPr>
            <a:spLocks noGrp="1"/>
          </p:cNvSpPr>
          <p:nvPr>
            <p:ph type="title" hasCustomPrompt="1"/>
          </p:nvPr>
        </p:nvSpPr>
        <p:spPr>
          <a:xfrm>
            <a:off x="12913667" y="8082930"/>
            <a:ext cx="8784976" cy="2029316"/>
          </a:xfrm>
          <a:prstGeom prst="rect">
            <a:avLst/>
          </a:prstGeom>
        </p:spPr>
        <p:txBody>
          <a:bodyPr>
            <a:noAutofit/>
          </a:bodyPr>
          <a:lstStyle>
            <a:lvl1pPr marL="0" marR="0" indent="0" algn="r" defTabSz="2438645" rtl="0" eaLnBrk="1" fontAlgn="auto" latinLnBrk="0" hangingPunct="1">
              <a:lnSpc>
                <a:spcPct val="85000"/>
              </a:lnSpc>
              <a:spcBef>
                <a:spcPct val="0"/>
              </a:spcBef>
              <a:spcAft>
                <a:spcPts val="0"/>
              </a:spcAft>
              <a:buClrTx/>
              <a:buSzTx/>
              <a:buFontTx/>
              <a:buNone/>
              <a:tabLst>
                <a:tab pos="3641907" algn="l"/>
              </a:tabLst>
              <a:defRPr sz="13001" b="1" i="0" baseline="0">
                <a:solidFill>
                  <a:schemeClr val="bg2"/>
                </a:solidFill>
                <a:latin typeface="Tahoma" charset="0"/>
                <a:ea typeface="Tahoma" charset="0"/>
                <a:cs typeface="Tahoma" charset="0"/>
              </a:defRPr>
            </a:lvl1pPr>
          </a:lstStyle>
          <a:p>
            <a:r>
              <a:rPr lang="en-US"/>
              <a:t>Name file</a:t>
            </a:r>
            <a:endParaRPr lang="ru-RU" dirty="0"/>
          </a:p>
        </p:txBody>
      </p:sp>
      <p:sp>
        <p:nvSpPr>
          <p:cNvPr id="4" name="Рисунок 3"/>
          <p:cNvSpPr>
            <a:spLocks noGrp="1"/>
          </p:cNvSpPr>
          <p:nvPr>
            <p:ph type="pic" sz="quarter" idx="33"/>
          </p:nvPr>
        </p:nvSpPr>
        <p:spPr>
          <a:xfrm>
            <a:off x="0" y="-12701"/>
            <a:ext cx="12080341" cy="13730289"/>
          </a:xfrm>
          <a:custGeom>
            <a:avLst/>
            <a:gdLst>
              <a:gd name="connsiteX0" fmla="*/ 7158 w 8905931"/>
              <a:gd name="connsiteY0" fmla="*/ 0 h 13717589"/>
              <a:gd name="connsiteX1" fmla="*/ 8905931 w 8905931"/>
              <a:gd name="connsiteY1" fmla="*/ 0 h 13717589"/>
              <a:gd name="connsiteX2" fmla="*/ 7356634 w 8905931"/>
              <a:gd name="connsiteY2" fmla="*/ 3360608 h 13717589"/>
              <a:gd name="connsiteX3" fmla="*/ 3438030 w 8905931"/>
              <a:gd name="connsiteY3" fmla="*/ 5120817 h 13717589"/>
              <a:gd name="connsiteX4" fmla="*/ 5646107 w 8905931"/>
              <a:gd name="connsiteY4" fmla="*/ 7030061 h 13717589"/>
              <a:gd name="connsiteX5" fmla="*/ 2505132 w 8905931"/>
              <a:gd name="connsiteY5" fmla="*/ 13717589 h 13717589"/>
              <a:gd name="connsiteX6" fmla="*/ 7158 w 8905931"/>
              <a:gd name="connsiteY6" fmla="*/ 13717589 h 13717589"/>
              <a:gd name="connsiteX7" fmla="*/ 0 w 8905931"/>
              <a:gd name="connsiteY7" fmla="*/ 6634863 h 13717589"/>
              <a:gd name="connsiteX8" fmla="*/ 3394129 w 8905931"/>
              <a:gd name="connsiteY8" fmla="*/ 5116029 h 13717589"/>
              <a:gd name="connsiteX9" fmla="*/ 0 w 8905931"/>
              <a:gd name="connsiteY9" fmla="*/ 2295337 h 13717589"/>
              <a:gd name="connsiteX0" fmla="*/ 7158 w 11508554"/>
              <a:gd name="connsiteY0" fmla="*/ 0 h 13717589"/>
              <a:gd name="connsiteX1" fmla="*/ 8905931 w 11508554"/>
              <a:gd name="connsiteY1" fmla="*/ 0 h 13717589"/>
              <a:gd name="connsiteX2" fmla="*/ 11456994 w 11508554"/>
              <a:gd name="connsiteY2" fmla="*/ 1531808 h 13717589"/>
              <a:gd name="connsiteX3" fmla="*/ 3438030 w 11508554"/>
              <a:gd name="connsiteY3" fmla="*/ 5120817 h 13717589"/>
              <a:gd name="connsiteX4" fmla="*/ 5646107 w 11508554"/>
              <a:gd name="connsiteY4" fmla="*/ 7030061 h 13717589"/>
              <a:gd name="connsiteX5" fmla="*/ 2505132 w 11508554"/>
              <a:gd name="connsiteY5" fmla="*/ 13717589 h 13717589"/>
              <a:gd name="connsiteX6" fmla="*/ 7158 w 11508554"/>
              <a:gd name="connsiteY6" fmla="*/ 13717589 h 13717589"/>
              <a:gd name="connsiteX7" fmla="*/ 0 w 11508554"/>
              <a:gd name="connsiteY7" fmla="*/ 6634863 h 13717589"/>
              <a:gd name="connsiteX8" fmla="*/ 3394129 w 11508554"/>
              <a:gd name="connsiteY8" fmla="*/ 5116029 h 13717589"/>
              <a:gd name="connsiteX9" fmla="*/ 0 w 11508554"/>
              <a:gd name="connsiteY9" fmla="*/ 2295337 h 13717589"/>
              <a:gd name="connsiteX10" fmla="*/ 7158 w 11508554"/>
              <a:gd name="connsiteY10" fmla="*/ 0 h 13717589"/>
              <a:gd name="connsiteX0" fmla="*/ 7158 w 11508554"/>
              <a:gd name="connsiteY0" fmla="*/ 0 h 13717589"/>
              <a:gd name="connsiteX1" fmla="*/ 8905931 w 11508554"/>
              <a:gd name="connsiteY1" fmla="*/ 0 h 13717589"/>
              <a:gd name="connsiteX2" fmla="*/ 11456994 w 11508554"/>
              <a:gd name="connsiteY2" fmla="*/ 1531808 h 13717589"/>
              <a:gd name="connsiteX3" fmla="*/ 3438030 w 11508554"/>
              <a:gd name="connsiteY3" fmla="*/ 5120817 h 13717589"/>
              <a:gd name="connsiteX4" fmla="*/ 7945374 w 11508554"/>
              <a:gd name="connsiteY4" fmla="*/ 8925536 h 13717589"/>
              <a:gd name="connsiteX5" fmla="*/ 2505132 w 11508554"/>
              <a:gd name="connsiteY5" fmla="*/ 13717589 h 13717589"/>
              <a:gd name="connsiteX6" fmla="*/ 7158 w 11508554"/>
              <a:gd name="connsiteY6" fmla="*/ 13717589 h 13717589"/>
              <a:gd name="connsiteX7" fmla="*/ 0 w 11508554"/>
              <a:gd name="connsiteY7" fmla="*/ 6634863 h 13717589"/>
              <a:gd name="connsiteX8" fmla="*/ 3394129 w 11508554"/>
              <a:gd name="connsiteY8" fmla="*/ 5116029 h 13717589"/>
              <a:gd name="connsiteX9" fmla="*/ 0 w 11508554"/>
              <a:gd name="connsiteY9" fmla="*/ 2295337 h 13717589"/>
              <a:gd name="connsiteX10" fmla="*/ 7158 w 11508554"/>
              <a:gd name="connsiteY10" fmla="*/ 0 h 13717589"/>
              <a:gd name="connsiteX0" fmla="*/ 7158 w 11508554"/>
              <a:gd name="connsiteY0" fmla="*/ 0 h 13717589"/>
              <a:gd name="connsiteX1" fmla="*/ 8905931 w 11508554"/>
              <a:gd name="connsiteY1" fmla="*/ 0 h 13717589"/>
              <a:gd name="connsiteX2" fmla="*/ 11456994 w 11508554"/>
              <a:gd name="connsiteY2" fmla="*/ 1531808 h 13717589"/>
              <a:gd name="connsiteX3" fmla="*/ 3438030 w 11508554"/>
              <a:gd name="connsiteY3" fmla="*/ 5120817 h 13717589"/>
              <a:gd name="connsiteX4" fmla="*/ 7945374 w 11508554"/>
              <a:gd name="connsiteY4" fmla="*/ 8925536 h 13717589"/>
              <a:gd name="connsiteX5" fmla="*/ 5704946 w 11508554"/>
              <a:gd name="connsiteY5" fmla="*/ 13708064 h 13717589"/>
              <a:gd name="connsiteX6" fmla="*/ 7158 w 11508554"/>
              <a:gd name="connsiteY6" fmla="*/ 13717589 h 13717589"/>
              <a:gd name="connsiteX7" fmla="*/ 0 w 11508554"/>
              <a:gd name="connsiteY7" fmla="*/ 6634863 h 13717589"/>
              <a:gd name="connsiteX8" fmla="*/ 3394129 w 11508554"/>
              <a:gd name="connsiteY8" fmla="*/ 5116029 h 13717589"/>
              <a:gd name="connsiteX9" fmla="*/ 0 w 11508554"/>
              <a:gd name="connsiteY9" fmla="*/ 2295337 h 13717589"/>
              <a:gd name="connsiteX10" fmla="*/ 7158 w 11508554"/>
              <a:gd name="connsiteY10" fmla="*/ 0 h 13717589"/>
              <a:gd name="connsiteX0" fmla="*/ 7158 w 11508554"/>
              <a:gd name="connsiteY0" fmla="*/ 0 h 13717589"/>
              <a:gd name="connsiteX1" fmla="*/ 8905931 w 11508554"/>
              <a:gd name="connsiteY1" fmla="*/ 0 h 13717589"/>
              <a:gd name="connsiteX2" fmla="*/ 11456994 w 11508554"/>
              <a:gd name="connsiteY2" fmla="*/ 1531808 h 13717589"/>
              <a:gd name="connsiteX3" fmla="*/ 3438030 w 11508554"/>
              <a:gd name="connsiteY3" fmla="*/ 5120817 h 13717589"/>
              <a:gd name="connsiteX4" fmla="*/ 7945374 w 11508554"/>
              <a:gd name="connsiteY4" fmla="*/ 8925536 h 13717589"/>
              <a:gd name="connsiteX5" fmla="*/ 5704946 w 11508554"/>
              <a:gd name="connsiteY5" fmla="*/ 13708064 h 13717589"/>
              <a:gd name="connsiteX6" fmla="*/ 7158 w 11508554"/>
              <a:gd name="connsiteY6" fmla="*/ 13717589 h 13717589"/>
              <a:gd name="connsiteX7" fmla="*/ 0 w 11508554"/>
              <a:gd name="connsiteY7" fmla="*/ 6634863 h 13717589"/>
              <a:gd name="connsiteX8" fmla="*/ 3394129 w 11508554"/>
              <a:gd name="connsiteY8" fmla="*/ 5116029 h 13717589"/>
              <a:gd name="connsiteX9" fmla="*/ 0 w 11508554"/>
              <a:gd name="connsiteY9" fmla="*/ 2295337 h 13717589"/>
              <a:gd name="connsiteX10" fmla="*/ 7158 w 11508554"/>
              <a:gd name="connsiteY10" fmla="*/ 0 h 13717589"/>
              <a:gd name="connsiteX0" fmla="*/ 7158 w 11470703"/>
              <a:gd name="connsiteY0" fmla="*/ 0 h 13717589"/>
              <a:gd name="connsiteX1" fmla="*/ 8905931 w 11470703"/>
              <a:gd name="connsiteY1" fmla="*/ 0 h 13717589"/>
              <a:gd name="connsiteX2" fmla="*/ 11418673 w 11470703"/>
              <a:gd name="connsiteY2" fmla="*/ 1522283 h 13717589"/>
              <a:gd name="connsiteX3" fmla="*/ 3438030 w 11470703"/>
              <a:gd name="connsiteY3" fmla="*/ 5120817 h 13717589"/>
              <a:gd name="connsiteX4" fmla="*/ 7945374 w 11470703"/>
              <a:gd name="connsiteY4" fmla="*/ 8925536 h 13717589"/>
              <a:gd name="connsiteX5" fmla="*/ 5704946 w 11470703"/>
              <a:gd name="connsiteY5" fmla="*/ 13708064 h 13717589"/>
              <a:gd name="connsiteX6" fmla="*/ 7158 w 11470703"/>
              <a:gd name="connsiteY6" fmla="*/ 13717589 h 13717589"/>
              <a:gd name="connsiteX7" fmla="*/ 0 w 11470703"/>
              <a:gd name="connsiteY7" fmla="*/ 6634863 h 13717589"/>
              <a:gd name="connsiteX8" fmla="*/ 3394129 w 11470703"/>
              <a:gd name="connsiteY8" fmla="*/ 5116029 h 13717589"/>
              <a:gd name="connsiteX9" fmla="*/ 0 w 11470703"/>
              <a:gd name="connsiteY9" fmla="*/ 2295337 h 13717589"/>
              <a:gd name="connsiteX10" fmla="*/ 7158 w 11470703"/>
              <a:gd name="connsiteY10" fmla="*/ 0 h 13717589"/>
              <a:gd name="connsiteX0" fmla="*/ 7158 w 12086585"/>
              <a:gd name="connsiteY0" fmla="*/ 0 h 13717589"/>
              <a:gd name="connsiteX1" fmla="*/ 12086585 w 12086585"/>
              <a:gd name="connsiteY1" fmla="*/ 0 h 13717589"/>
              <a:gd name="connsiteX2" fmla="*/ 11418673 w 12086585"/>
              <a:gd name="connsiteY2" fmla="*/ 1522283 h 13717589"/>
              <a:gd name="connsiteX3" fmla="*/ 3438030 w 12086585"/>
              <a:gd name="connsiteY3" fmla="*/ 5120817 h 13717589"/>
              <a:gd name="connsiteX4" fmla="*/ 7945374 w 12086585"/>
              <a:gd name="connsiteY4" fmla="*/ 8925536 h 13717589"/>
              <a:gd name="connsiteX5" fmla="*/ 5704946 w 12086585"/>
              <a:gd name="connsiteY5" fmla="*/ 13708064 h 13717589"/>
              <a:gd name="connsiteX6" fmla="*/ 7158 w 12086585"/>
              <a:gd name="connsiteY6" fmla="*/ 13717589 h 13717589"/>
              <a:gd name="connsiteX7" fmla="*/ 0 w 12086585"/>
              <a:gd name="connsiteY7" fmla="*/ 6634863 h 13717589"/>
              <a:gd name="connsiteX8" fmla="*/ 3394129 w 12086585"/>
              <a:gd name="connsiteY8" fmla="*/ 5116029 h 13717589"/>
              <a:gd name="connsiteX9" fmla="*/ 0 w 12086585"/>
              <a:gd name="connsiteY9" fmla="*/ 2295337 h 13717589"/>
              <a:gd name="connsiteX10" fmla="*/ 7158 w 12086585"/>
              <a:gd name="connsiteY10" fmla="*/ 0 h 13717589"/>
              <a:gd name="connsiteX0" fmla="*/ 7158 w 12099359"/>
              <a:gd name="connsiteY0" fmla="*/ 12700 h 13730289"/>
              <a:gd name="connsiteX1" fmla="*/ 12099359 w 12099359"/>
              <a:gd name="connsiteY1" fmla="*/ 0 h 13730289"/>
              <a:gd name="connsiteX2" fmla="*/ 11418673 w 12099359"/>
              <a:gd name="connsiteY2" fmla="*/ 1534983 h 13730289"/>
              <a:gd name="connsiteX3" fmla="*/ 3438030 w 12099359"/>
              <a:gd name="connsiteY3" fmla="*/ 5133517 h 13730289"/>
              <a:gd name="connsiteX4" fmla="*/ 7945374 w 12099359"/>
              <a:gd name="connsiteY4" fmla="*/ 8938236 h 13730289"/>
              <a:gd name="connsiteX5" fmla="*/ 5704946 w 12099359"/>
              <a:gd name="connsiteY5" fmla="*/ 13720764 h 13730289"/>
              <a:gd name="connsiteX6" fmla="*/ 7158 w 12099359"/>
              <a:gd name="connsiteY6" fmla="*/ 13730289 h 13730289"/>
              <a:gd name="connsiteX7" fmla="*/ 0 w 12099359"/>
              <a:gd name="connsiteY7" fmla="*/ 6647563 h 13730289"/>
              <a:gd name="connsiteX8" fmla="*/ 3394129 w 12099359"/>
              <a:gd name="connsiteY8" fmla="*/ 5128729 h 13730289"/>
              <a:gd name="connsiteX9" fmla="*/ 0 w 12099359"/>
              <a:gd name="connsiteY9" fmla="*/ 2308037 h 13730289"/>
              <a:gd name="connsiteX10" fmla="*/ 7158 w 12099359"/>
              <a:gd name="connsiteY10" fmla="*/ 12700 h 13730289"/>
              <a:gd name="connsiteX0" fmla="*/ 7158 w 12150454"/>
              <a:gd name="connsiteY0" fmla="*/ 12700 h 13730289"/>
              <a:gd name="connsiteX1" fmla="*/ 12150454 w 12150454"/>
              <a:gd name="connsiteY1" fmla="*/ 0 h 13730289"/>
              <a:gd name="connsiteX2" fmla="*/ 11418673 w 12150454"/>
              <a:gd name="connsiteY2" fmla="*/ 1534983 h 13730289"/>
              <a:gd name="connsiteX3" fmla="*/ 3438030 w 12150454"/>
              <a:gd name="connsiteY3" fmla="*/ 5133517 h 13730289"/>
              <a:gd name="connsiteX4" fmla="*/ 7945374 w 12150454"/>
              <a:gd name="connsiteY4" fmla="*/ 8938236 h 13730289"/>
              <a:gd name="connsiteX5" fmla="*/ 5704946 w 12150454"/>
              <a:gd name="connsiteY5" fmla="*/ 13720764 h 13730289"/>
              <a:gd name="connsiteX6" fmla="*/ 7158 w 12150454"/>
              <a:gd name="connsiteY6" fmla="*/ 13730289 h 13730289"/>
              <a:gd name="connsiteX7" fmla="*/ 0 w 12150454"/>
              <a:gd name="connsiteY7" fmla="*/ 6647563 h 13730289"/>
              <a:gd name="connsiteX8" fmla="*/ 3394129 w 12150454"/>
              <a:gd name="connsiteY8" fmla="*/ 5128729 h 13730289"/>
              <a:gd name="connsiteX9" fmla="*/ 0 w 12150454"/>
              <a:gd name="connsiteY9" fmla="*/ 2308037 h 13730289"/>
              <a:gd name="connsiteX10" fmla="*/ 7158 w 12150454"/>
              <a:gd name="connsiteY10" fmla="*/ 12700 h 13730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50454" h="13730289">
                <a:moveTo>
                  <a:pt x="7158" y="12700"/>
                </a:moveTo>
                <a:lnTo>
                  <a:pt x="12150454" y="0"/>
                </a:lnTo>
                <a:cubicBezTo>
                  <a:pt x="11325742" y="1807293"/>
                  <a:pt x="11959917" y="377723"/>
                  <a:pt x="11418673" y="1534983"/>
                </a:cubicBezTo>
                <a:cubicBezTo>
                  <a:pt x="9903935" y="2188390"/>
                  <a:pt x="4262233" y="4778954"/>
                  <a:pt x="3438030" y="5133517"/>
                </a:cubicBezTo>
                <a:cubicBezTo>
                  <a:pt x="4192970" y="5841887"/>
                  <a:pt x="6911372" y="8080072"/>
                  <a:pt x="7945374" y="8938236"/>
                </a:cubicBezTo>
                <a:cubicBezTo>
                  <a:pt x="6695210" y="11588129"/>
                  <a:pt x="6619708" y="11704962"/>
                  <a:pt x="5704946" y="13720764"/>
                </a:cubicBezTo>
                <a:lnTo>
                  <a:pt x="7158" y="13730289"/>
                </a:lnTo>
                <a:lnTo>
                  <a:pt x="0" y="6647563"/>
                </a:lnTo>
                <a:lnTo>
                  <a:pt x="3394129" y="5128729"/>
                </a:lnTo>
                <a:lnTo>
                  <a:pt x="0" y="2308037"/>
                </a:lnTo>
                <a:lnTo>
                  <a:pt x="7158" y="12700"/>
                </a:lnTo>
                <a:close/>
              </a:path>
            </a:pathLst>
          </a:custGeom>
          <a:pattFill prst="lgCheck">
            <a:fgClr>
              <a:schemeClr val="tx1">
                <a:lumMod val="75000"/>
                <a:lumOff val="25000"/>
              </a:schemeClr>
            </a:fgClr>
            <a:bgClr>
              <a:schemeClr val="tx1">
                <a:lumMod val="90000"/>
                <a:lumOff val="1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lvl1pPr>
              <a:defRPr lang="ru-RU" sz="800" dirty="0"/>
            </a:lvl1pPr>
          </a:lstStyle>
          <a:p>
            <a:pPr lvl="0" algn="ctr"/>
            <a:endParaRPr lang="ru-RU" dirty="0"/>
          </a:p>
        </p:txBody>
      </p:sp>
      <p:cxnSp>
        <p:nvCxnSpPr>
          <p:cNvPr id="5" name="Прямая соединительная линия 4"/>
          <p:cNvCxnSpPr/>
          <p:nvPr userDrawn="1"/>
        </p:nvCxnSpPr>
        <p:spPr>
          <a:xfrm flipV="1">
            <a:off x="-51390" y="0"/>
            <a:ext cx="14817955" cy="6634862"/>
          </a:xfrm>
          <a:prstGeom prst="line">
            <a:avLst/>
          </a:prstGeom>
          <a:noFill/>
          <a:ln>
            <a:solidFill>
              <a:schemeClr val="tx2">
                <a:lumMod val="20000"/>
                <a:lumOff val="80000"/>
                <a:alpha val="3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6" name="Прямая соединительная линия 5"/>
          <p:cNvCxnSpPr/>
          <p:nvPr userDrawn="1"/>
        </p:nvCxnSpPr>
        <p:spPr>
          <a:xfrm flipV="1">
            <a:off x="5640859" y="36963"/>
            <a:ext cx="6408712" cy="13699554"/>
          </a:xfrm>
          <a:prstGeom prst="line">
            <a:avLst/>
          </a:prstGeom>
          <a:noFill/>
          <a:ln>
            <a:solidFill>
              <a:schemeClr val="tx2">
                <a:lumMod val="20000"/>
                <a:lumOff val="80000"/>
                <a:alpha val="3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8" name="Прямая соединительная линия 7"/>
          <p:cNvCxnSpPr/>
          <p:nvPr userDrawn="1"/>
        </p:nvCxnSpPr>
        <p:spPr>
          <a:xfrm>
            <a:off x="-51391" y="2233939"/>
            <a:ext cx="13633748" cy="11449272"/>
          </a:xfrm>
          <a:prstGeom prst="line">
            <a:avLst/>
          </a:prstGeom>
          <a:noFill/>
          <a:ln>
            <a:solidFill>
              <a:schemeClr val="tx2">
                <a:lumMod val="20000"/>
                <a:lumOff val="80000"/>
                <a:alpha val="35000"/>
              </a:schemeClr>
            </a:solidFill>
          </a:ln>
        </p:spPr>
        <p:style>
          <a:lnRef idx="2">
            <a:schemeClr val="accent1">
              <a:shade val="50000"/>
            </a:schemeClr>
          </a:lnRef>
          <a:fillRef idx="1">
            <a:schemeClr val="accent1"/>
          </a:fillRef>
          <a:effectRef idx="0">
            <a:schemeClr val="accent1"/>
          </a:effectRef>
          <a:fontRef idx="minor">
            <a:schemeClr val="lt1"/>
          </a:fontRef>
        </p:style>
      </p:cxnSp>
    </p:spTree>
    <p:extLst>
      <p:ext uri="{BB962C8B-B14F-4D97-AF65-F5344CB8AC3E}">
        <p14:creationId xmlns:p14="http://schemas.microsoft.com/office/powerpoint/2010/main" val="16648604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04_Пользовательский макет">
    <p:spTree>
      <p:nvGrpSpPr>
        <p:cNvPr id="1" name=""/>
        <p:cNvGrpSpPr/>
        <p:nvPr/>
      </p:nvGrpSpPr>
      <p:grpSpPr>
        <a:xfrm>
          <a:off x="0" y="0"/>
          <a:ext cx="0" cy="0"/>
          <a:chOff x="0" y="0"/>
          <a:chExt cx="0" cy="0"/>
        </a:xfrm>
      </p:grpSpPr>
      <p:sp>
        <p:nvSpPr>
          <p:cNvPr id="15" name="Текст 3"/>
          <p:cNvSpPr>
            <a:spLocks noGrp="1"/>
          </p:cNvSpPr>
          <p:nvPr>
            <p:ph type="body" sz="quarter" idx="36" hasCustomPrompt="1"/>
          </p:nvPr>
        </p:nvSpPr>
        <p:spPr>
          <a:xfrm>
            <a:off x="2904557" y="4642546"/>
            <a:ext cx="8166950" cy="2083869"/>
          </a:xfrm>
          <a:prstGeom prst="rect">
            <a:avLst/>
          </a:prstGeom>
        </p:spPr>
        <p:txBody>
          <a:bodyPr/>
          <a:lstStyle>
            <a:lvl1pPr algn="l">
              <a:defRPr lang="en-US" sz="2600" b="0" i="0" baseline="0" dirty="0">
                <a:solidFill>
                  <a:schemeClr val="tx2"/>
                </a:solidFill>
                <a:latin typeface="Tahoma" charset="0"/>
                <a:ea typeface="Tahoma" charset="0"/>
                <a:cs typeface="Tahoma" charset="0"/>
              </a:defRPr>
            </a:lvl1pPr>
          </a:lstStyle>
          <a:p>
            <a:pPr marL="0" lvl="0" indent="0">
              <a:lnSpc>
                <a:spcPct val="150000"/>
              </a:lnSpc>
              <a:buNone/>
            </a:pPr>
            <a:r>
              <a:rPr lang="en-US" dirty="0"/>
              <a:t>Example text</a:t>
            </a:r>
          </a:p>
        </p:txBody>
      </p:sp>
      <p:sp>
        <p:nvSpPr>
          <p:cNvPr id="12" name="Текст 3"/>
          <p:cNvSpPr>
            <a:spLocks noGrp="1"/>
          </p:cNvSpPr>
          <p:nvPr>
            <p:ph type="body" sz="quarter" idx="45" hasCustomPrompt="1"/>
          </p:nvPr>
        </p:nvSpPr>
        <p:spPr>
          <a:xfrm>
            <a:off x="2904556" y="6796968"/>
            <a:ext cx="8166950" cy="2083869"/>
          </a:xfrm>
          <a:prstGeom prst="rect">
            <a:avLst/>
          </a:prstGeom>
        </p:spPr>
        <p:txBody>
          <a:bodyPr/>
          <a:lstStyle>
            <a:lvl1pPr algn="l">
              <a:defRPr lang="en-US" sz="2600" b="0" i="0" baseline="0" dirty="0">
                <a:solidFill>
                  <a:schemeClr val="tx2"/>
                </a:solidFill>
                <a:latin typeface="Tahoma" charset="0"/>
                <a:ea typeface="Tahoma" charset="0"/>
                <a:cs typeface="Tahoma" charset="0"/>
              </a:defRPr>
            </a:lvl1pPr>
          </a:lstStyle>
          <a:p>
            <a:pPr marL="0" lvl="0" indent="0">
              <a:lnSpc>
                <a:spcPct val="150000"/>
              </a:lnSpc>
              <a:buNone/>
            </a:pPr>
            <a:r>
              <a:rPr lang="en-US"/>
              <a:t>Example text-</a:t>
            </a:r>
            <a:endParaRPr lang="en-US" dirty="0"/>
          </a:p>
        </p:txBody>
      </p:sp>
      <p:sp>
        <p:nvSpPr>
          <p:cNvPr id="13" name="Текст 3"/>
          <p:cNvSpPr>
            <a:spLocks noGrp="1"/>
          </p:cNvSpPr>
          <p:nvPr>
            <p:ph type="body" sz="quarter" idx="46" hasCustomPrompt="1"/>
          </p:nvPr>
        </p:nvSpPr>
        <p:spPr>
          <a:xfrm>
            <a:off x="2904555" y="8951390"/>
            <a:ext cx="8166950" cy="2083869"/>
          </a:xfrm>
          <a:prstGeom prst="rect">
            <a:avLst/>
          </a:prstGeom>
        </p:spPr>
        <p:txBody>
          <a:bodyPr/>
          <a:lstStyle>
            <a:lvl1pPr algn="l">
              <a:defRPr lang="en-US" sz="2600" b="0" i="0" baseline="0" dirty="0">
                <a:solidFill>
                  <a:schemeClr val="tx2"/>
                </a:solidFill>
                <a:latin typeface="Tahoma" charset="0"/>
                <a:ea typeface="Tahoma" charset="0"/>
                <a:cs typeface="Tahoma" charset="0"/>
              </a:defRPr>
            </a:lvl1pPr>
          </a:lstStyle>
          <a:p>
            <a:pPr marL="0" lvl="0" indent="0">
              <a:lnSpc>
                <a:spcPct val="150000"/>
              </a:lnSpc>
              <a:buNone/>
            </a:pPr>
            <a:r>
              <a:rPr lang="en-US"/>
              <a:t>Example text-</a:t>
            </a:r>
            <a:endParaRPr lang="en-US" dirty="0"/>
          </a:p>
        </p:txBody>
      </p:sp>
      <p:sp>
        <p:nvSpPr>
          <p:cNvPr id="19" name="Рисунок 18"/>
          <p:cNvSpPr>
            <a:spLocks noGrp="1"/>
          </p:cNvSpPr>
          <p:nvPr>
            <p:ph type="pic" sz="quarter" idx="43"/>
          </p:nvPr>
        </p:nvSpPr>
        <p:spPr>
          <a:xfrm>
            <a:off x="15585683" y="3391124"/>
            <a:ext cx="4280863" cy="4280863"/>
          </a:xfrm>
          <a:custGeom>
            <a:avLst/>
            <a:gdLst>
              <a:gd name="connsiteX0" fmla="*/ 4201947 w 8403894"/>
              <a:gd name="connsiteY0" fmla="*/ 0 h 8403894"/>
              <a:gd name="connsiteX1" fmla="*/ 8403894 w 8403894"/>
              <a:gd name="connsiteY1" fmla="*/ 4201947 h 8403894"/>
              <a:gd name="connsiteX2" fmla="*/ 4201947 w 8403894"/>
              <a:gd name="connsiteY2" fmla="*/ 8403894 h 8403894"/>
              <a:gd name="connsiteX3" fmla="*/ 0 w 8403894"/>
              <a:gd name="connsiteY3" fmla="*/ 4201947 h 8403894"/>
              <a:gd name="connsiteX4" fmla="*/ 4201947 w 8403894"/>
              <a:gd name="connsiteY4" fmla="*/ 0 h 8403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03894" h="8403894">
                <a:moveTo>
                  <a:pt x="4201947" y="0"/>
                </a:moveTo>
                <a:cubicBezTo>
                  <a:pt x="6522618" y="0"/>
                  <a:pt x="8403894" y="1881276"/>
                  <a:pt x="8403894" y="4201947"/>
                </a:cubicBezTo>
                <a:cubicBezTo>
                  <a:pt x="8403894" y="6522618"/>
                  <a:pt x="6522618" y="8403894"/>
                  <a:pt x="4201947" y="8403894"/>
                </a:cubicBezTo>
                <a:cubicBezTo>
                  <a:pt x="1881276" y="8403894"/>
                  <a:pt x="0" y="6522618"/>
                  <a:pt x="0" y="4201947"/>
                </a:cubicBezTo>
                <a:cubicBezTo>
                  <a:pt x="0" y="1881276"/>
                  <a:pt x="1881276" y="0"/>
                  <a:pt x="4201947" y="0"/>
                </a:cubicBezTo>
                <a:close/>
              </a:path>
            </a:pathLst>
          </a:custGeom>
          <a:pattFill prst="lgCheck">
            <a:fgClr>
              <a:schemeClr val="tx2">
                <a:lumMod val="25000"/>
                <a:lumOff val="75000"/>
              </a:schemeClr>
            </a:fgClr>
            <a:bgClr>
              <a:schemeClr val="tx2">
                <a:lumMod val="10000"/>
                <a:lumOff val="9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lvl1pPr>
              <a:defRPr lang="en-US" sz="800" dirty="0"/>
            </a:lvl1pPr>
          </a:lstStyle>
          <a:p>
            <a:pPr lvl="0" algn="ctr"/>
            <a:endParaRPr lang="en-US" dirty="0"/>
          </a:p>
        </p:txBody>
      </p:sp>
      <p:sp>
        <p:nvSpPr>
          <p:cNvPr id="20" name="Рисунок 19"/>
          <p:cNvSpPr>
            <a:spLocks noGrp="1"/>
          </p:cNvSpPr>
          <p:nvPr>
            <p:ph type="pic" sz="quarter" idx="44"/>
          </p:nvPr>
        </p:nvSpPr>
        <p:spPr>
          <a:xfrm>
            <a:off x="12870067" y="7209029"/>
            <a:ext cx="4280863" cy="4280863"/>
          </a:xfrm>
          <a:custGeom>
            <a:avLst/>
            <a:gdLst>
              <a:gd name="connsiteX0" fmla="*/ 4201947 w 8403894"/>
              <a:gd name="connsiteY0" fmla="*/ 0 h 8403894"/>
              <a:gd name="connsiteX1" fmla="*/ 8403894 w 8403894"/>
              <a:gd name="connsiteY1" fmla="*/ 4201947 h 8403894"/>
              <a:gd name="connsiteX2" fmla="*/ 4201947 w 8403894"/>
              <a:gd name="connsiteY2" fmla="*/ 8403894 h 8403894"/>
              <a:gd name="connsiteX3" fmla="*/ 0 w 8403894"/>
              <a:gd name="connsiteY3" fmla="*/ 4201947 h 8403894"/>
              <a:gd name="connsiteX4" fmla="*/ 4201947 w 8403894"/>
              <a:gd name="connsiteY4" fmla="*/ 0 h 8403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03894" h="8403894">
                <a:moveTo>
                  <a:pt x="4201947" y="0"/>
                </a:moveTo>
                <a:cubicBezTo>
                  <a:pt x="6522618" y="0"/>
                  <a:pt x="8403894" y="1881276"/>
                  <a:pt x="8403894" y="4201947"/>
                </a:cubicBezTo>
                <a:cubicBezTo>
                  <a:pt x="8403894" y="6522618"/>
                  <a:pt x="6522618" y="8403894"/>
                  <a:pt x="4201947" y="8403894"/>
                </a:cubicBezTo>
                <a:cubicBezTo>
                  <a:pt x="1881276" y="8403894"/>
                  <a:pt x="0" y="6522618"/>
                  <a:pt x="0" y="4201947"/>
                </a:cubicBezTo>
                <a:cubicBezTo>
                  <a:pt x="0" y="1881276"/>
                  <a:pt x="1881276" y="0"/>
                  <a:pt x="4201947" y="0"/>
                </a:cubicBezTo>
                <a:close/>
              </a:path>
            </a:pathLst>
          </a:custGeom>
          <a:pattFill prst="lgCheck">
            <a:fgClr>
              <a:schemeClr val="tx2">
                <a:lumMod val="25000"/>
                <a:lumOff val="75000"/>
              </a:schemeClr>
            </a:fgClr>
            <a:bgClr>
              <a:schemeClr val="tx2">
                <a:lumMod val="10000"/>
                <a:lumOff val="9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lvl1pPr>
              <a:defRPr lang="en-US" sz="800" dirty="0"/>
            </a:lvl1pPr>
          </a:lstStyle>
          <a:p>
            <a:pPr lvl="0" algn="ctr"/>
            <a:endParaRPr lang="en-US" dirty="0"/>
          </a:p>
        </p:txBody>
      </p:sp>
      <p:sp>
        <p:nvSpPr>
          <p:cNvPr id="21" name="Рисунок 20"/>
          <p:cNvSpPr>
            <a:spLocks noGrp="1"/>
          </p:cNvSpPr>
          <p:nvPr>
            <p:ph type="pic" sz="quarter" idx="47"/>
          </p:nvPr>
        </p:nvSpPr>
        <p:spPr>
          <a:xfrm>
            <a:off x="18301298" y="7258451"/>
            <a:ext cx="4280863" cy="4280863"/>
          </a:xfrm>
          <a:custGeom>
            <a:avLst/>
            <a:gdLst>
              <a:gd name="connsiteX0" fmla="*/ 4201947 w 8403894"/>
              <a:gd name="connsiteY0" fmla="*/ 0 h 8403894"/>
              <a:gd name="connsiteX1" fmla="*/ 8403894 w 8403894"/>
              <a:gd name="connsiteY1" fmla="*/ 4201947 h 8403894"/>
              <a:gd name="connsiteX2" fmla="*/ 4201947 w 8403894"/>
              <a:gd name="connsiteY2" fmla="*/ 8403894 h 8403894"/>
              <a:gd name="connsiteX3" fmla="*/ 0 w 8403894"/>
              <a:gd name="connsiteY3" fmla="*/ 4201947 h 8403894"/>
              <a:gd name="connsiteX4" fmla="*/ 4201947 w 8403894"/>
              <a:gd name="connsiteY4" fmla="*/ 0 h 8403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03894" h="8403894">
                <a:moveTo>
                  <a:pt x="4201947" y="0"/>
                </a:moveTo>
                <a:cubicBezTo>
                  <a:pt x="6522618" y="0"/>
                  <a:pt x="8403894" y="1881276"/>
                  <a:pt x="8403894" y="4201947"/>
                </a:cubicBezTo>
                <a:cubicBezTo>
                  <a:pt x="8403894" y="6522618"/>
                  <a:pt x="6522618" y="8403894"/>
                  <a:pt x="4201947" y="8403894"/>
                </a:cubicBezTo>
                <a:cubicBezTo>
                  <a:pt x="1881276" y="8403894"/>
                  <a:pt x="0" y="6522618"/>
                  <a:pt x="0" y="4201947"/>
                </a:cubicBezTo>
                <a:cubicBezTo>
                  <a:pt x="0" y="1881276"/>
                  <a:pt x="1881276" y="0"/>
                  <a:pt x="4201947" y="0"/>
                </a:cubicBezTo>
                <a:close/>
              </a:path>
            </a:pathLst>
          </a:custGeom>
          <a:pattFill prst="lgCheck">
            <a:fgClr>
              <a:schemeClr val="tx2">
                <a:lumMod val="25000"/>
                <a:lumOff val="75000"/>
              </a:schemeClr>
            </a:fgClr>
            <a:bgClr>
              <a:schemeClr val="tx2">
                <a:lumMod val="10000"/>
                <a:lumOff val="9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lvl1pPr>
              <a:defRPr lang="en-US" sz="800" dirty="0"/>
            </a:lvl1pPr>
          </a:lstStyle>
          <a:p>
            <a:pPr lvl="0" algn="ctr"/>
            <a:endParaRPr lang="en-US" dirty="0"/>
          </a:p>
        </p:txBody>
      </p:sp>
      <p:sp>
        <p:nvSpPr>
          <p:cNvPr id="22" name="Номер слайда 5"/>
          <p:cNvSpPr>
            <a:spLocks noGrp="1"/>
          </p:cNvSpPr>
          <p:nvPr>
            <p:ph type="sldNum" sz="quarter" idx="4"/>
          </p:nvPr>
        </p:nvSpPr>
        <p:spPr>
          <a:xfrm>
            <a:off x="18716793" y="11965375"/>
            <a:ext cx="5690341" cy="1756276"/>
          </a:xfrm>
          <a:prstGeom prst="rect">
            <a:avLst/>
          </a:prstGeom>
        </p:spPr>
        <p:txBody>
          <a:bodyPr/>
          <a:lstStyle>
            <a:lvl1pPr algn="r">
              <a:defRPr lang="uk-UA" sz="13900" b="0" i="0" kern="1200" baseline="0" smtClean="0">
                <a:solidFill>
                  <a:schemeClr val="bg1">
                    <a:lumMod val="95000"/>
                  </a:schemeClr>
                </a:solidFill>
                <a:latin typeface="Tahoma" charset="0"/>
                <a:ea typeface="Tahoma" charset="0"/>
                <a:cs typeface="Tahoma" charset="0"/>
              </a:defRPr>
            </a:lvl1pPr>
          </a:lstStyle>
          <a:p>
            <a:fld id="{E8BBD06A-759F-43F0-9FDD-30D8801384DF}" type="slidenum">
              <a:rPr lang="ru-RU" smtClean="0"/>
              <a:pPr/>
              <a:t>‹#›</a:t>
            </a:fld>
            <a:endParaRPr lang="ru-RU" dirty="0"/>
          </a:p>
        </p:txBody>
      </p:sp>
      <p:sp>
        <p:nvSpPr>
          <p:cNvPr id="23" name="Заголовок 1"/>
          <p:cNvSpPr>
            <a:spLocks noGrp="1"/>
          </p:cNvSpPr>
          <p:nvPr>
            <p:ph type="title" hasCustomPrompt="1"/>
          </p:nvPr>
        </p:nvSpPr>
        <p:spPr>
          <a:xfrm>
            <a:off x="1601919" y="1098154"/>
            <a:ext cx="21194285" cy="1273215"/>
          </a:xfrm>
          <a:prstGeom prst="rect">
            <a:avLst/>
          </a:prstGeom>
        </p:spPr>
        <p:txBody>
          <a:bodyPr>
            <a:noAutofit/>
          </a:bodyPr>
          <a:lstStyle>
            <a:lvl1pPr marL="0" marR="0" indent="0" algn="ctr" defTabSz="2438645" rtl="0" eaLnBrk="1" fontAlgn="auto" latinLnBrk="0" hangingPunct="1">
              <a:lnSpc>
                <a:spcPct val="100000"/>
              </a:lnSpc>
              <a:spcBef>
                <a:spcPct val="0"/>
              </a:spcBef>
              <a:spcAft>
                <a:spcPts val="0"/>
              </a:spcAft>
              <a:buClrTx/>
              <a:buSzTx/>
              <a:buFontTx/>
              <a:buNone/>
              <a:tabLst>
                <a:tab pos="3641907" algn="l"/>
              </a:tabLst>
              <a:defRPr lang="ru-RU" sz="8001" b="1" i="0" kern="1200" spc="0" baseline="0" dirty="0">
                <a:solidFill>
                  <a:schemeClr val="tx2"/>
                </a:solidFill>
                <a:latin typeface="Tahoma" charset="0"/>
                <a:ea typeface="Tahoma" charset="0"/>
                <a:cs typeface="Tahoma" charset="0"/>
              </a:defRPr>
            </a:lvl1pPr>
          </a:lstStyle>
          <a:p>
            <a:r>
              <a:rPr lang="en-US" dirty="0"/>
              <a:t>NAME OF YOUR TOP SLIDE</a:t>
            </a:r>
            <a:endParaRPr lang="ru-RU" dirty="0"/>
          </a:p>
        </p:txBody>
      </p:sp>
    </p:spTree>
    <p:extLst>
      <p:ext uri="{BB962C8B-B14F-4D97-AF65-F5344CB8AC3E}">
        <p14:creationId xmlns:p14="http://schemas.microsoft.com/office/powerpoint/2010/main" val="3769460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317_Пользовательский макет">
  <p:cSld name="318_Пользовательский макет">
    <p:spTree>
      <p:nvGrpSpPr>
        <p:cNvPr id="1" name="Shape 16"/>
        <p:cNvGrpSpPr/>
        <p:nvPr/>
      </p:nvGrpSpPr>
      <p:grpSpPr>
        <a:xfrm>
          <a:off x="0" y="0"/>
          <a:ext cx="0" cy="0"/>
          <a:chOff x="0" y="0"/>
          <a:chExt cx="0" cy="0"/>
        </a:xfrm>
      </p:grpSpPr>
      <p:sp>
        <p:nvSpPr>
          <p:cNvPr id="17" name="Google Shape;17;p3"/>
          <p:cNvSpPr txBox="1">
            <a:spLocks noGrp="1"/>
          </p:cNvSpPr>
          <p:nvPr>
            <p:ph type="title"/>
          </p:nvPr>
        </p:nvSpPr>
        <p:spPr>
          <a:xfrm>
            <a:off x="2324195" y="3273902"/>
            <a:ext cx="10661479" cy="2360756"/>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chemeClr val="dk2"/>
              </a:buClr>
              <a:buSzPts val="8001"/>
              <a:buFont typeface="Tahoma"/>
              <a:buNone/>
              <a:defRPr sz="8001" b="1" i="0" u="none" strike="noStrike" cap="none">
                <a:solidFill>
                  <a:schemeClr val="dk2"/>
                </a:solidFill>
                <a:latin typeface="Tahoma"/>
                <a:ea typeface="Tahoma"/>
                <a:cs typeface="Tahoma"/>
                <a:sym typeface="Tahom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8" name="Google Shape;18;p3"/>
          <p:cNvSpPr txBox="1">
            <a:spLocks noGrp="1"/>
          </p:cNvSpPr>
          <p:nvPr>
            <p:ph type="body" idx="1"/>
          </p:nvPr>
        </p:nvSpPr>
        <p:spPr>
          <a:xfrm>
            <a:off x="2324196" y="6282730"/>
            <a:ext cx="10661479" cy="2880320"/>
          </a:xfrm>
          <a:prstGeom prst="rect">
            <a:avLst/>
          </a:prstGeom>
          <a:noFill/>
          <a:ln>
            <a:noFill/>
          </a:ln>
        </p:spPr>
        <p:txBody>
          <a:bodyPr spcFirstLastPara="1" wrap="square" lIns="91425" tIns="45700" rIns="91425" bIns="45700" anchor="t" anchorCtr="0"/>
          <a:lstStyle>
            <a:lvl1pPr marL="457200" marR="0" lvl="0" indent="-406400" algn="l" rtl="0">
              <a:spcBef>
                <a:spcPts val="560"/>
              </a:spcBef>
              <a:spcAft>
                <a:spcPts val="0"/>
              </a:spcAft>
              <a:buClr>
                <a:schemeClr val="dk2"/>
              </a:buClr>
              <a:buSzPts val="2800"/>
              <a:buFont typeface="Arial"/>
              <a:buChar char="•"/>
              <a:defRPr sz="2800" b="0" i="0" u="none" strike="noStrike" cap="none">
                <a:solidFill>
                  <a:schemeClr val="dk2"/>
                </a:solidFill>
                <a:latin typeface="Tahoma"/>
                <a:ea typeface="Tahoma"/>
                <a:cs typeface="Tahoma"/>
                <a:sym typeface="Tahoma"/>
              </a:defRPr>
            </a:lvl1pPr>
            <a:lvl2pPr marL="914400" marR="0" lvl="1" indent="-704913" algn="l" rtl="0">
              <a:spcBef>
                <a:spcPts val="1500"/>
              </a:spcBef>
              <a:spcAft>
                <a:spcPts val="0"/>
              </a:spcAft>
              <a:buClr>
                <a:schemeClr val="dk1"/>
              </a:buClr>
              <a:buSzPts val="7501"/>
              <a:buFont typeface="Arial"/>
              <a:buChar char="–"/>
              <a:defRPr sz="7501" b="0" i="0" u="none" strike="noStrike" cap="none">
                <a:solidFill>
                  <a:schemeClr val="dk1"/>
                </a:solidFill>
                <a:latin typeface="Calibri"/>
                <a:ea typeface="Calibri"/>
                <a:cs typeface="Calibri"/>
                <a:sym typeface="Calibri"/>
              </a:defRPr>
            </a:lvl2pPr>
            <a:lvl3pPr marL="1371600" marR="0" lvl="2" indent="-635063" algn="l" rtl="0">
              <a:spcBef>
                <a:spcPts val="1280"/>
              </a:spcBef>
              <a:spcAft>
                <a:spcPts val="0"/>
              </a:spcAft>
              <a:buClr>
                <a:schemeClr val="dk1"/>
              </a:buClr>
              <a:buSzPts val="6401"/>
              <a:buFont typeface="Arial"/>
              <a:buChar char="•"/>
              <a:defRPr sz="6401" b="0" i="0" u="none" strike="noStrike" cap="none">
                <a:solidFill>
                  <a:schemeClr val="dk1"/>
                </a:solidFill>
                <a:latin typeface="Calibri"/>
                <a:ea typeface="Calibri"/>
                <a:cs typeface="Calibri"/>
                <a:sym typeface="Calibri"/>
              </a:defRPr>
            </a:lvl3pPr>
            <a:lvl4pPr marL="1828800" marR="0" lvl="3" indent="-565213" algn="l" rtl="0">
              <a:spcBef>
                <a:spcPts val="1060"/>
              </a:spcBef>
              <a:spcAft>
                <a:spcPts val="0"/>
              </a:spcAft>
              <a:buClr>
                <a:schemeClr val="dk1"/>
              </a:buClr>
              <a:buSzPts val="5301"/>
              <a:buFont typeface="Arial"/>
              <a:buChar char="–"/>
              <a:defRPr sz="5301" b="0" i="0" u="none" strike="noStrike" cap="none">
                <a:solidFill>
                  <a:schemeClr val="dk1"/>
                </a:solidFill>
                <a:latin typeface="Calibri"/>
                <a:ea typeface="Calibri"/>
                <a:cs typeface="Calibri"/>
                <a:sym typeface="Calibri"/>
              </a:defRPr>
            </a:lvl4pPr>
            <a:lvl5pPr marL="2286000" marR="0" lvl="4" indent="-565213" algn="l" rtl="0">
              <a:spcBef>
                <a:spcPts val="1060"/>
              </a:spcBef>
              <a:spcAft>
                <a:spcPts val="0"/>
              </a:spcAft>
              <a:buClr>
                <a:schemeClr val="dk1"/>
              </a:buClr>
              <a:buSzPts val="5301"/>
              <a:buFont typeface="Arial"/>
              <a:buChar char="»"/>
              <a:defRPr sz="5301" b="0" i="0" u="none" strike="noStrike" cap="none">
                <a:solidFill>
                  <a:schemeClr val="dk1"/>
                </a:solidFill>
                <a:latin typeface="Calibri"/>
                <a:ea typeface="Calibri"/>
                <a:cs typeface="Calibri"/>
                <a:sym typeface="Calibri"/>
              </a:defRPr>
            </a:lvl5pPr>
            <a:lvl6pPr marL="2743200" marR="0" lvl="5" indent="-565213" algn="l" rtl="0">
              <a:spcBef>
                <a:spcPts val="1060"/>
              </a:spcBef>
              <a:spcAft>
                <a:spcPts val="0"/>
              </a:spcAft>
              <a:buClr>
                <a:schemeClr val="dk1"/>
              </a:buClr>
              <a:buSzPts val="5301"/>
              <a:buFont typeface="Arial"/>
              <a:buChar char="•"/>
              <a:defRPr sz="5301" b="0" i="0" u="none" strike="noStrike" cap="none">
                <a:solidFill>
                  <a:schemeClr val="dk1"/>
                </a:solidFill>
                <a:latin typeface="Calibri"/>
                <a:ea typeface="Calibri"/>
                <a:cs typeface="Calibri"/>
                <a:sym typeface="Calibri"/>
              </a:defRPr>
            </a:lvl6pPr>
            <a:lvl7pPr marL="3200400" marR="0" lvl="6" indent="-565213" algn="l" rtl="0">
              <a:spcBef>
                <a:spcPts val="1060"/>
              </a:spcBef>
              <a:spcAft>
                <a:spcPts val="0"/>
              </a:spcAft>
              <a:buClr>
                <a:schemeClr val="dk1"/>
              </a:buClr>
              <a:buSzPts val="5301"/>
              <a:buFont typeface="Arial"/>
              <a:buChar char="•"/>
              <a:defRPr sz="5301" b="0" i="0" u="none" strike="noStrike" cap="none">
                <a:solidFill>
                  <a:schemeClr val="dk1"/>
                </a:solidFill>
                <a:latin typeface="Calibri"/>
                <a:ea typeface="Calibri"/>
                <a:cs typeface="Calibri"/>
                <a:sym typeface="Calibri"/>
              </a:defRPr>
            </a:lvl7pPr>
            <a:lvl8pPr marL="3657600" marR="0" lvl="7" indent="-565213" algn="l" rtl="0">
              <a:spcBef>
                <a:spcPts val="1060"/>
              </a:spcBef>
              <a:spcAft>
                <a:spcPts val="0"/>
              </a:spcAft>
              <a:buClr>
                <a:schemeClr val="dk1"/>
              </a:buClr>
              <a:buSzPts val="5301"/>
              <a:buFont typeface="Arial"/>
              <a:buChar char="•"/>
              <a:defRPr sz="5301" b="0" i="0" u="none" strike="noStrike" cap="none">
                <a:solidFill>
                  <a:schemeClr val="dk1"/>
                </a:solidFill>
                <a:latin typeface="Calibri"/>
                <a:ea typeface="Calibri"/>
                <a:cs typeface="Calibri"/>
                <a:sym typeface="Calibri"/>
              </a:defRPr>
            </a:lvl8pPr>
            <a:lvl9pPr marL="4114800" marR="0" lvl="8" indent="-565213" algn="l" rtl="0">
              <a:spcBef>
                <a:spcPts val="1060"/>
              </a:spcBef>
              <a:spcAft>
                <a:spcPts val="0"/>
              </a:spcAft>
              <a:buClr>
                <a:schemeClr val="dk1"/>
              </a:buClr>
              <a:buSzPts val="5301"/>
              <a:buFont typeface="Arial"/>
              <a:buChar char="•"/>
              <a:defRPr sz="5301" b="0" i="0" u="none" strike="noStrike" cap="none">
                <a:solidFill>
                  <a:schemeClr val="dk1"/>
                </a:solidFill>
                <a:latin typeface="Calibri"/>
                <a:ea typeface="Calibri"/>
                <a:cs typeface="Calibri"/>
                <a:sym typeface="Calibri"/>
              </a:defRPr>
            </a:lvl9pPr>
          </a:lstStyle>
          <a:p>
            <a:endParaRPr/>
          </a:p>
        </p:txBody>
      </p:sp>
      <p:cxnSp>
        <p:nvCxnSpPr>
          <p:cNvPr id="19" name="Google Shape;19;p3"/>
          <p:cNvCxnSpPr/>
          <p:nvPr/>
        </p:nvCxnSpPr>
        <p:spPr>
          <a:xfrm rot="10800000">
            <a:off x="20105445" y="-145682"/>
            <a:ext cx="3641204" cy="13717588"/>
          </a:xfrm>
          <a:prstGeom prst="straightConnector1">
            <a:avLst/>
          </a:prstGeom>
          <a:noFill/>
          <a:ln w="25400" cap="flat" cmpd="sng">
            <a:solidFill>
              <a:srgbClr val="D0D0D6"/>
            </a:solidFill>
            <a:prstDash val="solid"/>
            <a:round/>
            <a:headEnd type="none" w="sm" len="sm"/>
            <a:tailEnd type="none" w="sm" len="sm"/>
          </a:ln>
        </p:spPr>
      </p:cxnSp>
      <p:cxnSp>
        <p:nvCxnSpPr>
          <p:cNvPr id="20" name="Google Shape;20;p3"/>
          <p:cNvCxnSpPr/>
          <p:nvPr/>
        </p:nvCxnSpPr>
        <p:spPr>
          <a:xfrm rot="10800000" flipH="1">
            <a:off x="12985675" y="-145681"/>
            <a:ext cx="11401501" cy="13863268"/>
          </a:xfrm>
          <a:prstGeom prst="straightConnector1">
            <a:avLst/>
          </a:prstGeom>
          <a:noFill/>
          <a:ln w="25400" cap="flat" cmpd="sng">
            <a:solidFill>
              <a:srgbClr val="D0D0D6"/>
            </a:solidFill>
            <a:prstDash val="solid"/>
            <a:round/>
            <a:headEnd type="none" w="sm" len="sm"/>
            <a:tailEnd type="none" w="sm" len="sm"/>
          </a:ln>
        </p:spPr>
      </p:cxnSp>
      <p:cxnSp>
        <p:nvCxnSpPr>
          <p:cNvPr id="21" name="Google Shape;21;p3"/>
          <p:cNvCxnSpPr/>
          <p:nvPr/>
        </p:nvCxnSpPr>
        <p:spPr>
          <a:xfrm flipH="1">
            <a:off x="7297043" y="9667106"/>
            <a:ext cx="17090133" cy="3904801"/>
          </a:xfrm>
          <a:prstGeom prst="straightConnector1">
            <a:avLst/>
          </a:prstGeom>
          <a:noFill/>
          <a:ln w="25400" cap="flat" cmpd="sng">
            <a:solidFill>
              <a:srgbClr val="D0D0D6"/>
            </a:solidFill>
            <a:prstDash val="solid"/>
            <a:round/>
            <a:headEnd type="none" w="sm" len="sm"/>
            <a:tailEnd type="none" w="sm" len="sm"/>
          </a:ln>
        </p:spPr>
      </p:cxnSp>
      <p:sp>
        <p:nvSpPr>
          <p:cNvPr id="22" name="Google Shape;22;p3"/>
          <p:cNvSpPr>
            <a:spLocks noGrp="1"/>
          </p:cNvSpPr>
          <p:nvPr>
            <p:ph type="pic" idx="2"/>
          </p:nvPr>
        </p:nvSpPr>
        <p:spPr>
          <a:xfrm flipH="1">
            <a:off x="14509317" y="3825022"/>
            <a:ext cx="8294392" cy="8090326"/>
          </a:xfrm>
          <a:prstGeom prst="rect">
            <a:avLst/>
          </a:prstGeom>
          <a:solidFill>
            <a:srgbClr val="191919"/>
          </a:solidFill>
          <a:ln>
            <a:noFill/>
          </a:ln>
        </p:spPr>
        <p:txBody>
          <a:bodyPr spcFirstLastPara="1" wrap="square" lIns="91425" tIns="45700" rIns="91425" bIns="45700" anchor="ctr" anchorCtr="0"/>
          <a:lstStyle>
            <a:lvl1pPr marR="0" lvl="0" algn="l" rtl="0">
              <a:spcBef>
                <a:spcPts val="160"/>
              </a:spcBef>
              <a:spcAft>
                <a:spcPts val="0"/>
              </a:spcAft>
              <a:buClr>
                <a:schemeClr val="dk1"/>
              </a:buClr>
              <a:buSzPts val="800"/>
              <a:buFont typeface="Arial"/>
              <a:buChar char="•"/>
              <a:defRPr sz="800" b="0" i="0" u="none" strike="noStrike" cap="none">
                <a:solidFill>
                  <a:schemeClr val="dk1"/>
                </a:solidFill>
                <a:latin typeface="Calibri"/>
                <a:ea typeface="Calibri"/>
                <a:cs typeface="Calibri"/>
                <a:sym typeface="Calibri"/>
              </a:defRPr>
            </a:lvl1pPr>
            <a:lvl2pPr marR="0" lvl="1" algn="l" rtl="0">
              <a:spcBef>
                <a:spcPts val="1500"/>
              </a:spcBef>
              <a:spcAft>
                <a:spcPts val="0"/>
              </a:spcAft>
              <a:buClr>
                <a:schemeClr val="dk1"/>
              </a:buClr>
              <a:buSzPts val="7501"/>
              <a:buFont typeface="Arial"/>
              <a:buChar char="–"/>
              <a:defRPr sz="7501" b="0" i="0" u="none" strike="noStrike" cap="none">
                <a:solidFill>
                  <a:schemeClr val="dk1"/>
                </a:solidFill>
                <a:latin typeface="Calibri"/>
                <a:ea typeface="Calibri"/>
                <a:cs typeface="Calibri"/>
                <a:sym typeface="Calibri"/>
              </a:defRPr>
            </a:lvl2pPr>
            <a:lvl3pPr marR="0" lvl="2" algn="l" rtl="0">
              <a:spcBef>
                <a:spcPts val="1280"/>
              </a:spcBef>
              <a:spcAft>
                <a:spcPts val="0"/>
              </a:spcAft>
              <a:buClr>
                <a:schemeClr val="dk1"/>
              </a:buClr>
              <a:buSzPts val="6401"/>
              <a:buFont typeface="Arial"/>
              <a:buChar char="•"/>
              <a:defRPr sz="6401" b="0" i="0" u="none" strike="noStrike" cap="none">
                <a:solidFill>
                  <a:schemeClr val="dk1"/>
                </a:solidFill>
                <a:latin typeface="Calibri"/>
                <a:ea typeface="Calibri"/>
                <a:cs typeface="Calibri"/>
                <a:sym typeface="Calibri"/>
              </a:defRPr>
            </a:lvl3pPr>
            <a:lvl4pPr marR="0" lvl="3" algn="l" rtl="0">
              <a:spcBef>
                <a:spcPts val="1060"/>
              </a:spcBef>
              <a:spcAft>
                <a:spcPts val="0"/>
              </a:spcAft>
              <a:buClr>
                <a:schemeClr val="dk1"/>
              </a:buClr>
              <a:buSzPts val="5301"/>
              <a:buFont typeface="Arial"/>
              <a:buChar char="–"/>
              <a:defRPr sz="5301" b="0" i="0" u="none" strike="noStrike" cap="none">
                <a:solidFill>
                  <a:schemeClr val="dk1"/>
                </a:solidFill>
                <a:latin typeface="Calibri"/>
                <a:ea typeface="Calibri"/>
                <a:cs typeface="Calibri"/>
                <a:sym typeface="Calibri"/>
              </a:defRPr>
            </a:lvl4pPr>
            <a:lvl5pPr marR="0" lvl="4" algn="l" rtl="0">
              <a:spcBef>
                <a:spcPts val="1060"/>
              </a:spcBef>
              <a:spcAft>
                <a:spcPts val="0"/>
              </a:spcAft>
              <a:buClr>
                <a:schemeClr val="dk1"/>
              </a:buClr>
              <a:buSzPts val="5301"/>
              <a:buFont typeface="Arial"/>
              <a:buChar char="»"/>
              <a:defRPr sz="5301" b="0" i="0" u="none" strike="noStrike" cap="none">
                <a:solidFill>
                  <a:schemeClr val="dk1"/>
                </a:solidFill>
                <a:latin typeface="Calibri"/>
                <a:ea typeface="Calibri"/>
                <a:cs typeface="Calibri"/>
                <a:sym typeface="Calibri"/>
              </a:defRPr>
            </a:lvl5pPr>
            <a:lvl6pPr marR="0" lvl="5" algn="l" rtl="0">
              <a:spcBef>
                <a:spcPts val="1060"/>
              </a:spcBef>
              <a:spcAft>
                <a:spcPts val="0"/>
              </a:spcAft>
              <a:buClr>
                <a:schemeClr val="dk1"/>
              </a:buClr>
              <a:buSzPts val="5301"/>
              <a:buFont typeface="Arial"/>
              <a:buChar char="•"/>
              <a:defRPr sz="5301" b="0" i="0" u="none" strike="noStrike" cap="none">
                <a:solidFill>
                  <a:schemeClr val="dk1"/>
                </a:solidFill>
                <a:latin typeface="Calibri"/>
                <a:ea typeface="Calibri"/>
                <a:cs typeface="Calibri"/>
                <a:sym typeface="Calibri"/>
              </a:defRPr>
            </a:lvl6pPr>
            <a:lvl7pPr marR="0" lvl="6" algn="l" rtl="0">
              <a:spcBef>
                <a:spcPts val="1060"/>
              </a:spcBef>
              <a:spcAft>
                <a:spcPts val="0"/>
              </a:spcAft>
              <a:buClr>
                <a:schemeClr val="dk1"/>
              </a:buClr>
              <a:buSzPts val="5301"/>
              <a:buFont typeface="Arial"/>
              <a:buChar char="•"/>
              <a:defRPr sz="5301" b="0" i="0" u="none" strike="noStrike" cap="none">
                <a:solidFill>
                  <a:schemeClr val="dk1"/>
                </a:solidFill>
                <a:latin typeface="Calibri"/>
                <a:ea typeface="Calibri"/>
                <a:cs typeface="Calibri"/>
                <a:sym typeface="Calibri"/>
              </a:defRPr>
            </a:lvl7pPr>
            <a:lvl8pPr marR="0" lvl="7" algn="l" rtl="0">
              <a:spcBef>
                <a:spcPts val="1060"/>
              </a:spcBef>
              <a:spcAft>
                <a:spcPts val="0"/>
              </a:spcAft>
              <a:buClr>
                <a:schemeClr val="dk1"/>
              </a:buClr>
              <a:buSzPts val="5301"/>
              <a:buFont typeface="Arial"/>
              <a:buChar char="•"/>
              <a:defRPr sz="5301" b="0" i="0" u="none" strike="noStrike" cap="none">
                <a:solidFill>
                  <a:schemeClr val="dk1"/>
                </a:solidFill>
                <a:latin typeface="Calibri"/>
                <a:ea typeface="Calibri"/>
                <a:cs typeface="Calibri"/>
                <a:sym typeface="Calibri"/>
              </a:defRPr>
            </a:lvl8pPr>
            <a:lvl9pPr marR="0" lvl="8" algn="l" rtl="0">
              <a:spcBef>
                <a:spcPts val="1060"/>
              </a:spcBef>
              <a:spcAft>
                <a:spcPts val="0"/>
              </a:spcAft>
              <a:buClr>
                <a:schemeClr val="dk1"/>
              </a:buClr>
              <a:buSzPts val="5301"/>
              <a:buFont typeface="Arial"/>
              <a:buChar char="•"/>
              <a:defRPr sz="5301" b="0" i="0" u="none" strike="noStrike" cap="none">
                <a:solidFill>
                  <a:schemeClr val="dk1"/>
                </a:solidFill>
                <a:latin typeface="Calibri"/>
                <a:ea typeface="Calibri"/>
                <a:cs typeface="Calibri"/>
                <a:sym typeface="Calibri"/>
              </a:defRPr>
            </a:lvl9pPr>
          </a:lstStyle>
          <a:p>
            <a:endParaRPr/>
          </a:p>
        </p:txBody>
      </p:sp>
    </p:spTree>
    <p:extLst>
      <p:ext uri="{BB962C8B-B14F-4D97-AF65-F5344CB8AC3E}">
        <p14:creationId xmlns:p14="http://schemas.microsoft.com/office/powerpoint/2010/main" val="8930658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317_Пользовательский макет">
    <p:spTree>
      <p:nvGrpSpPr>
        <p:cNvPr id="1" name=""/>
        <p:cNvGrpSpPr/>
        <p:nvPr/>
      </p:nvGrpSpPr>
      <p:grpSpPr>
        <a:xfrm>
          <a:off x="0" y="0"/>
          <a:ext cx="0" cy="0"/>
          <a:chOff x="0" y="0"/>
          <a:chExt cx="0" cy="0"/>
        </a:xfrm>
      </p:grpSpPr>
      <p:sp>
        <p:nvSpPr>
          <p:cNvPr id="6" name="Заголовок 1"/>
          <p:cNvSpPr>
            <a:spLocks noGrp="1"/>
          </p:cNvSpPr>
          <p:nvPr>
            <p:ph type="title" hasCustomPrompt="1"/>
          </p:nvPr>
        </p:nvSpPr>
        <p:spPr>
          <a:xfrm>
            <a:off x="2324195" y="3273902"/>
            <a:ext cx="10661479" cy="2360756"/>
          </a:xfrm>
          <a:prstGeom prst="rect">
            <a:avLst/>
          </a:prstGeom>
        </p:spPr>
        <p:txBody>
          <a:bodyPr>
            <a:noAutofit/>
          </a:bodyPr>
          <a:lstStyle>
            <a:lvl1pPr marL="0" marR="0" indent="0" algn="l" defTabSz="2438645" rtl="0" eaLnBrk="1" fontAlgn="auto" latinLnBrk="0" hangingPunct="1">
              <a:lnSpc>
                <a:spcPct val="100000"/>
              </a:lnSpc>
              <a:spcBef>
                <a:spcPct val="0"/>
              </a:spcBef>
              <a:spcAft>
                <a:spcPts val="0"/>
              </a:spcAft>
              <a:buClrTx/>
              <a:buSzTx/>
              <a:buFontTx/>
              <a:buNone/>
              <a:tabLst>
                <a:tab pos="3641907" algn="l"/>
              </a:tabLst>
              <a:defRPr lang="ru-RU" sz="8001" b="1" i="0" kern="1200" spc="0" baseline="0" dirty="0">
                <a:solidFill>
                  <a:schemeClr val="tx2"/>
                </a:solidFill>
                <a:latin typeface="Tahoma" charset="0"/>
                <a:ea typeface="Tahoma" charset="0"/>
                <a:cs typeface="Tahoma" charset="0"/>
              </a:defRPr>
            </a:lvl1pPr>
          </a:lstStyle>
          <a:p>
            <a:r>
              <a:rPr lang="en-US" dirty="0"/>
              <a:t>NAME OF YOUR TOP SLIDE</a:t>
            </a:r>
            <a:endParaRPr lang="ru-RU" dirty="0"/>
          </a:p>
        </p:txBody>
      </p:sp>
      <p:sp>
        <p:nvSpPr>
          <p:cNvPr id="12" name="Текст 3"/>
          <p:cNvSpPr>
            <a:spLocks noGrp="1"/>
          </p:cNvSpPr>
          <p:nvPr>
            <p:ph type="body" sz="quarter" idx="14" hasCustomPrompt="1"/>
          </p:nvPr>
        </p:nvSpPr>
        <p:spPr>
          <a:xfrm>
            <a:off x="2324196" y="6282730"/>
            <a:ext cx="10661479" cy="2880320"/>
          </a:xfrm>
          <a:prstGeom prst="rect">
            <a:avLst/>
          </a:prstGeom>
        </p:spPr>
        <p:txBody>
          <a:bodyPr/>
          <a:lstStyle>
            <a:lvl1pPr>
              <a:defRPr lang="en-US" sz="2800" b="0" i="0" baseline="0" dirty="0">
                <a:solidFill>
                  <a:schemeClr val="tx2"/>
                </a:solidFill>
                <a:latin typeface="Tahoma" charset="0"/>
                <a:ea typeface="Tahoma" charset="0"/>
                <a:cs typeface="Tahoma" charset="0"/>
              </a:defRPr>
            </a:lvl1pPr>
          </a:lstStyle>
          <a:p>
            <a:pPr marL="0" lvl="0" indent="0">
              <a:lnSpc>
                <a:spcPct val="150000"/>
              </a:lnSpc>
              <a:buNone/>
            </a:pPr>
            <a:r>
              <a:rPr lang="en-US" dirty="0"/>
              <a:t>Example text</a:t>
            </a:r>
          </a:p>
        </p:txBody>
      </p:sp>
      <p:cxnSp>
        <p:nvCxnSpPr>
          <p:cNvPr id="10" name="Прямая соединительная линия 9"/>
          <p:cNvCxnSpPr/>
          <p:nvPr userDrawn="1"/>
        </p:nvCxnSpPr>
        <p:spPr>
          <a:xfrm flipH="1" flipV="1">
            <a:off x="20105444" y="-145681"/>
            <a:ext cx="3641204" cy="13717588"/>
          </a:xfrm>
          <a:prstGeom prst="line">
            <a:avLst/>
          </a:prstGeom>
          <a:no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11" name="Прямая соединительная линия 10"/>
          <p:cNvCxnSpPr/>
          <p:nvPr userDrawn="1"/>
        </p:nvCxnSpPr>
        <p:spPr>
          <a:xfrm flipV="1">
            <a:off x="12985675" y="-145681"/>
            <a:ext cx="11401501" cy="13863269"/>
          </a:xfrm>
          <a:prstGeom prst="line">
            <a:avLst/>
          </a:prstGeom>
          <a:no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13" name="Прямая соединительная линия 12"/>
          <p:cNvCxnSpPr/>
          <p:nvPr userDrawn="1"/>
        </p:nvCxnSpPr>
        <p:spPr>
          <a:xfrm flipH="1">
            <a:off x="7297043" y="9667106"/>
            <a:ext cx="17090133" cy="3904801"/>
          </a:xfrm>
          <a:prstGeom prst="line">
            <a:avLst/>
          </a:prstGeom>
          <a:no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9" name="Рисунок 8"/>
          <p:cNvSpPr>
            <a:spLocks noGrp="1"/>
          </p:cNvSpPr>
          <p:nvPr>
            <p:ph type="pic" sz="quarter" idx="41"/>
          </p:nvPr>
        </p:nvSpPr>
        <p:spPr>
          <a:xfrm rot="10800000" flipV="1">
            <a:off x="14509318" y="3825022"/>
            <a:ext cx="8294392" cy="8090326"/>
          </a:xfrm>
          <a:custGeom>
            <a:avLst/>
            <a:gdLst>
              <a:gd name="connsiteX0" fmla="*/ 1667272 w 8294392"/>
              <a:gd name="connsiteY0" fmla="*/ 0 h 8090326"/>
              <a:gd name="connsiteX1" fmla="*/ 0 w 8294392"/>
              <a:gd name="connsiteY1" fmla="*/ 6194017 h 8090326"/>
              <a:gd name="connsiteX2" fmla="*/ 8294392 w 8294392"/>
              <a:gd name="connsiteY2" fmla="*/ 8090326 h 8090326"/>
            </a:gdLst>
            <a:ahLst/>
            <a:cxnLst>
              <a:cxn ang="0">
                <a:pos x="connsiteX0" y="connsiteY0"/>
              </a:cxn>
              <a:cxn ang="0">
                <a:pos x="connsiteX1" y="connsiteY1"/>
              </a:cxn>
              <a:cxn ang="0">
                <a:pos x="connsiteX2" y="connsiteY2"/>
              </a:cxn>
            </a:cxnLst>
            <a:rect l="l" t="t" r="r" b="b"/>
            <a:pathLst>
              <a:path w="8294392" h="8090326">
                <a:moveTo>
                  <a:pt x="1667272" y="0"/>
                </a:moveTo>
                <a:cubicBezTo>
                  <a:pt x="1111514" y="2064672"/>
                  <a:pt x="555758" y="4129344"/>
                  <a:pt x="0" y="6194017"/>
                </a:cubicBezTo>
                <a:lnTo>
                  <a:pt x="8294392" y="8090326"/>
                </a:lnTo>
                <a:close/>
              </a:path>
            </a:pathLst>
          </a:custGeom>
          <a:pattFill prst="lgCheck">
            <a:fgClr>
              <a:schemeClr val="tx1">
                <a:lumMod val="75000"/>
                <a:lumOff val="25000"/>
              </a:schemeClr>
            </a:fgClr>
            <a:bgClr>
              <a:schemeClr val="tx1">
                <a:lumMod val="90000"/>
                <a:lumOff val="1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lvl1pPr>
              <a:defRPr lang="ru-RU" sz="800" dirty="0"/>
            </a:lvl1pPr>
          </a:lstStyle>
          <a:p>
            <a:pPr lvl="0" algn="ctr"/>
            <a:endParaRPr lang="ru-RU" dirty="0"/>
          </a:p>
        </p:txBody>
      </p:sp>
    </p:spTree>
    <p:extLst>
      <p:ext uri="{BB962C8B-B14F-4D97-AF65-F5344CB8AC3E}">
        <p14:creationId xmlns:p14="http://schemas.microsoft.com/office/powerpoint/2010/main" val="3053349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08_Пользовательский макет">
    <p:spTree>
      <p:nvGrpSpPr>
        <p:cNvPr id="1" name=""/>
        <p:cNvGrpSpPr/>
        <p:nvPr/>
      </p:nvGrpSpPr>
      <p:grpSpPr>
        <a:xfrm>
          <a:off x="0" y="0"/>
          <a:ext cx="0" cy="0"/>
          <a:chOff x="0" y="0"/>
          <a:chExt cx="0" cy="0"/>
        </a:xfrm>
      </p:grpSpPr>
      <p:sp>
        <p:nvSpPr>
          <p:cNvPr id="11" name="Номер слайда 5"/>
          <p:cNvSpPr>
            <a:spLocks noGrp="1"/>
          </p:cNvSpPr>
          <p:nvPr>
            <p:ph type="sldNum" sz="quarter" idx="4"/>
          </p:nvPr>
        </p:nvSpPr>
        <p:spPr>
          <a:xfrm>
            <a:off x="18716793" y="11965375"/>
            <a:ext cx="5690341" cy="1756276"/>
          </a:xfrm>
          <a:prstGeom prst="rect">
            <a:avLst/>
          </a:prstGeom>
        </p:spPr>
        <p:txBody>
          <a:bodyPr/>
          <a:lstStyle>
            <a:lvl1pPr algn="r">
              <a:defRPr lang="uk-UA" sz="13900" b="0" i="0" kern="1200" baseline="0" smtClean="0">
                <a:solidFill>
                  <a:schemeClr val="bg1">
                    <a:lumMod val="95000"/>
                  </a:schemeClr>
                </a:solidFill>
                <a:latin typeface="Tahoma" charset="0"/>
                <a:ea typeface="Tahoma" charset="0"/>
                <a:cs typeface="Tahoma" charset="0"/>
              </a:defRPr>
            </a:lvl1pPr>
          </a:lstStyle>
          <a:p>
            <a:fld id="{E8BBD06A-759F-43F0-9FDD-30D8801384DF}" type="slidenum">
              <a:rPr lang="ru-RU" smtClean="0"/>
              <a:pPr/>
              <a:t>‹#›</a:t>
            </a:fld>
            <a:endParaRPr lang="ru-RU" dirty="0"/>
          </a:p>
        </p:txBody>
      </p:sp>
      <p:sp>
        <p:nvSpPr>
          <p:cNvPr id="6" name="Заголовок 1"/>
          <p:cNvSpPr>
            <a:spLocks noGrp="1"/>
          </p:cNvSpPr>
          <p:nvPr>
            <p:ph type="title" hasCustomPrompt="1"/>
          </p:nvPr>
        </p:nvSpPr>
        <p:spPr>
          <a:xfrm>
            <a:off x="1601920" y="2394298"/>
            <a:ext cx="8719338" cy="2880320"/>
          </a:xfrm>
          <a:prstGeom prst="rect">
            <a:avLst/>
          </a:prstGeom>
        </p:spPr>
        <p:txBody>
          <a:bodyPr>
            <a:noAutofit/>
          </a:bodyPr>
          <a:lstStyle>
            <a:lvl1pPr marL="0" marR="0" indent="0" algn="l" defTabSz="2438645" rtl="0" eaLnBrk="1" fontAlgn="auto" latinLnBrk="0" hangingPunct="1">
              <a:lnSpc>
                <a:spcPct val="100000"/>
              </a:lnSpc>
              <a:spcBef>
                <a:spcPct val="0"/>
              </a:spcBef>
              <a:spcAft>
                <a:spcPts val="0"/>
              </a:spcAft>
              <a:buClrTx/>
              <a:buSzTx/>
              <a:buFontTx/>
              <a:buNone/>
              <a:tabLst>
                <a:tab pos="3641907" algn="l"/>
              </a:tabLst>
              <a:defRPr lang="ru-RU" sz="8001" b="1" i="0" kern="1200" spc="0" baseline="0" dirty="0">
                <a:solidFill>
                  <a:schemeClr val="tx2"/>
                </a:solidFill>
                <a:latin typeface="Tahoma" charset="0"/>
                <a:ea typeface="Tahoma" charset="0"/>
                <a:cs typeface="Tahoma" charset="0"/>
              </a:defRPr>
            </a:lvl1pPr>
          </a:lstStyle>
          <a:p>
            <a:r>
              <a:rPr lang="en-US" dirty="0"/>
              <a:t>NAME OF YOUR TOP SLIDE</a:t>
            </a:r>
            <a:endParaRPr lang="ru-RU" dirty="0"/>
          </a:p>
        </p:txBody>
      </p:sp>
      <p:sp>
        <p:nvSpPr>
          <p:cNvPr id="12" name="Текст 3"/>
          <p:cNvSpPr>
            <a:spLocks noGrp="1"/>
          </p:cNvSpPr>
          <p:nvPr>
            <p:ph type="body" sz="quarter" idx="14" hasCustomPrompt="1"/>
          </p:nvPr>
        </p:nvSpPr>
        <p:spPr>
          <a:xfrm>
            <a:off x="1602086" y="6354738"/>
            <a:ext cx="8719172" cy="5582502"/>
          </a:xfrm>
          <a:prstGeom prst="rect">
            <a:avLst/>
          </a:prstGeom>
        </p:spPr>
        <p:txBody>
          <a:bodyPr/>
          <a:lstStyle>
            <a:lvl1pPr>
              <a:defRPr lang="en-US" sz="2800" b="0" i="0" baseline="0" dirty="0">
                <a:solidFill>
                  <a:schemeClr val="tx2"/>
                </a:solidFill>
                <a:latin typeface="Tahoma" charset="0"/>
                <a:ea typeface="Tahoma" charset="0"/>
                <a:cs typeface="Tahoma" charset="0"/>
              </a:defRPr>
            </a:lvl1pPr>
          </a:lstStyle>
          <a:p>
            <a:pPr marL="0" lvl="0" indent="0">
              <a:lnSpc>
                <a:spcPct val="150000"/>
              </a:lnSpc>
              <a:buNone/>
            </a:pPr>
            <a:r>
              <a:rPr lang="en-US" dirty="0"/>
              <a:t>Example text</a:t>
            </a:r>
          </a:p>
        </p:txBody>
      </p:sp>
    </p:spTree>
    <p:extLst>
      <p:ext uri="{BB962C8B-B14F-4D97-AF65-F5344CB8AC3E}">
        <p14:creationId xmlns:p14="http://schemas.microsoft.com/office/powerpoint/2010/main" val="8220699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56_Пользовательский макет">
    <p:spTree>
      <p:nvGrpSpPr>
        <p:cNvPr id="1" name=""/>
        <p:cNvGrpSpPr/>
        <p:nvPr/>
      </p:nvGrpSpPr>
      <p:grpSpPr>
        <a:xfrm>
          <a:off x="0" y="0"/>
          <a:ext cx="0" cy="0"/>
          <a:chOff x="0" y="0"/>
          <a:chExt cx="0" cy="0"/>
        </a:xfrm>
      </p:grpSpPr>
      <p:sp>
        <p:nvSpPr>
          <p:cNvPr id="8" name="Заголовок 1"/>
          <p:cNvSpPr>
            <a:spLocks noGrp="1"/>
          </p:cNvSpPr>
          <p:nvPr>
            <p:ph type="title" hasCustomPrompt="1"/>
          </p:nvPr>
        </p:nvSpPr>
        <p:spPr>
          <a:xfrm>
            <a:off x="1601919" y="1674219"/>
            <a:ext cx="21194285" cy="1273215"/>
          </a:xfrm>
          <a:prstGeom prst="rect">
            <a:avLst/>
          </a:prstGeom>
        </p:spPr>
        <p:txBody>
          <a:bodyPr>
            <a:noAutofit/>
          </a:bodyPr>
          <a:lstStyle>
            <a:lvl1pPr marL="0" marR="0" indent="0" algn="ctr" defTabSz="2438645" rtl="0" eaLnBrk="1" fontAlgn="auto" latinLnBrk="0" hangingPunct="1">
              <a:lnSpc>
                <a:spcPct val="100000"/>
              </a:lnSpc>
              <a:spcBef>
                <a:spcPct val="0"/>
              </a:spcBef>
              <a:spcAft>
                <a:spcPts val="0"/>
              </a:spcAft>
              <a:buClrTx/>
              <a:buSzTx/>
              <a:buFontTx/>
              <a:buNone/>
              <a:tabLst>
                <a:tab pos="3641907" algn="l"/>
              </a:tabLst>
              <a:defRPr lang="ru-RU" sz="8001" b="1" i="0" kern="1200" spc="0" baseline="0" dirty="0">
                <a:solidFill>
                  <a:schemeClr val="tx2"/>
                </a:solidFill>
                <a:latin typeface="Tahoma" charset="0"/>
                <a:ea typeface="Tahoma" charset="0"/>
                <a:cs typeface="Tahoma" charset="0"/>
              </a:defRPr>
            </a:lvl1pPr>
          </a:lstStyle>
          <a:p>
            <a:r>
              <a:rPr lang="en-US" dirty="0"/>
              <a:t>NAME OF YOUR TOP SLIDE</a:t>
            </a:r>
            <a:endParaRPr lang="ru-RU" dirty="0"/>
          </a:p>
        </p:txBody>
      </p:sp>
      <p:sp>
        <p:nvSpPr>
          <p:cNvPr id="11" name="Текст 3"/>
          <p:cNvSpPr>
            <a:spLocks noGrp="1"/>
          </p:cNvSpPr>
          <p:nvPr>
            <p:ph type="body" sz="quarter" idx="14" hasCustomPrompt="1"/>
          </p:nvPr>
        </p:nvSpPr>
        <p:spPr>
          <a:xfrm>
            <a:off x="6067433" y="4770562"/>
            <a:ext cx="5982138" cy="2615582"/>
          </a:xfrm>
          <a:prstGeom prst="rect">
            <a:avLst/>
          </a:prstGeom>
        </p:spPr>
        <p:txBody>
          <a:bodyPr/>
          <a:lstStyle>
            <a:lvl1pPr>
              <a:defRPr lang="en-US" sz="2800" b="0" i="0" baseline="0" dirty="0">
                <a:solidFill>
                  <a:schemeClr val="tx2"/>
                </a:solidFill>
                <a:latin typeface="Tahoma" charset="0"/>
                <a:ea typeface="Tahoma" charset="0"/>
                <a:cs typeface="Tahoma" charset="0"/>
              </a:defRPr>
            </a:lvl1pPr>
          </a:lstStyle>
          <a:p>
            <a:pPr marL="0" lvl="0" indent="0">
              <a:lnSpc>
                <a:spcPct val="150000"/>
              </a:lnSpc>
              <a:buNone/>
            </a:pPr>
            <a:r>
              <a:rPr lang="en-US" dirty="0"/>
              <a:t>Example text</a:t>
            </a:r>
          </a:p>
        </p:txBody>
      </p:sp>
      <p:sp>
        <p:nvSpPr>
          <p:cNvPr id="17" name="Текст 3"/>
          <p:cNvSpPr>
            <a:spLocks noGrp="1"/>
          </p:cNvSpPr>
          <p:nvPr>
            <p:ph type="body" sz="quarter" idx="20" hasCustomPrompt="1"/>
          </p:nvPr>
        </p:nvSpPr>
        <p:spPr>
          <a:xfrm>
            <a:off x="6067433" y="8491684"/>
            <a:ext cx="5982138" cy="2615582"/>
          </a:xfrm>
          <a:prstGeom prst="rect">
            <a:avLst/>
          </a:prstGeom>
        </p:spPr>
        <p:txBody>
          <a:bodyPr/>
          <a:lstStyle>
            <a:lvl1pPr>
              <a:defRPr lang="en-US" sz="2800" b="0" i="0" baseline="0" dirty="0">
                <a:solidFill>
                  <a:schemeClr val="tx2"/>
                </a:solidFill>
                <a:latin typeface="Tahoma" charset="0"/>
                <a:ea typeface="Tahoma" charset="0"/>
                <a:cs typeface="Tahoma" charset="0"/>
              </a:defRPr>
            </a:lvl1pPr>
          </a:lstStyle>
          <a:p>
            <a:pPr marL="0" lvl="0" indent="0">
              <a:lnSpc>
                <a:spcPct val="150000"/>
              </a:lnSpc>
              <a:buNone/>
            </a:pPr>
            <a:r>
              <a:rPr lang="en-US" dirty="0"/>
              <a:t>Example text</a:t>
            </a:r>
          </a:p>
        </p:txBody>
      </p:sp>
      <p:sp>
        <p:nvSpPr>
          <p:cNvPr id="26" name="Текст 3"/>
          <p:cNvSpPr>
            <a:spLocks noGrp="1"/>
          </p:cNvSpPr>
          <p:nvPr>
            <p:ph type="body" sz="quarter" idx="21" hasCustomPrompt="1"/>
          </p:nvPr>
        </p:nvSpPr>
        <p:spPr>
          <a:xfrm>
            <a:off x="16364577" y="4770179"/>
            <a:ext cx="5982138" cy="2615582"/>
          </a:xfrm>
          <a:prstGeom prst="rect">
            <a:avLst/>
          </a:prstGeom>
        </p:spPr>
        <p:txBody>
          <a:bodyPr/>
          <a:lstStyle>
            <a:lvl1pPr>
              <a:defRPr lang="en-US" sz="2800" b="0" i="0" baseline="0" dirty="0">
                <a:solidFill>
                  <a:schemeClr val="tx2"/>
                </a:solidFill>
                <a:latin typeface="Tahoma" charset="0"/>
                <a:ea typeface="Tahoma" charset="0"/>
                <a:cs typeface="Tahoma" charset="0"/>
              </a:defRPr>
            </a:lvl1pPr>
          </a:lstStyle>
          <a:p>
            <a:pPr marL="0" lvl="0" indent="0">
              <a:lnSpc>
                <a:spcPct val="150000"/>
              </a:lnSpc>
              <a:buNone/>
            </a:pPr>
            <a:r>
              <a:rPr lang="en-US" dirty="0"/>
              <a:t>Example text</a:t>
            </a:r>
          </a:p>
        </p:txBody>
      </p:sp>
      <p:sp>
        <p:nvSpPr>
          <p:cNvPr id="27" name="Текст 3"/>
          <p:cNvSpPr>
            <a:spLocks noGrp="1"/>
          </p:cNvSpPr>
          <p:nvPr>
            <p:ph type="body" sz="quarter" idx="22" hasCustomPrompt="1"/>
          </p:nvPr>
        </p:nvSpPr>
        <p:spPr>
          <a:xfrm>
            <a:off x="16364577" y="8491301"/>
            <a:ext cx="5982138" cy="2615582"/>
          </a:xfrm>
          <a:prstGeom prst="rect">
            <a:avLst/>
          </a:prstGeom>
        </p:spPr>
        <p:txBody>
          <a:bodyPr/>
          <a:lstStyle>
            <a:lvl1pPr>
              <a:defRPr lang="en-US" sz="2800" b="0" i="0" baseline="0" dirty="0">
                <a:solidFill>
                  <a:schemeClr val="tx2"/>
                </a:solidFill>
                <a:latin typeface="Tahoma" charset="0"/>
                <a:ea typeface="Tahoma" charset="0"/>
                <a:cs typeface="Tahoma" charset="0"/>
              </a:defRPr>
            </a:lvl1pPr>
          </a:lstStyle>
          <a:p>
            <a:pPr marL="0" lvl="0" indent="0">
              <a:lnSpc>
                <a:spcPct val="150000"/>
              </a:lnSpc>
              <a:buNone/>
            </a:pPr>
            <a:r>
              <a:rPr lang="en-US" dirty="0"/>
              <a:t>Example text</a:t>
            </a:r>
          </a:p>
        </p:txBody>
      </p:sp>
      <p:sp>
        <p:nvSpPr>
          <p:cNvPr id="34" name="Текст 3"/>
          <p:cNvSpPr>
            <a:spLocks noGrp="1"/>
          </p:cNvSpPr>
          <p:nvPr>
            <p:ph type="body" sz="quarter" idx="19" hasCustomPrompt="1"/>
          </p:nvPr>
        </p:nvSpPr>
        <p:spPr>
          <a:xfrm>
            <a:off x="2395025" y="4770179"/>
            <a:ext cx="3174677" cy="2377802"/>
          </a:xfrm>
          <a:prstGeom prst="rect">
            <a:avLst/>
          </a:prstGeom>
        </p:spPr>
        <p:txBody>
          <a:bodyPr anchor="b"/>
          <a:lstStyle>
            <a:lvl1pPr algn="r">
              <a:lnSpc>
                <a:spcPct val="300000"/>
              </a:lnSpc>
              <a:spcBef>
                <a:spcPts val="0"/>
              </a:spcBef>
              <a:defRPr lang="en-US" sz="15000" b="1" i="0" baseline="0" dirty="0">
                <a:solidFill>
                  <a:schemeClr val="tx2"/>
                </a:solidFill>
                <a:latin typeface="Tahoma" charset="0"/>
                <a:ea typeface="Tahoma" charset="0"/>
                <a:cs typeface="Tahoma" charset="0"/>
              </a:defRPr>
            </a:lvl1pPr>
          </a:lstStyle>
          <a:p>
            <a:pPr marL="0" lvl="0" indent="0">
              <a:lnSpc>
                <a:spcPct val="150000"/>
              </a:lnSpc>
              <a:buNone/>
            </a:pPr>
            <a:r>
              <a:rPr lang="en-US" dirty="0"/>
              <a:t>01</a:t>
            </a:r>
          </a:p>
        </p:txBody>
      </p:sp>
      <p:sp>
        <p:nvSpPr>
          <p:cNvPr id="35" name="Текст 3"/>
          <p:cNvSpPr>
            <a:spLocks noGrp="1"/>
          </p:cNvSpPr>
          <p:nvPr>
            <p:ph type="body" sz="quarter" idx="23" hasCustomPrompt="1"/>
          </p:nvPr>
        </p:nvSpPr>
        <p:spPr>
          <a:xfrm>
            <a:off x="2395025" y="8514978"/>
            <a:ext cx="3174677" cy="2377802"/>
          </a:xfrm>
          <a:prstGeom prst="rect">
            <a:avLst/>
          </a:prstGeom>
        </p:spPr>
        <p:txBody>
          <a:bodyPr anchor="b"/>
          <a:lstStyle>
            <a:lvl1pPr algn="r">
              <a:lnSpc>
                <a:spcPct val="300000"/>
              </a:lnSpc>
              <a:spcBef>
                <a:spcPts val="0"/>
              </a:spcBef>
              <a:defRPr lang="en-US" sz="15000" b="1" i="0" baseline="0" dirty="0">
                <a:solidFill>
                  <a:schemeClr val="tx2"/>
                </a:solidFill>
                <a:latin typeface="Tahoma" charset="0"/>
                <a:ea typeface="Tahoma" charset="0"/>
                <a:cs typeface="Tahoma" charset="0"/>
              </a:defRPr>
            </a:lvl1pPr>
          </a:lstStyle>
          <a:p>
            <a:pPr marL="0" lvl="0" indent="0">
              <a:lnSpc>
                <a:spcPct val="150000"/>
              </a:lnSpc>
              <a:buNone/>
            </a:pPr>
            <a:r>
              <a:rPr lang="en-US" dirty="0"/>
              <a:t>01</a:t>
            </a:r>
          </a:p>
        </p:txBody>
      </p:sp>
      <p:sp>
        <p:nvSpPr>
          <p:cNvPr id="36" name="Текст 3"/>
          <p:cNvSpPr>
            <a:spLocks noGrp="1"/>
          </p:cNvSpPr>
          <p:nvPr>
            <p:ph type="body" sz="quarter" idx="24" hasCustomPrompt="1"/>
          </p:nvPr>
        </p:nvSpPr>
        <p:spPr>
          <a:xfrm>
            <a:off x="12697643" y="4770179"/>
            <a:ext cx="3174677" cy="2377802"/>
          </a:xfrm>
          <a:prstGeom prst="rect">
            <a:avLst/>
          </a:prstGeom>
        </p:spPr>
        <p:txBody>
          <a:bodyPr anchor="b"/>
          <a:lstStyle>
            <a:lvl1pPr algn="r">
              <a:lnSpc>
                <a:spcPct val="300000"/>
              </a:lnSpc>
              <a:spcBef>
                <a:spcPts val="0"/>
              </a:spcBef>
              <a:defRPr lang="en-US" sz="15000" b="1" i="0" baseline="0" dirty="0">
                <a:solidFill>
                  <a:schemeClr val="tx2"/>
                </a:solidFill>
                <a:latin typeface="Tahoma" charset="0"/>
                <a:ea typeface="Tahoma" charset="0"/>
                <a:cs typeface="Tahoma" charset="0"/>
              </a:defRPr>
            </a:lvl1pPr>
          </a:lstStyle>
          <a:p>
            <a:pPr marL="0" lvl="0" indent="0">
              <a:lnSpc>
                <a:spcPct val="150000"/>
              </a:lnSpc>
              <a:buNone/>
            </a:pPr>
            <a:r>
              <a:rPr lang="en-US" dirty="0"/>
              <a:t>01</a:t>
            </a:r>
          </a:p>
        </p:txBody>
      </p:sp>
      <p:sp>
        <p:nvSpPr>
          <p:cNvPr id="37" name="Текст 3"/>
          <p:cNvSpPr>
            <a:spLocks noGrp="1"/>
          </p:cNvSpPr>
          <p:nvPr>
            <p:ph type="body" sz="quarter" idx="25" hasCustomPrompt="1"/>
          </p:nvPr>
        </p:nvSpPr>
        <p:spPr>
          <a:xfrm>
            <a:off x="12697643" y="8514978"/>
            <a:ext cx="3174677" cy="2377802"/>
          </a:xfrm>
          <a:prstGeom prst="rect">
            <a:avLst/>
          </a:prstGeom>
        </p:spPr>
        <p:txBody>
          <a:bodyPr anchor="b"/>
          <a:lstStyle>
            <a:lvl1pPr algn="r">
              <a:lnSpc>
                <a:spcPct val="300000"/>
              </a:lnSpc>
              <a:spcBef>
                <a:spcPts val="0"/>
              </a:spcBef>
              <a:defRPr lang="en-US" sz="15000" b="1" i="0" baseline="0" dirty="0">
                <a:solidFill>
                  <a:schemeClr val="tx2"/>
                </a:solidFill>
                <a:latin typeface="Tahoma" charset="0"/>
                <a:ea typeface="Tahoma" charset="0"/>
                <a:cs typeface="Tahoma" charset="0"/>
              </a:defRPr>
            </a:lvl1pPr>
          </a:lstStyle>
          <a:p>
            <a:pPr marL="0" lvl="0" indent="0">
              <a:lnSpc>
                <a:spcPct val="150000"/>
              </a:lnSpc>
              <a:buNone/>
            </a:pPr>
            <a:r>
              <a:rPr lang="en-US" dirty="0"/>
              <a:t>01</a:t>
            </a:r>
          </a:p>
        </p:txBody>
      </p:sp>
      <p:sp>
        <p:nvSpPr>
          <p:cNvPr id="38" name="Номер слайда 5"/>
          <p:cNvSpPr>
            <a:spLocks noGrp="1"/>
          </p:cNvSpPr>
          <p:nvPr>
            <p:ph type="sldNum" sz="quarter" idx="4"/>
          </p:nvPr>
        </p:nvSpPr>
        <p:spPr>
          <a:xfrm>
            <a:off x="18716793" y="11965375"/>
            <a:ext cx="5690341" cy="1756276"/>
          </a:xfrm>
          <a:prstGeom prst="rect">
            <a:avLst/>
          </a:prstGeom>
        </p:spPr>
        <p:txBody>
          <a:bodyPr/>
          <a:lstStyle>
            <a:lvl1pPr algn="r">
              <a:defRPr lang="uk-UA" sz="13900" b="0" i="0" kern="1200" baseline="0" smtClean="0">
                <a:solidFill>
                  <a:schemeClr val="bg1">
                    <a:lumMod val="95000"/>
                  </a:schemeClr>
                </a:solidFill>
                <a:latin typeface="Tahoma" charset="0"/>
                <a:ea typeface="Tahoma" charset="0"/>
                <a:cs typeface="Tahoma" charset="0"/>
              </a:defRPr>
            </a:lvl1pPr>
          </a:lstStyle>
          <a:p>
            <a:fld id="{E8BBD06A-759F-43F0-9FDD-30D8801384DF}" type="slidenum">
              <a:rPr lang="ru-RU" smtClean="0"/>
              <a:pPr/>
              <a:t>‹#›</a:t>
            </a:fld>
            <a:endParaRPr lang="ru-RU" dirty="0"/>
          </a:p>
        </p:txBody>
      </p:sp>
    </p:spTree>
    <p:extLst>
      <p:ext uri="{BB962C8B-B14F-4D97-AF65-F5344CB8AC3E}">
        <p14:creationId xmlns:p14="http://schemas.microsoft.com/office/powerpoint/2010/main" val="14502053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59_Пользовательский макет">
    <p:spTree>
      <p:nvGrpSpPr>
        <p:cNvPr id="1" name=""/>
        <p:cNvGrpSpPr/>
        <p:nvPr/>
      </p:nvGrpSpPr>
      <p:grpSpPr>
        <a:xfrm>
          <a:off x="0" y="0"/>
          <a:ext cx="0" cy="0"/>
          <a:chOff x="0" y="0"/>
          <a:chExt cx="0" cy="0"/>
        </a:xfrm>
      </p:grpSpPr>
      <p:sp>
        <p:nvSpPr>
          <p:cNvPr id="8" name="Заголовок 1"/>
          <p:cNvSpPr>
            <a:spLocks noGrp="1"/>
          </p:cNvSpPr>
          <p:nvPr>
            <p:ph type="title" hasCustomPrompt="1"/>
          </p:nvPr>
        </p:nvSpPr>
        <p:spPr>
          <a:xfrm>
            <a:off x="1601919" y="1674219"/>
            <a:ext cx="21194285" cy="1273215"/>
          </a:xfrm>
          <a:prstGeom prst="rect">
            <a:avLst/>
          </a:prstGeom>
        </p:spPr>
        <p:txBody>
          <a:bodyPr>
            <a:noAutofit/>
          </a:bodyPr>
          <a:lstStyle>
            <a:lvl1pPr marL="0" marR="0" indent="0" algn="ctr" defTabSz="2438645" rtl="0" eaLnBrk="1" fontAlgn="auto" latinLnBrk="0" hangingPunct="1">
              <a:lnSpc>
                <a:spcPct val="100000"/>
              </a:lnSpc>
              <a:spcBef>
                <a:spcPct val="0"/>
              </a:spcBef>
              <a:spcAft>
                <a:spcPts val="0"/>
              </a:spcAft>
              <a:buClrTx/>
              <a:buSzTx/>
              <a:buFontTx/>
              <a:buNone/>
              <a:tabLst>
                <a:tab pos="3641907" algn="l"/>
              </a:tabLst>
              <a:defRPr lang="ru-RU" sz="8001" b="1" i="0" kern="1200" spc="0" baseline="0" dirty="0">
                <a:solidFill>
                  <a:schemeClr val="tx2"/>
                </a:solidFill>
                <a:latin typeface="Tahoma" charset="0"/>
                <a:ea typeface="Tahoma" charset="0"/>
                <a:cs typeface="Tahoma" charset="0"/>
              </a:defRPr>
            </a:lvl1pPr>
          </a:lstStyle>
          <a:p>
            <a:r>
              <a:rPr lang="en-US" dirty="0"/>
              <a:t>NAME OF YOUR TOP SLIDE</a:t>
            </a:r>
            <a:endParaRPr lang="ru-RU" dirty="0"/>
          </a:p>
        </p:txBody>
      </p:sp>
      <p:sp>
        <p:nvSpPr>
          <p:cNvPr id="21" name="Текст 3"/>
          <p:cNvSpPr>
            <a:spLocks noGrp="1"/>
          </p:cNvSpPr>
          <p:nvPr>
            <p:ph type="body" sz="quarter" idx="21" hasCustomPrompt="1"/>
          </p:nvPr>
        </p:nvSpPr>
        <p:spPr>
          <a:xfrm>
            <a:off x="1948828" y="8226946"/>
            <a:ext cx="6389089" cy="3600400"/>
          </a:xfrm>
          <a:prstGeom prst="rect">
            <a:avLst/>
          </a:prstGeom>
        </p:spPr>
        <p:txBody>
          <a:bodyPr/>
          <a:lstStyle>
            <a:lvl1pPr>
              <a:defRPr lang="en-US" sz="2800" b="0" i="0" baseline="0" dirty="0">
                <a:solidFill>
                  <a:schemeClr val="tx2"/>
                </a:solidFill>
                <a:latin typeface="Tahoma" charset="0"/>
                <a:ea typeface="Tahoma" charset="0"/>
                <a:cs typeface="Tahoma" charset="0"/>
              </a:defRPr>
            </a:lvl1pPr>
          </a:lstStyle>
          <a:p>
            <a:pPr marL="0" lvl="0" indent="0">
              <a:lnSpc>
                <a:spcPct val="150000"/>
              </a:lnSpc>
              <a:buNone/>
            </a:pPr>
            <a:r>
              <a:rPr lang="en-US" dirty="0"/>
              <a:t>Example text</a:t>
            </a:r>
          </a:p>
        </p:txBody>
      </p:sp>
      <p:sp>
        <p:nvSpPr>
          <p:cNvPr id="14" name="Текст 3"/>
          <p:cNvSpPr>
            <a:spLocks noGrp="1"/>
          </p:cNvSpPr>
          <p:nvPr>
            <p:ph type="body" sz="quarter" idx="22" hasCustomPrompt="1"/>
          </p:nvPr>
        </p:nvSpPr>
        <p:spPr>
          <a:xfrm>
            <a:off x="9149628" y="8226946"/>
            <a:ext cx="6389089" cy="3600400"/>
          </a:xfrm>
          <a:prstGeom prst="rect">
            <a:avLst/>
          </a:prstGeom>
        </p:spPr>
        <p:txBody>
          <a:bodyPr/>
          <a:lstStyle>
            <a:lvl1pPr>
              <a:defRPr lang="en-US" sz="2800" b="0" i="0" baseline="0" dirty="0">
                <a:solidFill>
                  <a:schemeClr val="tx2"/>
                </a:solidFill>
                <a:latin typeface="Tahoma" charset="0"/>
                <a:ea typeface="Tahoma" charset="0"/>
                <a:cs typeface="Tahoma" charset="0"/>
              </a:defRPr>
            </a:lvl1pPr>
          </a:lstStyle>
          <a:p>
            <a:pPr marL="0" lvl="0" indent="0">
              <a:lnSpc>
                <a:spcPct val="150000"/>
              </a:lnSpc>
              <a:buNone/>
            </a:pPr>
            <a:r>
              <a:rPr lang="en-US" dirty="0"/>
              <a:t>Example text</a:t>
            </a:r>
          </a:p>
        </p:txBody>
      </p:sp>
      <p:sp>
        <p:nvSpPr>
          <p:cNvPr id="16" name="Текст 3"/>
          <p:cNvSpPr>
            <a:spLocks noGrp="1"/>
          </p:cNvSpPr>
          <p:nvPr>
            <p:ph type="body" sz="quarter" idx="23" hasCustomPrompt="1"/>
          </p:nvPr>
        </p:nvSpPr>
        <p:spPr>
          <a:xfrm>
            <a:off x="16350428" y="8226946"/>
            <a:ext cx="6389089" cy="3600400"/>
          </a:xfrm>
          <a:prstGeom prst="rect">
            <a:avLst/>
          </a:prstGeom>
        </p:spPr>
        <p:txBody>
          <a:bodyPr/>
          <a:lstStyle>
            <a:lvl1pPr>
              <a:defRPr lang="en-US" sz="2800" b="0" i="0" baseline="0" dirty="0">
                <a:solidFill>
                  <a:schemeClr val="tx2"/>
                </a:solidFill>
                <a:latin typeface="Tahoma" charset="0"/>
                <a:ea typeface="Tahoma" charset="0"/>
                <a:cs typeface="Tahoma" charset="0"/>
              </a:defRPr>
            </a:lvl1pPr>
          </a:lstStyle>
          <a:p>
            <a:pPr marL="0" lvl="0" indent="0">
              <a:lnSpc>
                <a:spcPct val="150000"/>
              </a:lnSpc>
              <a:buNone/>
            </a:pPr>
            <a:r>
              <a:rPr lang="en-US" dirty="0"/>
              <a:t>Example text</a:t>
            </a:r>
          </a:p>
        </p:txBody>
      </p:sp>
      <p:sp>
        <p:nvSpPr>
          <p:cNvPr id="19" name="Номер слайда 5"/>
          <p:cNvSpPr>
            <a:spLocks noGrp="1"/>
          </p:cNvSpPr>
          <p:nvPr>
            <p:ph type="sldNum" sz="quarter" idx="4"/>
          </p:nvPr>
        </p:nvSpPr>
        <p:spPr>
          <a:xfrm>
            <a:off x="18716793" y="11965375"/>
            <a:ext cx="5690341" cy="1756276"/>
          </a:xfrm>
          <a:prstGeom prst="rect">
            <a:avLst/>
          </a:prstGeom>
        </p:spPr>
        <p:txBody>
          <a:bodyPr/>
          <a:lstStyle>
            <a:lvl1pPr algn="r">
              <a:defRPr lang="uk-UA" sz="13900" b="0" i="0" kern="1200" baseline="0" smtClean="0">
                <a:solidFill>
                  <a:schemeClr val="bg1">
                    <a:lumMod val="95000"/>
                  </a:schemeClr>
                </a:solidFill>
                <a:latin typeface="Tahoma" charset="0"/>
                <a:ea typeface="Tahoma" charset="0"/>
                <a:cs typeface="Tahoma" charset="0"/>
              </a:defRPr>
            </a:lvl1pPr>
          </a:lstStyle>
          <a:p>
            <a:fld id="{E8BBD06A-759F-43F0-9FDD-30D8801384DF}" type="slidenum">
              <a:rPr lang="ru-RU" smtClean="0"/>
              <a:pPr/>
              <a:t>‹#›</a:t>
            </a:fld>
            <a:endParaRPr lang="ru-RU" dirty="0"/>
          </a:p>
        </p:txBody>
      </p:sp>
    </p:spTree>
    <p:extLst>
      <p:ext uri="{BB962C8B-B14F-4D97-AF65-F5344CB8AC3E}">
        <p14:creationId xmlns:p14="http://schemas.microsoft.com/office/powerpoint/2010/main" val="9356875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09_Пользовательский макет">
    <p:spTree>
      <p:nvGrpSpPr>
        <p:cNvPr id="1" name=""/>
        <p:cNvGrpSpPr/>
        <p:nvPr/>
      </p:nvGrpSpPr>
      <p:grpSpPr>
        <a:xfrm>
          <a:off x="0" y="0"/>
          <a:ext cx="0" cy="0"/>
          <a:chOff x="0" y="0"/>
          <a:chExt cx="0" cy="0"/>
        </a:xfrm>
      </p:grpSpPr>
      <p:sp>
        <p:nvSpPr>
          <p:cNvPr id="6" name="Заголовок 1"/>
          <p:cNvSpPr>
            <a:spLocks noGrp="1"/>
          </p:cNvSpPr>
          <p:nvPr>
            <p:ph type="title" hasCustomPrompt="1"/>
          </p:nvPr>
        </p:nvSpPr>
        <p:spPr>
          <a:xfrm>
            <a:off x="1601919" y="1170162"/>
            <a:ext cx="21194285" cy="1273215"/>
          </a:xfrm>
          <a:prstGeom prst="rect">
            <a:avLst/>
          </a:prstGeom>
        </p:spPr>
        <p:txBody>
          <a:bodyPr>
            <a:noAutofit/>
          </a:bodyPr>
          <a:lstStyle>
            <a:lvl1pPr marL="0" marR="0" indent="0" algn="ctr" defTabSz="2438645" rtl="0" eaLnBrk="1" fontAlgn="auto" latinLnBrk="0" hangingPunct="1">
              <a:lnSpc>
                <a:spcPct val="100000"/>
              </a:lnSpc>
              <a:spcBef>
                <a:spcPct val="0"/>
              </a:spcBef>
              <a:spcAft>
                <a:spcPts val="0"/>
              </a:spcAft>
              <a:buClrTx/>
              <a:buSzTx/>
              <a:buFontTx/>
              <a:buNone/>
              <a:tabLst>
                <a:tab pos="3641907" algn="l"/>
              </a:tabLst>
              <a:defRPr lang="ru-RU" sz="8001" b="1" i="0" kern="1200" spc="0" baseline="0" dirty="0">
                <a:solidFill>
                  <a:schemeClr val="tx2"/>
                </a:solidFill>
                <a:latin typeface="Tahoma" charset="0"/>
                <a:ea typeface="Tahoma" charset="0"/>
                <a:cs typeface="Tahoma" charset="0"/>
              </a:defRPr>
            </a:lvl1pPr>
          </a:lstStyle>
          <a:p>
            <a:r>
              <a:rPr lang="en-US" dirty="0"/>
              <a:t>NAME OF YOUR TOP SLIDE</a:t>
            </a:r>
            <a:endParaRPr lang="ru-RU" dirty="0"/>
          </a:p>
        </p:txBody>
      </p:sp>
      <p:sp>
        <p:nvSpPr>
          <p:cNvPr id="7" name="Номер слайда 5"/>
          <p:cNvSpPr>
            <a:spLocks noGrp="1"/>
          </p:cNvSpPr>
          <p:nvPr>
            <p:ph type="sldNum" sz="quarter" idx="4"/>
          </p:nvPr>
        </p:nvSpPr>
        <p:spPr>
          <a:xfrm>
            <a:off x="18716793" y="11965375"/>
            <a:ext cx="5690341" cy="1756276"/>
          </a:xfrm>
          <a:prstGeom prst="rect">
            <a:avLst/>
          </a:prstGeom>
        </p:spPr>
        <p:txBody>
          <a:bodyPr/>
          <a:lstStyle>
            <a:lvl1pPr algn="r">
              <a:defRPr lang="uk-UA" sz="13900" b="0" i="0" kern="1200" baseline="0" smtClean="0">
                <a:solidFill>
                  <a:schemeClr val="bg1">
                    <a:lumMod val="95000"/>
                  </a:schemeClr>
                </a:solidFill>
                <a:latin typeface="Tahoma" charset="0"/>
                <a:ea typeface="Tahoma" charset="0"/>
                <a:cs typeface="Tahoma" charset="0"/>
              </a:defRPr>
            </a:lvl1pPr>
          </a:lstStyle>
          <a:p>
            <a:fld id="{E8BBD06A-759F-43F0-9FDD-30D8801384DF}" type="slidenum">
              <a:rPr lang="ru-RU" smtClean="0"/>
              <a:pPr/>
              <a:t>‹#›</a:t>
            </a:fld>
            <a:endParaRPr lang="ru-RU" dirty="0"/>
          </a:p>
        </p:txBody>
      </p:sp>
      <p:sp>
        <p:nvSpPr>
          <p:cNvPr id="12" name="Текст 3"/>
          <p:cNvSpPr>
            <a:spLocks noGrp="1"/>
          </p:cNvSpPr>
          <p:nvPr>
            <p:ph type="body" sz="quarter" idx="21" hasCustomPrompt="1"/>
          </p:nvPr>
        </p:nvSpPr>
        <p:spPr>
          <a:xfrm>
            <a:off x="1601919" y="3474418"/>
            <a:ext cx="21194285" cy="7632848"/>
          </a:xfrm>
          <a:prstGeom prst="rect">
            <a:avLst/>
          </a:prstGeom>
        </p:spPr>
        <p:txBody>
          <a:bodyPr/>
          <a:lstStyle>
            <a:lvl1pPr>
              <a:defRPr lang="en-US" sz="2800" b="0" i="0" baseline="0" dirty="0">
                <a:solidFill>
                  <a:schemeClr val="tx2"/>
                </a:solidFill>
                <a:latin typeface="Tahoma" charset="0"/>
                <a:ea typeface="Tahoma" charset="0"/>
                <a:cs typeface="Tahoma" charset="0"/>
              </a:defRPr>
            </a:lvl1pPr>
          </a:lstStyle>
          <a:p>
            <a:pPr marL="0" lvl="0" indent="0">
              <a:lnSpc>
                <a:spcPct val="150000"/>
              </a:lnSpc>
              <a:buNone/>
            </a:pPr>
            <a:r>
              <a:rPr lang="en-US" dirty="0"/>
              <a:t>Example text</a:t>
            </a:r>
          </a:p>
        </p:txBody>
      </p:sp>
    </p:spTree>
    <p:extLst>
      <p:ext uri="{BB962C8B-B14F-4D97-AF65-F5344CB8AC3E}">
        <p14:creationId xmlns:p14="http://schemas.microsoft.com/office/powerpoint/2010/main" val="1635328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12_Пользовательский макет">
    <p:spTree>
      <p:nvGrpSpPr>
        <p:cNvPr id="1" name=""/>
        <p:cNvGrpSpPr/>
        <p:nvPr/>
      </p:nvGrpSpPr>
      <p:grpSpPr>
        <a:xfrm>
          <a:off x="0" y="0"/>
          <a:ext cx="0" cy="0"/>
          <a:chOff x="0" y="0"/>
          <a:chExt cx="0" cy="0"/>
        </a:xfrm>
      </p:grpSpPr>
      <p:sp>
        <p:nvSpPr>
          <p:cNvPr id="6" name="Заголовок 1"/>
          <p:cNvSpPr>
            <a:spLocks noGrp="1"/>
          </p:cNvSpPr>
          <p:nvPr>
            <p:ph type="title" hasCustomPrompt="1"/>
          </p:nvPr>
        </p:nvSpPr>
        <p:spPr>
          <a:xfrm>
            <a:off x="1601920" y="1674219"/>
            <a:ext cx="8431428" cy="2664295"/>
          </a:xfrm>
          <a:prstGeom prst="rect">
            <a:avLst/>
          </a:prstGeom>
        </p:spPr>
        <p:txBody>
          <a:bodyPr>
            <a:noAutofit/>
          </a:bodyPr>
          <a:lstStyle>
            <a:lvl1pPr marL="0" marR="0" indent="0" algn="l" defTabSz="2438645" rtl="0" eaLnBrk="1" fontAlgn="auto" latinLnBrk="0" hangingPunct="1">
              <a:lnSpc>
                <a:spcPct val="100000"/>
              </a:lnSpc>
              <a:spcBef>
                <a:spcPct val="0"/>
              </a:spcBef>
              <a:spcAft>
                <a:spcPts val="0"/>
              </a:spcAft>
              <a:buClrTx/>
              <a:buSzTx/>
              <a:buFontTx/>
              <a:buNone/>
              <a:tabLst>
                <a:tab pos="3641907" algn="l"/>
              </a:tabLst>
              <a:defRPr lang="ru-RU" sz="8001" b="1" i="0" kern="1200" spc="0" baseline="0" dirty="0">
                <a:solidFill>
                  <a:schemeClr val="tx2"/>
                </a:solidFill>
                <a:latin typeface="Tahoma" charset="0"/>
                <a:ea typeface="Tahoma" charset="0"/>
                <a:cs typeface="Tahoma" charset="0"/>
              </a:defRPr>
            </a:lvl1pPr>
          </a:lstStyle>
          <a:p>
            <a:r>
              <a:rPr lang="en-US" dirty="0"/>
              <a:t>NAME OF YOUR TOP SLIDE</a:t>
            </a:r>
            <a:endParaRPr lang="ru-RU" dirty="0"/>
          </a:p>
        </p:txBody>
      </p:sp>
      <p:sp>
        <p:nvSpPr>
          <p:cNvPr id="13" name="Текст 3"/>
          <p:cNvSpPr>
            <a:spLocks noGrp="1"/>
          </p:cNvSpPr>
          <p:nvPr>
            <p:ph type="body" sz="quarter" idx="21" hasCustomPrompt="1"/>
          </p:nvPr>
        </p:nvSpPr>
        <p:spPr>
          <a:xfrm>
            <a:off x="1601920" y="5202610"/>
            <a:ext cx="8431428" cy="5904656"/>
          </a:xfrm>
          <a:prstGeom prst="rect">
            <a:avLst/>
          </a:prstGeom>
        </p:spPr>
        <p:txBody>
          <a:bodyPr/>
          <a:lstStyle>
            <a:lvl1pPr algn="l">
              <a:lnSpc>
                <a:spcPct val="120000"/>
              </a:lnSpc>
              <a:spcBef>
                <a:spcPts val="1272"/>
              </a:spcBef>
              <a:defRPr lang="en-US" sz="2800" b="0" i="0" baseline="0" dirty="0">
                <a:solidFill>
                  <a:schemeClr val="tx2"/>
                </a:solidFill>
                <a:latin typeface="Tahoma" charset="0"/>
                <a:ea typeface="Tahoma" charset="0"/>
                <a:cs typeface="Tahoma" charset="0"/>
              </a:defRPr>
            </a:lvl1pPr>
          </a:lstStyle>
          <a:p>
            <a:pPr marL="0" lvl="0" indent="0">
              <a:lnSpc>
                <a:spcPct val="150000"/>
              </a:lnSpc>
              <a:buNone/>
            </a:pPr>
            <a:r>
              <a:rPr lang="en-US" dirty="0"/>
              <a:t>Example text</a:t>
            </a:r>
          </a:p>
        </p:txBody>
      </p:sp>
      <p:sp>
        <p:nvSpPr>
          <p:cNvPr id="4" name="Номер слайда 5"/>
          <p:cNvSpPr>
            <a:spLocks noGrp="1"/>
          </p:cNvSpPr>
          <p:nvPr>
            <p:ph type="sldNum" sz="quarter" idx="4"/>
          </p:nvPr>
        </p:nvSpPr>
        <p:spPr>
          <a:xfrm>
            <a:off x="18716793" y="11965375"/>
            <a:ext cx="5690341" cy="1756276"/>
          </a:xfrm>
          <a:prstGeom prst="rect">
            <a:avLst/>
          </a:prstGeom>
        </p:spPr>
        <p:txBody>
          <a:bodyPr/>
          <a:lstStyle>
            <a:lvl1pPr algn="r">
              <a:defRPr lang="uk-UA" sz="13900" b="0" i="0" kern="1200" baseline="0" smtClean="0">
                <a:solidFill>
                  <a:schemeClr val="bg1">
                    <a:lumMod val="95000"/>
                  </a:schemeClr>
                </a:solidFill>
                <a:latin typeface="Tahoma" charset="0"/>
                <a:ea typeface="Tahoma" charset="0"/>
                <a:cs typeface="Tahoma" charset="0"/>
              </a:defRPr>
            </a:lvl1pPr>
          </a:lstStyle>
          <a:p>
            <a:fld id="{E8BBD06A-759F-43F0-9FDD-30D8801384DF}" type="slidenum">
              <a:rPr lang="ru-RU" smtClean="0"/>
              <a:pPr/>
              <a:t>‹#›</a:t>
            </a:fld>
            <a:endParaRPr lang="ru-RU" dirty="0"/>
          </a:p>
        </p:txBody>
      </p:sp>
    </p:spTree>
    <p:extLst>
      <p:ext uri="{BB962C8B-B14F-4D97-AF65-F5344CB8AC3E}">
        <p14:creationId xmlns:p14="http://schemas.microsoft.com/office/powerpoint/2010/main" val="3997478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27_Пользовательский макет">
    <p:spTree>
      <p:nvGrpSpPr>
        <p:cNvPr id="1" name=""/>
        <p:cNvGrpSpPr/>
        <p:nvPr/>
      </p:nvGrpSpPr>
      <p:grpSpPr>
        <a:xfrm>
          <a:off x="0" y="0"/>
          <a:ext cx="0" cy="0"/>
          <a:chOff x="0" y="0"/>
          <a:chExt cx="0" cy="0"/>
        </a:xfrm>
      </p:grpSpPr>
      <p:sp>
        <p:nvSpPr>
          <p:cNvPr id="23" name="Рисунок 22"/>
          <p:cNvSpPr>
            <a:spLocks noGrp="1"/>
          </p:cNvSpPr>
          <p:nvPr>
            <p:ph type="pic" sz="quarter" idx="40"/>
          </p:nvPr>
        </p:nvSpPr>
        <p:spPr>
          <a:xfrm rot="10800000" flipV="1">
            <a:off x="11694695" y="-48126"/>
            <a:ext cx="12710370" cy="13764126"/>
          </a:xfrm>
          <a:custGeom>
            <a:avLst/>
            <a:gdLst>
              <a:gd name="connsiteX0" fmla="*/ 12705347 w 12705347"/>
              <a:gd name="connsiteY0" fmla="*/ 0 h 13764126"/>
              <a:gd name="connsiteX1" fmla="*/ 0 w 12705347"/>
              <a:gd name="connsiteY1" fmla="*/ 0 h 13764126"/>
              <a:gd name="connsiteX2" fmla="*/ 0 w 12705347"/>
              <a:gd name="connsiteY2" fmla="*/ 13764126 h 13764126"/>
              <a:gd name="connsiteX3" fmla="*/ 4788568 w 12705347"/>
              <a:gd name="connsiteY3" fmla="*/ 13764126 h 13764126"/>
              <a:gd name="connsiteX0" fmla="*/ 12705347 w 12705347"/>
              <a:gd name="connsiteY0" fmla="*/ 0 h 13764126"/>
              <a:gd name="connsiteX1" fmla="*/ 0 w 12705347"/>
              <a:gd name="connsiteY1" fmla="*/ 0 h 13764126"/>
              <a:gd name="connsiteX2" fmla="*/ 0 w 12705347"/>
              <a:gd name="connsiteY2" fmla="*/ 13764126 h 13764126"/>
              <a:gd name="connsiteX3" fmla="*/ 4788568 w 12705347"/>
              <a:gd name="connsiteY3" fmla="*/ 13764126 h 13764126"/>
              <a:gd name="connsiteX4" fmla="*/ 7167119 w 12705347"/>
              <a:gd name="connsiteY4" fmla="*/ 9614157 h 13764126"/>
              <a:gd name="connsiteX5" fmla="*/ 12705347 w 12705347"/>
              <a:gd name="connsiteY5" fmla="*/ 0 h 13764126"/>
              <a:gd name="connsiteX0" fmla="*/ 12705347 w 12705347"/>
              <a:gd name="connsiteY0" fmla="*/ 0 h 13764126"/>
              <a:gd name="connsiteX1" fmla="*/ 0 w 12705347"/>
              <a:gd name="connsiteY1" fmla="*/ 0 h 13764126"/>
              <a:gd name="connsiteX2" fmla="*/ 0 w 12705347"/>
              <a:gd name="connsiteY2" fmla="*/ 13764126 h 13764126"/>
              <a:gd name="connsiteX3" fmla="*/ 4788568 w 12705347"/>
              <a:gd name="connsiteY3" fmla="*/ 13764126 h 13764126"/>
              <a:gd name="connsiteX4" fmla="*/ 6235134 w 12705347"/>
              <a:gd name="connsiteY4" fmla="*/ 11231941 h 13764126"/>
              <a:gd name="connsiteX5" fmla="*/ 7167119 w 12705347"/>
              <a:gd name="connsiteY5" fmla="*/ 9614157 h 13764126"/>
              <a:gd name="connsiteX6" fmla="*/ 12705347 w 12705347"/>
              <a:gd name="connsiteY6" fmla="*/ 0 h 13764126"/>
              <a:gd name="connsiteX0" fmla="*/ 12705347 w 12705347"/>
              <a:gd name="connsiteY0" fmla="*/ 0 h 13764126"/>
              <a:gd name="connsiteX1" fmla="*/ 0 w 12705347"/>
              <a:gd name="connsiteY1" fmla="*/ 0 h 13764126"/>
              <a:gd name="connsiteX2" fmla="*/ 0 w 12705347"/>
              <a:gd name="connsiteY2" fmla="*/ 13764126 h 13764126"/>
              <a:gd name="connsiteX3" fmla="*/ 4788568 w 12705347"/>
              <a:gd name="connsiteY3" fmla="*/ 13764126 h 13764126"/>
              <a:gd name="connsiteX4" fmla="*/ 6235134 w 12705347"/>
              <a:gd name="connsiteY4" fmla="*/ 11231941 h 13764126"/>
              <a:gd name="connsiteX5" fmla="*/ 6621996 w 12705347"/>
              <a:gd name="connsiteY5" fmla="*/ 10563726 h 13764126"/>
              <a:gd name="connsiteX6" fmla="*/ 7167119 w 12705347"/>
              <a:gd name="connsiteY6" fmla="*/ 9614157 h 13764126"/>
              <a:gd name="connsiteX7" fmla="*/ 12705347 w 12705347"/>
              <a:gd name="connsiteY7" fmla="*/ 0 h 13764126"/>
              <a:gd name="connsiteX0" fmla="*/ 12705347 w 12705347"/>
              <a:gd name="connsiteY0" fmla="*/ 0 h 13764126"/>
              <a:gd name="connsiteX1" fmla="*/ 0 w 12705347"/>
              <a:gd name="connsiteY1" fmla="*/ 0 h 13764126"/>
              <a:gd name="connsiteX2" fmla="*/ 0 w 12705347"/>
              <a:gd name="connsiteY2" fmla="*/ 13764126 h 13764126"/>
              <a:gd name="connsiteX3" fmla="*/ 4788568 w 12705347"/>
              <a:gd name="connsiteY3" fmla="*/ 13764126 h 13764126"/>
              <a:gd name="connsiteX4" fmla="*/ 6235134 w 12705347"/>
              <a:gd name="connsiteY4" fmla="*/ 11231941 h 13764126"/>
              <a:gd name="connsiteX5" fmla="*/ 2770965 w 12705347"/>
              <a:gd name="connsiteY5" fmla="*/ 8066710 h 13764126"/>
              <a:gd name="connsiteX6" fmla="*/ 7167119 w 12705347"/>
              <a:gd name="connsiteY6" fmla="*/ 9614157 h 13764126"/>
              <a:gd name="connsiteX7" fmla="*/ 12705347 w 12705347"/>
              <a:gd name="connsiteY7" fmla="*/ 0 h 13764126"/>
              <a:gd name="connsiteX0" fmla="*/ 12705347 w 12705347"/>
              <a:gd name="connsiteY0" fmla="*/ 0 h 13764126"/>
              <a:gd name="connsiteX1" fmla="*/ 0 w 12705347"/>
              <a:gd name="connsiteY1" fmla="*/ 0 h 13764126"/>
              <a:gd name="connsiteX2" fmla="*/ 0 w 12705347"/>
              <a:gd name="connsiteY2" fmla="*/ 13764126 h 13764126"/>
              <a:gd name="connsiteX3" fmla="*/ 4788568 w 12705347"/>
              <a:gd name="connsiteY3" fmla="*/ 13764126 h 13764126"/>
              <a:gd name="connsiteX4" fmla="*/ 5760681 w 12705347"/>
              <a:gd name="connsiteY4" fmla="*/ 11525239 h 13764126"/>
              <a:gd name="connsiteX5" fmla="*/ 2770965 w 12705347"/>
              <a:gd name="connsiteY5" fmla="*/ 8066710 h 13764126"/>
              <a:gd name="connsiteX6" fmla="*/ 7167119 w 12705347"/>
              <a:gd name="connsiteY6" fmla="*/ 9614157 h 13764126"/>
              <a:gd name="connsiteX7" fmla="*/ 12705347 w 12705347"/>
              <a:gd name="connsiteY7" fmla="*/ 0 h 13764126"/>
              <a:gd name="connsiteX0" fmla="*/ 12705347 w 12705347"/>
              <a:gd name="connsiteY0" fmla="*/ 0 h 13764126"/>
              <a:gd name="connsiteX1" fmla="*/ 0 w 12705347"/>
              <a:gd name="connsiteY1" fmla="*/ 0 h 13764126"/>
              <a:gd name="connsiteX2" fmla="*/ 0 w 12705347"/>
              <a:gd name="connsiteY2" fmla="*/ 13764126 h 13764126"/>
              <a:gd name="connsiteX3" fmla="*/ 4788568 w 12705347"/>
              <a:gd name="connsiteY3" fmla="*/ 13764126 h 13764126"/>
              <a:gd name="connsiteX4" fmla="*/ 6209255 w 12705347"/>
              <a:gd name="connsiteY4" fmla="*/ 11300952 h 13764126"/>
              <a:gd name="connsiteX5" fmla="*/ 2770965 w 12705347"/>
              <a:gd name="connsiteY5" fmla="*/ 8066710 h 13764126"/>
              <a:gd name="connsiteX6" fmla="*/ 7167119 w 12705347"/>
              <a:gd name="connsiteY6" fmla="*/ 9614157 h 13764126"/>
              <a:gd name="connsiteX7" fmla="*/ 12705347 w 12705347"/>
              <a:gd name="connsiteY7" fmla="*/ 0 h 13764126"/>
              <a:gd name="connsiteX0" fmla="*/ 12705347 w 12705347"/>
              <a:gd name="connsiteY0" fmla="*/ 0 h 13764126"/>
              <a:gd name="connsiteX1" fmla="*/ 0 w 12705347"/>
              <a:gd name="connsiteY1" fmla="*/ 0 h 13764126"/>
              <a:gd name="connsiteX2" fmla="*/ 0 w 12705347"/>
              <a:gd name="connsiteY2" fmla="*/ 13764126 h 13764126"/>
              <a:gd name="connsiteX3" fmla="*/ 4788568 w 12705347"/>
              <a:gd name="connsiteY3" fmla="*/ 13764126 h 13764126"/>
              <a:gd name="connsiteX4" fmla="*/ 6209255 w 12705347"/>
              <a:gd name="connsiteY4" fmla="*/ 11300952 h 13764126"/>
              <a:gd name="connsiteX5" fmla="*/ 4082180 w 12705347"/>
              <a:gd name="connsiteY5" fmla="*/ 7704401 h 13764126"/>
              <a:gd name="connsiteX6" fmla="*/ 7167119 w 12705347"/>
              <a:gd name="connsiteY6" fmla="*/ 9614157 h 13764126"/>
              <a:gd name="connsiteX7" fmla="*/ 12705347 w 12705347"/>
              <a:gd name="connsiteY7" fmla="*/ 0 h 13764126"/>
              <a:gd name="connsiteX0" fmla="*/ 12705347 w 12705347"/>
              <a:gd name="connsiteY0" fmla="*/ 0 h 13764126"/>
              <a:gd name="connsiteX1" fmla="*/ 0 w 12705347"/>
              <a:gd name="connsiteY1" fmla="*/ 0 h 13764126"/>
              <a:gd name="connsiteX2" fmla="*/ 0 w 12705347"/>
              <a:gd name="connsiteY2" fmla="*/ 13764126 h 13764126"/>
              <a:gd name="connsiteX3" fmla="*/ 4788568 w 12705347"/>
              <a:gd name="connsiteY3" fmla="*/ 13764126 h 13764126"/>
              <a:gd name="connsiteX4" fmla="*/ 6209255 w 12705347"/>
              <a:gd name="connsiteY4" fmla="*/ 11300952 h 13764126"/>
              <a:gd name="connsiteX5" fmla="*/ 4409983 w 12705347"/>
              <a:gd name="connsiteY5" fmla="*/ 8049458 h 13764126"/>
              <a:gd name="connsiteX6" fmla="*/ 7167119 w 12705347"/>
              <a:gd name="connsiteY6" fmla="*/ 9614157 h 13764126"/>
              <a:gd name="connsiteX7" fmla="*/ 12705347 w 12705347"/>
              <a:gd name="connsiteY7" fmla="*/ 0 h 13764126"/>
              <a:gd name="connsiteX0" fmla="*/ 12705347 w 12705347"/>
              <a:gd name="connsiteY0" fmla="*/ 0 h 13764126"/>
              <a:gd name="connsiteX1" fmla="*/ 0 w 12705347"/>
              <a:gd name="connsiteY1" fmla="*/ 0 h 13764126"/>
              <a:gd name="connsiteX2" fmla="*/ 0 w 12705347"/>
              <a:gd name="connsiteY2" fmla="*/ 13764126 h 13764126"/>
              <a:gd name="connsiteX3" fmla="*/ 4788568 w 12705347"/>
              <a:gd name="connsiteY3" fmla="*/ 13764126 h 13764126"/>
              <a:gd name="connsiteX4" fmla="*/ 6209255 w 12705347"/>
              <a:gd name="connsiteY4" fmla="*/ 11300952 h 13764126"/>
              <a:gd name="connsiteX5" fmla="*/ 4409983 w 12705347"/>
              <a:gd name="connsiteY5" fmla="*/ 8049458 h 13764126"/>
              <a:gd name="connsiteX6" fmla="*/ 7201625 w 12705347"/>
              <a:gd name="connsiteY6" fmla="*/ 9579652 h 13764126"/>
              <a:gd name="connsiteX7" fmla="*/ 12705347 w 12705347"/>
              <a:gd name="connsiteY7" fmla="*/ 0 h 13764126"/>
              <a:gd name="connsiteX0" fmla="*/ 12712751 w 12712751"/>
              <a:gd name="connsiteY0" fmla="*/ 0 h 13764126"/>
              <a:gd name="connsiteX1" fmla="*/ 7404 w 12712751"/>
              <a:gd name="connsiteY1" fmla="*/ 0 h 13764126"/>
              <a:gd name="connsiteX2" fmla="*/ 0 w 12712751"/>
              <a:gd name="connsiteY2" fmla="*/ 2316541 h 13764126"/>
              <a:gd name="connsiteX3" fmla="*/ 7404 w 12712751"/>
              <a:gd name="connsiteY3" fmla="*/ 13764126 h 13764126"/>
              <a:gd name="connsiteX4" fmla="*/ 4795972 w 12712751"/>
              <a:gd name="connsiteY4" fmla="*/ 13764126 h 13764126"/>
              <a:gd name="connsiteX5" fmla="*/ 6216659 w 12712751"/>
              <a:gd name="connsiteY5" fmla="*/ 11300952 h 13764126"/>
              <a:gd name="connsiteX6" fmla="*/ 4417387 w 12712751"/>
              <a:gd name="connsiteY6" fmla="*/ 8049458 h 13764126"/>
              <a:gd name="connsiteX7" fmla="*/ 7209029 w 12712751"/>
              <a:gd name="connsiteY7" fmla="*/ 9579652 h 13764126"/>
              <a:gd name="connsiteX8" fmla="*/ 12712751 w 12712751"/>
              <a:gd name="connsiteY8" fmla="*/ 0 h 13764126"/>
              <a:gd name="connsiteX0" fmla="*/ 12712751 w 12712751"/>
              <a:gd name="connsiteY0" fmla="*/ 0 h 13764126"/>
              <a:gd name="connsiteX1" fmla="*/ 7404 w 12712751"/>
              <a:gd name="connsiteY1" fmla="*/ 0 h 13764126"/>
              <a:gd name="connsiteX2" fmla="*/ 0 w 12712751"/>
              <a:gd name="connsiteY2" fmla="*/ 2316541 h 13764126"/>
              <a:gd name="connsiteX3" fmla="*/ 0 w 12712751"/>
              <a:gd name="connsiteY3" fmla="*/ 4356357 h 13764126"/>
              <a:gd name="connsiteX4" fmla="*/ 7404 w 12712751"/>
              <a:gd name="connsiteY4" fmla="*/ 13764126 h 13764126"/>
              <a:gd name="connsiteX5" fmla="*/ 4795972 w 12712751"/>
              <a:gd name="connsiteY5" fmla="*/ 13764126 h 13764126"/>
              <a:gd name="connsiteX6" fmla="*/ 6216659 w 12712751"/>
              <a:gd name="connsiteY6" fmla="*/ 11300952 h 13764126"/>
              <a:gd name="connsiteX7" fmla="*/ 4417387 w 12712751"/>
              <a:gd name="connsiteY7" fmla="*/ 8049458 h 13764126"/>
              <a:gd name="connsiteX8" fmla="*/ 7209029 w 12712751"/>
              <a:gd name="connsiteY8" fmla="*/ 9579652 h 13764126"/>
              <a:gd name="connsiteX9" fmla="*/ 12712751 w 12712751"/>
              <a:gd name="connsiteY9" fmla="*/ 0 h 13764126"/>
              <a:gd name="connsiteX0" fmla="*/ 12712751 w 12712751"/>
              <a:gd name="connsiteY0" fmla="*/ 0 h 13764126"/>
              <a:gd name="connsiteX1" fmla="*/ 7404 w 12712751"/>
              <a:gd name="connsiteY1" fmla="*/ 0 h 13764126"/>
              <a:gd name="connsiteX2" fmla="*/ 0 w 12712751"/>
              <a:gd name="connsiteY2" fmla="*/ 2316541 h 13764126"/>
              <a:gd name="connsiteX3" fmla="*/ 2381 w 12712751"/>
              <a:gd name="connsiteY3" fmla="*/ 5611275 h 13764126"/>
              <a:gd name="connsiteX4" fmla="*/ 7404 w 12712751"/>
              <a:gd name="connsiteY4" fmla="*/ 13764126 h 13764126"/>
              <a:gd name="connsiteX5" fmla="*/ 4795972 w 12712751"/>
              <a:gd name="connsiteY5" fmla="*/ 13764126 h 13764126"/>
              <a:gd name="connsiteX6" fmla="*/ 6216659 w 12712751"/>
              <a:gd name="connsiteY6" fmla="*/ 11300952 h 13764126"/>
              <a:gd name="connsiteX7" fmla="*/ 4417387 w 12712751"/>
              <a:gd name="connsiteY7" fmla="*/ 8049458 h 13764126"/>
              <a:gd name="connsiteX8" fmla="*/ 7209029 w 12712751"/>
              <a:gd name="connsiteY8" fmla="*/ 9579652 h 13764126"/>
              <a:gd name="connsiteX9" fmla="*/ 12712751 w 12712751"/>
              <a:gd name="connsiteY9" fmla="*/ 0 h 13764126"/>
              <a:gd name="connsiteX0" fmla="*/ 12710371 w 12710371"/>
              <a:gd name="connsiteY0" fmla="*/ 0 h 13764126"/>
              <a:gd name="connsiteX1" fmla="*/ 5024 w 12710371"/>
              <a:gd name="connsiteY1" fmla="*/ 0 h 13764126"/>
              <a:gd name="connsiteX2" fmla="*/ 3672805 w 12710371"/>
              <a:gd name="connsiteY2" fmla="*/ 7117141 h 13764126"/>
              <a:gd name="connsiteX3" fmla="*/ 1 w 12710371"/>
              <a:gd name="connsiteY3" fmla="*/ 5611275 h 13764126"/>
              <a:gd name="connsiteX4" fmla="*/ 5024 w 12710371"/>
              <a:gd name="connsiteY4" fmla="*/ 13764126 h 13764126"/>
              <a:gd name="connsiteX5" fmla="*/ 4793592 w 12710371"/>
              <a:gd name="connsiteY5" fmla="*/ 13764126 h 13764126"/>
              <a:gd name="connsiteX6" fmla="*/ 6214279 w 12710371"/>
              <a:gd name="connsiteY6" fmla="*/ 11300952 h 13764126"/>
              <a:gd name="connsiteX7" fmla="*/ 4415007 w 12710371"/>
              <a:gd name="connsiteY7" fmla="*/ 8049458 h 13764126"/>
              <a:gd name="connsiteX8" fmla="*/ 7206649 w 12710371"/>
              <a:gd name="connsiteY8" fmla="*/ 9579652 h 13764126"/>
              <a:gd name="connsiteX9" fmla="*/ 12710371 w 12710371"/>
              <a:gd name="connsiteY9" fmla="*/ 0 h 13764126"/>
              <a:gd name="connsiteX0" fmla="*/ 12710370 w 12710370"/>
              <a:gd name="connsiteY0" fmla="*/ 0 h 13764126"/>
              <a:gd name="connsiteX1" fmla="*/ 5023 w 12710370"/>
              <a:gd name="connsiteY1" fmla="*/ 0 h 13764126"/>
              <a:gd name="connsiteX2" fmla="*/ 3672804 w 12710370"/>
              <a:gd name="connsiteY2" fmla="*/ 7117141 h 13764126"/>
              <a:gd name="connsiteX3" fmla="*/ 0 w 12710370"/>
              <a:gd name="connsiteY3" fmla="*/ 5611275 h 13764126"/>
              <a:gd name="connsiteX4" fmla="*/ 5023 w 12710370"/>
              <a:gd name="connsiteY4" fmla="*/ 13764126 h 13764126"/>
              <a:gd name="connsiteX5" fmla="*/ 4793591 w 12710370"/>
              <a:gd name="connsiteY5" fmla="*/ 13764126 h 13764126"/>
              <a:gd name="connsiteX6" fmla="*/ 6214278 w 12710370"/>
              <a:gd name="connsiteY6" fmla="*/ 11300952 h 13764126"/>
              <a:gd name="connsiteX7" fmla="*/ 4415006 w 12710370"/>
              <a:gd name="connsiteY7" fmla="*/ 8049458 h 13764126"/>
              <a:gd name="connsiteX8" fmla="*/ 7206648 w 12710370"/>
              <a:gd name="connsiteY8" fmla="*/ 9579652 h 13764126"/>
              <a:gd name="connsiteX9" fmla="*/ 12710370 w 12710370"/>
              <a:gd name="connsiteY9" fmla="*/ 0 h 13764126"/>
              <a:gd name="connsiteX0" fmla="*/ 12710370 w 12710370"/>
              <a:gd name="connsiteY0" fmla="*/ 0 h 13764126"/>
              <a:gd name="connsiteX1" fmla="*/ 5023 w 12710370"/>
              <a:gd name="connsiteY1" fmla="*/ 0 h 13764126"/>
              <a:gd name="connsiteX2" fmla="*/ 4425279 w 12710370"/>
              <a:gd name="connsiteY2" fmla="*/ 8031541 h 13764126"/>
              <a:gd name="connsiteX3" fmla="*/ 0 w 12710370"/>
              <a:gd name="connsiteY3" fmla="*/ 5611275 h 13764126"/>
              <a:gd name="connsiteX4" fmla="*/ 5023 w 12710370"/>
              <a:gd name="connsiteY4" fmla="*/ 13764126 h 13764126"/>
              <a:gd name="connsiteX5" fmla="*/ 4793591 w 12710370"/>
              <a:gd name="connsiteY5" fmla="*/ 13764126 h 13764126"/>
              <a:gd name="connsiteX6" fmla="*/ 6214278 w 12710370"/>
              <a:gd name="connsiteY6" fmla="*/ 11300952 h 13764126"/>
              <a:gd name="connsiteX7" fmla="*/ 4415006 w 12710370"/>
              <a:gd name="connsiteY7" fmla="*/ 8049458 h 13764126"/>
              <a:gd name="connsiteX8" fmla="*/ 7206648 w 12710370"/>
              <a:gd name="connsiteY8" fmla="*/ 9579652 h 13764126"/>
              <a:gd name="connsiteX9" fmla="*/ 12710370 w 12710370"/>
              <a:gd name="connsiteY9" fmla="*/ 0 h 13764126"/>
              <a:gd name="connsiteX0" fmla="*/ 12710370 w 12710370"/>
              <a:gd name="connsiteY0" fmla="*/ 0 h 13764126"/>
              <a:gd name="connsiteX1" fmla="*/ 5023 w 12710370"/>
              <a:gd name="connsiteY1" fmla="*/ 0 h 13764126"/>
              <a:gd name="connsiteX2" fmla="*/ 4425279 w 12710370"/>
              <a:gd name="connsiteY2" fmla="*/ 8031541 h 13764126"/>
              <a:gd name="connsiteX3" fmla="*/ 0 w 12710370"/>
              <a:gd name="connsiteY3" fmla="*/ 5611275 h 13764126"/>
              <a:gd name="connsiteX4" fmla="*/ 5023 w 12710370"/>
              <a:gd name="connsiteY4" fmla="*/ 13764126 h 13764126"/>
              <a:gd name="connsiteX5" fmla="*/ 4793591 w 12710370"/>
              <a:gd name="connsiteY5" fmla="*/ 13764126 h 13764126"/>
              <a:gd name="connsiteX6" fmla="*/ 6214278 w 12710370"/>
              <a:gd name="connsiteY6" fmla="*/ 11300952 h 13764126"/>
              <a:gd name="connsiteX7" fmla="*/ 4415006 w 12710370"/>
              <a:gd name="connsiteY7" fmla="*/ 8049458 h 13764126"/>
              <a:gd name="connsiteX8" fmla="*/ 7206648 w 12710370"/>
              <a:gd name="connsiteY8" fmla="*/ 9579652 h 13764126"/>
              <a:gd name="connsiteX9" fmla="*/ 12710370 w 12710370"/>
              <a:gd name="connsiteY9" fmla="*/ 0 h 13764126"/>
              <a:gd name="connsiteX0" fmla="*/ 12710370 w 12710370"/>
              <a:gd name="connsiteY0" fmla="*/ 0 h 13764126"/>
              <a:gd name="connsiteX1" fmla="*/ 5023 w 12710370"/>
              <a:gd name="connsiteY1" fmla="*/ 0 h 13764126"/>
              <a:gd name="connsiteX2" fmla="*/ 4425279 w 12710370"/>
              <a:gd name="connsiteY2" fmla="*/ 8031541 h 13764126"/>
              <a:gd name="connsiteX3" fmla="*/ 0 w 12710370"/>
              <a:gd name="connsiteY3" fmla="*/ 5611275 h 13764126"/>
              <a:gd name="connsiteX4" fmla="*/ 5023 w 12710370"/>
              <a:gd name="connsiteY4" fmla="*/ 13764126 h 13764126"/>
              <a:gd name="connsiteX5" fmla="*/ 4793591 w 12710370"/>
              <a:gd name="connsiteY5" fmla="*/ 13764126 h 13764126"/>
              <a:gd name="connsiteX6" fmla="*/ 6214278 w 12710370"/>
              <a:gd name="connsiteY6" fmla="*/ 11300952 h 13764126"/>
              <a:gd name="connsiteX7" fmla="*/ 4415006 w 12710370"/>
              <a:gd name="connsiteY7" fmla="*/ 8049458 h 13764126"/>
              <a:gd name="connsiteX8" fmla="*/ 7206648 w 12710370"/>
              <a:gd name="connsiteY8" fmla="*/ 9579652 h 13764126"/>
              <a:gd name="connsiteX9" fmla="*/ 12710370 w 12710370"/>
              <a:gd name="connsiteY9" fmla="*/ 0 h 13764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10370" h="13764126">
                <a:moveTo>
                  <a:pt x="12710370" y="0"/>
                </a:moveTo>
                <a:lnTo>
                  <a:pt x="5023" y="0"/>
                </a:lnTo>
                <a:cubicBezTo>
                  <a:pt x="1478442" y="2677180"/>
                  <a:pt x="2951860" y="5301607"/>
                  <a:pt x="4425279" y="8031541"/>
                </a:cubicBezTo>
                <a:lnTo>
                  <a:pt x="0" y="5611275"/>
                </a:lnTo>
                <a:cubicBezTo>
                  <a:pt x="1674" y="8328892"/>
                  <a:pt x="3349" y="11046509"/>
                  <a:pt x="5023" y="13764126"/>
                </a:cubicBezTo>
                <a:lnTo>
                  <a:pt x="4793591" y="13764126"/>
                </a:lnTo>
                <a:lnTo>
                  <a:pt x="6214278" y="11300952"/>
                </a:lnTo>
                <a:lnTo>
                  <a:pt x="4415006" y="8049458"/>
                </a:lnTo>
                <a:lnTo>
                  <a:pt x="7206648" y="9579652"/>
                </a:lnTo>
                <a:lnTo>
                  <a:pt x="12710370" y="0"/>
                </a:lnTo>
                <a:close/>
              </a:path>
            </a:pathLst>
          </a:custGeom>
          <a:pattFill prst="lgCheck">
            <a:fgClr>
              <a:schemeClr val="tx1">
                <a:lumMod val="75000"/>
                <a:lumOff val="25000"/>
              </a:schemeClr>
            </a:fgClr>
            <a:bgClr>
              <a:schemeClr val="tx1">
                <a:lumMod val="90000"/>
                <a:lumOff val="1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lvl1pPr>
              <a:defRPr lang="ru-RU" sz="800" dirty="0"/>
            </a:lvl1pPr>
          </a:lstStyle>
          <a:p>
            <a:pPr lvl="0" algn="ctr"/>
            <a:endParaRPr lang="ru-RU" dirty="0"/>
          </a:p>
        </p:txBody>
      </p:sp>
      <p:sp>
        <p:nvSpPr>
          <p:cNvPr id="15" name="Заголовок 1"/>
          <p:cNvSpPr>
            <a:spLocks noGrp="1"/>
          </p:cNvSpPr>
          <p:nvPr>
            <p:ph type="title" hasCustomPrompt="1"/>
          </p:nvPr>
        </p:nvSpPr>
        <p:spPr>
          <a:xfrm>
            <a:off x="1601920" y="1674219"/>
            <a:ext cx="8431428" cy="2664295"/>
          </a:xfrm>
          <a:prstGeom prst="rect">
            <a:avLst/>
          </a:prstGeom>
        </p:spPr>
        <p:txBody>
          <a:bodyPr>
            <a:noAutofit/>
          </a:bodyPr>
          <a:lstStyle>
            <a:lvl1pPr marL="0" marR="0" indent="0" algn="l" defTabSz="2438645" rtl="0" eaLnBrk="1" fontAlgn="auto" latinLnBrk="0" hangingPunct="1">
              <a:lnSpc>
                <a:spcPct val="100000"/>
              </a:lnSpc>
              <a:spcBef>
                <a:spcPct val="0"/>
              </a:spcBef>
              <a:spcAft>
                <a:spcPts val="0"/>
              </a:spcAft>
              <a:buClrTx/>
              <a:buSzTx/>
              <a:buFontTx/>
              <a:buNone/>
              <a:tabLst>
                <a:tab pos="3641907" algn="l"/>
              </a:tabLst>
              <a:defRPr lang="ru-RU" sz="8001" b="1" i="0" kern="1200" spc="0" baseline="0" dirty="0">
                <a:solidFill>
                  <a:schemeClr val="tx2"/>
                </a:solidFill>
                <a:latin typeface="Tahoma" charset="0"/>
                <a:ea typeface="Tahoma" charset="0"/>
                <a:cs typeface="Tahoma" charset="0"/>
              </a:defRPr>
            </a:lvl1pPr>
          </a:lstStyle>
          <a:p>
            <a:r>
              <a:rPr lang="en-US" dirty="0"/>
              <a:t>NAME OF YOUR TOP SLIDE</a:t>
            </a:r>
            <a:endParaRPr lang="ru-RU" dirty="0"/>
          </a:p>
        </p:txBody>
      </p:sp>
      <p:sp>
        <p:nvSpPr>
          <p:cNvPr id="16" name="Текст 3"/>
          <p:cNvSpPr>
            <a:spLocks noGrp="1"/>
          </p:cNvSpPr>
          <p:nvPr>
            <p:ph type="body" sz="quarter" idx="21" hasCustomPrompt="1"/>
          </p:nvPr>
        </p:nvSpPr>
        <p:spPr>
          <a:xfrm>
            <a:off x="1601920" y="5202610"/>
            <a:ext cx="8431428" cy="5904656"/>
          </a:xfrm>
          <a:prstGeom prst="rect">
            <a:avLst/>
          </a:prstGeom>
        </p:spPr>
        <p:txBody>
          <a:bodyPr/>
          <a:lstStyle>
            <a:lvl1pPr algn="l">
              <a:lnSpc>
                <a:spcPct val="120000"/>
              </a:lnSpc>
              <a:spcBef>
                <a:spcPts val="1272"/>
              </a:spcBef>
              <a:defRPr lang="en-US" sz="2800" b="0" i="0" baseline="0" dirty="0">
                <a:solidFill>
                  <a:schemeClr val="tx2"/>
                </a:solidFill>
                <a:latin typeface="Tahoma" charset="0"/>
                <a:ea typeface="Tahoma" charset="0"/>
                <a:cs typeface="Tahoma" charset="0"/>
              </a:defRPr>
            </a:lvl1pPr>
          </a:lstStyle>
          <a:p>
            <a:pPr marL="0" lvl="0" indent="0">
              <a:lnSpc>
                <a:spcPct val="150000"/>
              </a:lnSpc>
              <a:buNone/>
            </a:pPr>
            <a:r>
              <a:rPr lang="en-US" dirty="0"/>
              <a:t>Example text</a:t>
            </a:r>
          </a:p>
        </p:txBody>
      </p:sp>
      <p:cxnSp>
        <p:nvCxnSpPr>
          <p:cNvPr id="17" name="Прямая соединительная линия 16"/>
          <p:cNvCxnSpPr/>
          <p:nvPr userDrawn="1"/>
        </p:nvCxnSpPr>
        <p:spPr>
          <a:xfrm flipH="1">
            <a:off x="16802099" y="0"/>
            <a:ext cx="7585076" cy="13717588"/>
          </a:xfrm>
          <a:prstGeom prst="line">
            <a:avLst/>
          </a:prstGeom>
          <a:no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18" name="Прямая соединительная линия 17"/>
          <p:cNvCxnSpPr/>
          <p:nvPr userDrawn="1"/>
        </p:nvCxnSpPr>
        <p:spPr>
          <a:xfrm>
            <a:off x="11689531" y="0"/>
            <a:ext cx="7920880" cy="13717588"/>
          </a:xfrm>
          <a:prstGeom prst="line">
            <a:avLst/>
          </a:prstGeom>
          <a:no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19" name="Прямая соединительная линия 18"/>
          <p:cNvCxnSpPr/>
          <p:nvPr userDrawn="1"/>
        </p:nvCxnSpPr>
        <p:spPr>
          <a:xfrm flipH="1">
            <a:off x="9601299" y="5562650"/>
            <a:ext cx="14785876" cy="8154938"/>
          </a:xfrm>
          <a:prstGeom prst="line">
            <a:avLst/>
          </a:prstGeom>
          <a:no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2" name="Прямоугольник 1"/>
          <p:cNvSpPr/>
          <p:nvPr userDrawn="1"/>
        </p:nvSpPr>
        <p:spPr>
          <a:xfrm>
            <a:off x="9601299" y="9529936"/>
            <a:ext cx="8560494" cy="4187652"/>
          </a:xfrm>
          <a:custGeom>
            <a:avLst/>
            <a:gdLst>
              <a:gd name="connsiteX0" fmla="*/ 0 w 7200800"/>
              <a:gd name="connsiteY0" fmla="*/ 0 h 3330402"/>
              <a:gd name="connsiteX1" fmla="*/ 7200800 w 7200800"/>
              <a:gd name="connsiteY1" fmla="*/ 0 h 3330402"/>
              <a:gd name="connsiteX2" fmla="*/ 7200800 w 7200800"/>
              <a:gd name="connsiteY2" fmla="*/ 3330402 h 3330402"/>
              <a:gd name="connsiteX3" fmla="*/ 0 w 7200800"/>
              <a:gd name="connsiteY3" fmla="*/ 3330402 h 3330402"/>
              <a:gd name="connsiteX4" fmla="*/ 0 w 7200800"/>
              <a:gd name="connsiteY4" fmla="*/ 0 h 3330402"/>
              <a:gd name="connsiteX0" fmla="*/ 0 w 8562875"/>
              <a:gd name="connsiteY0" fmla="*/ 0 h 3330402"/>
              <a:gd name="connsiteX1" fmla="*/ 8562875 w 8562875"/>
              <a:gd name="connsiteY1" fmla="*/ 876300 h 3330402"/>
              <a:gd name="connsiteX2" fmla="*/ 7200800 w 8562875"/>
              <a:gd name="connsiteY2" fmla="*/ 3330402 h 3330402"/>
              <a:gd name="connsiteX3" fmla="*/ 0 w 8562875"/>
              <a:gd name="connsiteY3" fmla="*/ 3330402 h 3330402"/>
              <a:gd name="connsiteX4" fmla="*/ 0 w 8562875"/>
              <a:gd name="connsiteY4" fmla="*/ 0 h 3330402"/>
              <a:gd name="connsiteX0" fmla="*/ 7591425 w 8562875"/>
              <a:gd name="connsiteY0" fmla="*/ 0 h 4187652"/>
              <a:gd name="connsiteX1" fmla="*/ 8562875 w 8562875"/>
              <a:gd name="connsiteY1" fmla="*/ 1733550 h 4187652"/>
              <a:gd name="connsiteX2" fmla="*/ 7200800 w 8562875"/>
              <a:gd name="connsiteY2" fmla="*/ 4187652 h 4187652"/>
              <a:gd name="connsiteX3" fmla="*/ 0 w 8562875"/>
              <a:gd name="connsiteY3" fmla="*/ 4187652 h 4187652"/>
              <a:gd name="connsiteX4" fmla="*/ 7591425 w 8562875"/>
              <a:gd name="connsiteY4" fmla="*/ 0 h 4187652"/>
              <a:gd name="connsiteX0" fmla="*/ 7591425 w 8560494"/>
              <a:gd name="connsiteY0" fmla="*/ 0 h 4187652"/>
              <a:gd name="connsiteX1" fmla="*/ 8560494 w 8560494"/>
              <a:gd name="connsiteY1" fmla="*/ 1707356 h 4187652"/>
              <a:gd name="connsiteX2" fmla="*/ 7200800 w 8560494"/>
              <a:gd name="connsiteY2" fmla="*/ 4187652 h 4187652"/>
              <a:gd name="connsiteX3" fmla="*/ 0 w 8560494"/>
              <a:gd name="connsiteY3" fmla="*/ 4187652 h 4187652"/>
              <a:gd name="connsiteX4" fmla="*/ 7591425 w 8560494"/>
              <a:gd name="connsiteY4" fmla="*/ 0 h 41876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60494" h="4187652">
                <a:moveTo>
                  <a:pt x="7591425" y="0"/>
                </a:moveTo>
                <a:lnTo>
                  <a:pt x="8560494" y="1707356"/>
                </a:lnTo>
                <a:lnTo>
                  <a:pt x="7200800" y="4187652"/>
                </a:lnTo>
                <a:lnTo>
                  <a:pt x="0" y="4187652"/>
                </a:lnTo>
                <a:lnTo>
                  <a:pt x="759142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9901033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19_Пользовательский макет">
    <p:spTree>
      <p:nvGrpSpPr>
        <p:cNvPr id="1" name=""/>
        <p:cNvGrpSpPr/>
        <p:nvPr/>
      </p:nvGrpSpPr>
      <p:grpSpPr>
        <a:xfrm>
          <a:off x="0" y="0"/>
          <a:ext cx="0" cy="0"/>
          <a:chOff x="0" y="0"/>
          <a:chExt cx="0" cy="0"/>
        </a:xfrm>
      </p:grpSpPr>
      <p:sp>
        <p:nvSpPr>
          <p:cNvPr id="23" name="Прямоугольник 1"/>
          <p:cNvSpPr/>
          <p:nvPr userDrawn="1"/>
        </p:nvSpPr>
        <p:spPr>
          <a:xfrm rot="12600000">
            <a:off x="-1075267" y="8829605"/>
            <a:ext cx="2381337" cy="4588690"/>
          </a:xfrm>
          <a:custGeom>
            <a:avLst/>
            <a:gdLst>
              <a:gd name="connsiteX0" fmla="*/ 0 w 7200800"/>
              <a:gd name="connsiteY0" fmla="*/ 0 h 3330402"/>
              <a:gd name="connsiteX1" fmla="*/ 7200800 w 7200800"/>
              <a:gd name="connsiteY1" fmla="*/ 0 h 3330402"/>
              <a:gd name="connsiteX2" fmla="*/ 7200800 w 7200800"/>
              <a:gd name="connsiteY2" fmla="*/ 3330402 h 3330402"/>
              <a:gd name="connsiteX3" fmla="*/ 0 w 7200800"/>
              <a:gd name="connsiteY3" fmla="*/ 3330402 h 3330402"/>
              <a:gd name="connsiteX4" fmla="*/ 0 w 7200800"/>
              <a:gd name="connsiteY4" fmla="*/ 0 h 3330402"/>
              <a:gd name="connsiteX0" fmla="*/ 0 w 8562875"/>
              <a:gd name="connsiteY0" fmla="*/ 0 h 3330402"/>
              <a:gd name="connsiteX1" fmla="*/ 8562875 w 8562875"/>
              <a:gd name="connsiteY1" fmla="*/ 876300 h 3330402"/>
              <a:gd name="connsiteX2" fmla="*/ 7200800 w 8562875"/>
              <a:gd name="connsiteY2" fmla="*/ 3330402 h 3330402"/>
              <a:gd name="connsiteX3" fmla="*/ 0 w 8562875"/>
              <a:gd name="connsiteY3" fmla="*/ 3330402 h 3330402"/>
              <a:gd name="connsiteX4" fmla="*/ 0 w 8562875"/>
              <a:gd name="connsiteY4" fmla="*/ 0 h 3330402"/>
              <a:gd name="connsiteX0" fmla="*/ 7591425 w 8562875"/>
              <a:gd name="connsiteY0" fmla="*/ 0 h 4187652"/>
              <a:gd name="connsiteX1" fmla="*/ 8562875 w 8562875"/>
              <a:gd name="connsiteY1" fmla="*/ 1733550 h 4187652"/>
              <a:gd name="connsiteX2" fmla="*/ 7200800 w 8562875"/>
              <a:gd name="connsiteY2" fmla="*/ 4187652 h 4187652"/>
              <a:gd name="connsiteX3" fmla="*/ 0 w 8562875"/>
              <a:gd name="connsiteY3" fmla="*/ 4187652 h 4187652"/>
              <a:gd name="connsiteX4" fmla="*/ 7591425 w 8562875"/>
              <a:gd name="connsiteY4" fmla="*/ 0 h 4187652"/>
              <a:gd name="connsiteX0" fmla="*/ 7591425 w 8560494"/>
              <a:gd name="connsiteY0" fmla="*/ 0 h 4187652"/>
              <a:gd name="connsiteX1" fmla="*/ 8560494 w 8560494"/>
              <a:gd name="connsiteY1" fmla="*/ 1707356 h 4187652"/>
              <a:gd name="connsiteX2" fmla="*/ 7200800 w 8560494"/>
              <a:gd name="connsiteY2" fmla="*/ 4187652 h 4187652"/>
              <a:gd name="connsiteX3" fmla="*/ 0 w 8560494"/>
              <a:gd name="connsiteY3" fmla="*/ 4187652 h 4187652"/>
              <a:gd name="connsiteX4" fmla="*/ 7591425 w 8560494"/>
              <a:gd name="connsiteY4" fmla="*/ 0 h 4187652"/>
              <a:gd name="connsiteX0" fmla="*/ 7591425 w 9976715"/>
              <a:gd name="connsiteY0" fmla="*/ 0 h 4187652"/>
              <a:gd name="connsiteX1" fmla="*/ 8560494 w 9976715"/>
              <a:gd name="connsiteY1" fmla="*/ 1707356 h 4187652"/>
              <a:gd name="connsiteX2" fmla="*/ 9976715 w 9976715"/>
              <a:gd name="connsiteY2" fmla="*/ 4080777 h 4187652"/>
              <a:gd name="connsiteX3" fmla="*/ 0 w 9976715"/>
              <a:gd name="connsiteY3" fmla="*/ 4187652 h 4187652"/>
              <a:gd name="connsiteX4" fmla="*/ 7591425 w 9976715"/>
              <a:gd name="connsiteY4" fmla="*/ 0 h 4187652"/>
              <a:gd name="connsiteX0" fmla="*/ 0 w 2385290"/>
              <a:gd name="connsiteY0" fmla="*/ 0 h 4588690"/>
              <a:gd name="connsiteX1" fmla="*/ 969069 w 2385290"/>
              <a:gd name="connsiteY1" fmla="*/ 1707356 h 4588690"/>
              <a:gd name="connsiteX2" fmla="*/ 2385290 w 2385290"/>
              <a:gd name="connsiteY2" fmla="*/ 4080777 h 4588690"/>
              <a:gd name="connsiteX3" fmla="*/ 515056 w 2385290"/>
              <a:gd name="connsiteY3" fmla="*/ 4588690 h 4588690"/>
              <a:gd name="connsiteX4" fmla="*/ 0 w 2385290"/>
              <a:gd name="connsiteY4" fmla="*/ 0 h 4588690"/>
              <a:gd name="connsiteX0" fmla="*/ 0 w 2385290"/>
              <a:gd name="connsiteY0" fmla="*/ 0 h 4588690"/>
              <a:gd name="connsiteX1" fmla="*/ 979380 w 2385290"/>
              <a:gd name="connsiteY1" fmla="*/ 1701402 h 4588690"/>
              <a:gd name="connsiteX2" fmla="*/ 2385290 w 2385290"/>
              <a:gd name="connsiteY2" fmla="*/ 4080777 h 4588690"/>
              <a:gd name="connsiteX3" fmla="*/ 515056 w 2385290"/>
              <a:gd name="connsiteY3" fmla="*/ 4588690 h 4588690"/>
              <a:gd name="connsiteX4" fmla="*/ 0 w 2385290"/>
              <a:gd name="connsiteY4" fmla="*/ 0 h 4588690"/>
              <a:gd name="connsiteX0" fmla="*/ 0 w 2381337"/>
              <a:gd name="connsiteY0" fmla="*/ 0 h 4588690"/>
              <a:gd name="connsiteX1" fmla="*/ 979380 w 2381337"/>
              <a:gd name="connsiteY1" fmla="*/ 1701402 h 4588690"/>
              <a:gd name="connsiteX2" fmla="*/ 2381337 w 2381337"/>
              <a:gd name="connsiteY2" fmla="*/ 4121554 h 4588690"/>
              <a:gd name="connsiteX3" fmla="*/ 515056 w 2381337"/>
              <a:gd name="connsiteY3" fmla="*/ 4588690 h 4588690"/>
              <a:gd name="connsiteX4" fmla="*/ 0 w 2381337"/>
              <a:gd name="connsiteY4" fmla="*/ 0 h 45886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81337" h="4588690">
                <a:moveTo>
                  <a:pt x="0" y="0"/>
                </a:moveTo>
                <a:lnTo>
                  <a:pt x="979380" y="1701402"/>
                </a:lnTo>
                <a:lnTo>
                  <a:pt x="2381337" y="4121554"/>
                </a:lnTo>
                <a:lnTo>
                  <a:pt x="515056" y="4588690"/>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2" name="Рисунок 13"/>
          <p:cNvSpPr>
            <a:spLocks noGrp="1"/>
          </p:cNvSpPr>
          <p:nvPr>
            <p:ph type="pic" sz="quarter" idx="40"/>
          </p:nvPr>
        </p:nvSpPr>
        <p:spPr>
          <a:xfrm rot="10800000" flipV="1">
            <a:off x="1896443" y="2339009"/>
            <a:ext cx="9664158" cy="9805091"/>
          </a:xfrm>
          <a:custGeom>
            <a:avLst/>
            <a:gdLst>
              <a:gd name="connsiteX0" fmla="*/ 6496206 w 12697644"/>
              <a:gd name="connsiteY0" fmla="*/ 0 h 11241124"/>
              <a:gd name="connsiteX1" fmla="*/ 0 w 12697644"/>
              <a:gd name="connsiteY1" fmla="*/ 11241124 h 11241124"/>
              <a:gd name="connsiteX2" fmla="*/ 12697644 w 12697644"/>
              <a:gd name="connsiteY2" fmla="*/ 11241124 h 11241124"/>
              <a:gd name="connsiteX0" fmla="*/ 3462720 w 9664158"/>
              <a:gd name="connsiteY0" fmla="*/ 0 h 13926267"/>
              <a:gd name="connsiteX1" fmla="*/ 0 w 9664158"/>
              <a:gd name="connsiteY1" fmla="*/ 13926267 h 13926267"/>
              <a:gd name="connsiteX2" fmla="*/ 9664158 w 9664158"/>
              <a:gd name="connsiteY2" fmla="*/ 11241124 h 13926267"/>
              <a:gd name="connsiteX3" fmla="*/ 3462720 w 9664158"/>
              <a:gd name="connsiteY3" fmla="*/ 0 h 13926267"/>
              <a:gd name="connsiteX0" fmla="*/ 6648372 w 9664158"/>
              <a:gd name="connsiteY0" fmla="*/ 0 h 9531248"/>
              <a:gd name="connsiteX1" fmla="*/ 0 w 9664158"/>
              <a:gd name="connsiteY1" fmla="*/ 9531248 h 9531248"/>
              <a:gd name="connsiteX2" fmla="*/ 9664158 w 9664158"/>
              <a:gd name="connsiteY2" fmla="*/ 6846105 h 9531248"/>
              <a:gd name="connsiteX3" fmla="*/ 6648372 w 9664158"/>
              <a:gd name="connsiteY3" fmla="*/ 0 h 9531248"/>
              <a:gd name="connsiteX0" fmla="*/ 6522166 w 9664158"/>
              <a:gd name="connsiteY0" fmla="*/ 0 h 9805091"/>
              <a:gd name="connsiteX1" fmla="*/ 0 w 9664158"/>
              <a:gd name="connsiteY1" fmla="*/ 9805091 h 9805091"/>
              <a:gd name="connsiteX2" fmla="*/ 9664158 w 9664158"/>
              <a:gd name="connsiteY2" fmla="*/ 7119948 h 9805091"/>
              <a:gd name="connsiteX3" fmla="*/ 6522166 w 9664158"/>
              <a:gd name="connsiteY3" fmla="*/ 0 h 9805091"/>
            </a:gdLst>
            <a:ahLst/>
            <a:cxnLst>
              <a:cxn ang="0">
                <a:pos x="connsiteX0" y="connsiteY0"/>
              </a:cxn>
              <a:cxn ang="0">
                <a:pos x="connsiteX1" y="connsiteY1"/>
              </a:cxn>
              <a:cxn ang="0">
                <a:pos x="connsiteX2" y="connsiteY2"/>
              </a:cxn>
              <a:cxn ang="0">
                <a:pos x="connsiteX3" y="connsiteY3"/>
              </a:cxn>
            </a:cxnLst>
            <a:rect l="l" t="t" r="r" b="b"/>
            <a:pathLst>
              <a:path w="9664158" h="9805091">
                <a:moveTo>
                  <a:pt x="6522166" y="0"/>
                </a:moveTo>
                <a:lnTo>
                  <a:pt x="0" y="9805091"/>
                </a:lnTo>
                <a:lnTo>
                  <a:pt x="9664158" y="7119948"/>
                </a:lnTo>
                <a:lnTo>
                  <a:pt x="6522166" y="0"/>
                </a:lnTo>
                <a:close/>
              </a:path>
            </a:pathLst>
          </a:custGeom>
          <a:pattFill prst="lgCheck">
            <a:fgClr>
              <a:schemeClr val="tx1">
                <a:lumMod val="75000"/>
                <a:lumOff val="25000"/>
              </a:schemeClr>
            </a:fgClr>
            <a:bgClr>
              <a:schemeClr val="tx1">
                <a:lumMod val="90000"/>
                <a:lumOff val="1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lvl1pPr>
              <a:defRPr lang="ru-RU" sz="800" dirty="0"/>
            </a:lvl1pPr>
          </a:lstStyle>
          <a:p>
            <a:pPr lvl="0" algn="ctr"/>
            <a:endParaRPr lang="ru-RU" dirty="0"/>
          </a:p>
        </p:txBody>
      </p:sp>
      <p:sp>
        <p:nvSpPr>
          <p:cNvPr id="6" name="Заголовок 1"/>
          <p:cNvSpPr>
            <a:spLocks noGrp="1"/>
          </p:cNvSpPr>
          <p:nvPr>
            <p:ph type="title" hasCustomPrompt="1"/>
          </p:nvPr>
        </p:nvSpPr>
        <p:spPr>
          <a:xfrm>
            <a:off x="14364776" y="1674219"/>
            <a:ext cx="8431428" cy="2664295"/>
          </a:xfrm>
          <a:prstGeom prst="rect">
            <a:avLst/>
          </a:prstGeom>
        </p:spPr>
        <p:txBody>
          <a:bodyPr>
            <a:noAutofit/>
          </a:bodyPr>
          <a:lstStyle>
            <a:lvl1pPr marL="0" marR="0" indent="0" algn="l" defTabSz="2438645" rtl="0" eaLnBrk="1" fontAlgn="auto" latinLnBrk="0" hangingPunct="1">
              <a:lnSpc>
                <a:spcPct val="100000"/>
              </a:lnSpc>
              <a:spcBef>
                <a:spcPct val="0"/>
              </a:spcBef>
              <a:spcAft>
                <a:spcPts val="0"/>
              </a:spcAft>
              <a:buClrTx/>
              <a:buSzTx/>
              <a:buFontTx/>
              <a:buNone/>
              <a:tabLst>
                <a:tab pos="3641907" algn="l"/>
              </a:tabLst>
              <a:defRPr lang="ru-RU" sz="8001" b="1" i="0" kern="1200" spc="0" baseline="0" dirty="0">
                <a:solidFill>
                  <a:schemeClr val="tx2"/>
                </a:solidFill>
                <a:latin typeface="Tahoma" charset="0"/>
                <a:ea typeface="Tahoma" charset="0"/>
                <a:cs typeface="Tahoma" charset="0"/>
              </a:defRPr>
            </a:lvl1pPr>
          </a:lstStyle>
          <a:p>
            <a:r>
              <a:rPr lang="en-US" dirty="0"/>
              <a:t>NAME OF YOUR TOP SLIDE</a:t>
            </a:r>
            <a:endParaRPr lang="ru-RU" dirty="0"/>
          </a:p>
        </p:txBody>
      </p:sp>
      <p:sp>
        <p:nvSpPr>
          <p:cNvPr id="7" name="Номер слайда 5"/>
          <p:cNvSpPr>
            <a:spLocks noGrp="1"/>
          </p:cNvSpPr>
          <p:nvPr>
            <p:ph type="sldNum" sz="quarter" idx="4"/>
          </p:nvPr>
        </p:nvSpPr>
        <p:spPr>
          <a:xfrm>
            <a:off x="18716793" y="11965375"/>
            <a:ext cx="5690341" cy="1756276"/>
          </a:xfrm>
          <a:prstGeom prst="rect">
            <a:avLst/>
          </a:prstGeom>
        </p:spPr>
        <p:txBody>
          <a:bodyPr/>
          <a:lstStyle>
            <a:lvl1pPr algn="r">
              <a:defRPr lang="uk-UA" sz="13900" b="0" i="0" kern="1200" baseline="0" smtClean="0">
                <a:solidFill>
                  <a:schemeClr val="bg1">
                    <a:lumMod val="95000"/>
                  </a:schemeClr>
                </a:solidFill>
                <a:latin typeface="Tahoma" charset="0"/>
                <a:ea typeface="Tahoma" charset="0"/>
                <a:cs typeface="Tahoma" charset="0"/>
              </a:defRPr>
            </a:lvl1pPr>
          </a:lstStyle>
          <a:p>
            <a:fld id="{E8BBD06A-759F-43F0-9FDD-30D8801384DF}" type="slidenum">
              <a:rPr lang="ru-RU" smtClean="0"/>
              <a:pPr/>
              <a:t>‹#›</a:t>
            </a:fld>
            <a:endParaRPr lang="ru-RU" dirty="0"/>
          </a:p>
        </p:txBody>
      </p:sp>
      <p:sp>
        <p:nvSpPr>
          <p:cNvPr id="12" name="Текст 3"/>
          <p:cNvSpPr>
            <a:spLocks noGrp="1"/>
          </p:cNvSpPr>
          <p:nvPr>
            <p:ph type="body" sz="quarter" idx="21" hasCustomPrompt="1"/>
          </p:nvPr>
        </p:nvSpPr>
        <p:spPr>
          <a:xfrm>
            <a:off x="14364776" y="5202610"/>
            <a:ext cx="8431428" cy="5904656"/>
          </a:xfrm>
          <a:prstGeom prst="rect">
            <a:avLst/>
          </a:prstGeom>
        </p:spPr>
        <p:txBody>
          <a:bodyPr/>
          <a:lstStyle>
            <a:lvl1pPr algn="l">
              <a:defRPr lang="en-US" sz="2800" b="0" i="0" baseline="0" dirty="0">
                <a:solidFill>
                  <a:schemeClr val="tx2"/>
                </a:solidFill>
                <a:latin typeface="Tahoma" charset="0"/>
                <a:ea typeface="Tahoma" charset="0"/>
                <a:cs typeface="Tahoma" charset="0"/>
              </a:defRPr>
            </a:lvl1pPr>
          </a:lstStyle>
          <a:p>
            <a:pPr marL="0" lvl="0" indent="0">
              <a:lnSpc>
                <a:spcPct val="150000"/>
              </a:lnSpc>
              <a:buNone/>
            </a:pPr>
            <a:r>
              <a:rPr lang="en-US" dirty="0"/>
              <a:t>Example text</a:t>
            </a:r>
          </a:p>
        </p:txBody>
      </p:sp>
      <p:grpSp>
        <p:nvGrpSpPr>
          <p:cNvPr id="2" name="Группа 1"/>
          <p:cNvGrpSpPr/>
          <p:nvPr userDrawn="1"/>
        </p:nvGrpSpPr>
        <p:grpSpPr>
          <a:xfrm rot="10800000">
            <a:off x="-263797" y="0"/>
            <a:ext cx="17497944" cy="13717588"/>
            <a:chOff x="7140119" y="-12029"/>
            <a:chExt cx="17497944" cy="13717588"/>
          </a:xfrm>
        </p:grpSpPr>
        <p:cxnSp>
          <p:nvCxnSpPr>
            <p:cNvPr id="5" name="Прямая соединительная линия 4"/>
            <p:cNvCxnSpPr/>
            <p:nvPr userDrawn="1"/>
          </p:nvCxnSpPr>
          <p:spPr>
            <a:xfrm rot="10800000" flipV="1">
              <a:off x="18301359" y="-1"/>
              <a:ext cx="6085816" cy="13705560"/>
            </a:xfrm>
            <a:prstGeom prst="line">
              <a:avLst/>
            </a:prstGeom>
            <a:no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8" name="Прямая соединительная линия 7"/>
            <p:cNvCxnSpPr/>
            <p:nvPr userDrawn="1"/>
          </p:nvCxnSpPr>
          <p:spPr>
            <a:xfrm rot="10800000" flipH="1" flipV="1">
              <a:off x="11748631" y="-12029"/>
              <a:ext cx="9145016" cy="13717587"/>
            </a:xfrm>
            <a:prstGeom prst="line">
              <a:avLst/>
            </a:prstGeom>
            <a:no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9" name="Прямая соединительная линия 8"/>
            <p:cNvCxnSpPr/>
            <p:nvPr userDrawn="1"/>
          </p:nvCxnSpPr>
          <p:spPr>
            <a:xfrm rot="10800000">
              <a:off x="7140119" y="-12029"/>
              <a:ext cx="17497944" cy="4842570"/>
            </a:xfrm>
            <a:prstGeom prst="line">
              <a:avLst/>
            </a:prstGeom>
            <a:no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cxnSp>
      </p:grpSp>
    </p:spTree>
    <p:extLst>
      <p:ext uri="{BB962C8B-B14F-4D97-AF65-F5344CB8AC3E}">
        <p14:creationId xmlns:p14="http://schemas.microsoft.com/office/powerpoint/2010/main" val="38479563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90804006"/>
      </p:ext>
    </p:extLst>
  </p:cSld>
  <p:clrMap bg1="lt1" tx1="dk1" bg2="lt2" tx2="dk2" accent1="accent1" accent2="accent2" accent3="accent3" accent4="accent4" accent5="accent5" accent6="accent6" hlink="hlink" folHlink="folHlink"/>
  <p:sldLayoutIdLst>
    <p:sldLayoutId id="2147484519" r:id="rId1"/>
    <p:sldLayoutId id="2147485168" r:id="rId2"/>
    <p:sldLayoutId id="2147485148" r:id="rId3"/>
    <p:sldLayoutId id="2147485174" r:id="rId4"/>
    <p:sldLayoutId id="2147485177" r:id="rId5"/>
    <p:sldLayoutId id="2147485163" r:id="rId6"/>
    <p:sldLayoutId id="2147485178" r:id="rId7"/>
    <p:sldLayoutId id="2147485141" r:id="rId8"/>
    <p:sldLayoutId id="2147485183" r:id="rId9"/>
    <p:sldLayoutId id="2147485160" r:id="rId10"/>
    <p:sldLayoutId id="2147485184" r:id="rId11"/>
  </p:sldLayoutIdLst>
  <p:hf hdr="0"/>
  <p:txStyles>
    <p:titleStyle>
      <a:lvl1pPr algn="ctr" defTabSz="2438645" rtl="0" eaLnBrk="1" latinLnBrk="0" hangingPunct="1">
        <a:spcBef>
          <a:spcPct val="0"/>
        </a:spcBef>
        <a:buNone/>
        <a:defRPr sz="11701" kern="1200">
          <a:solidFill>
            <a:schemeClr val="tx1"/>
          </a:solidFill>
          <a:latin typeface="+mj-lt"/>
          <a:ea typeface="+mj-ea"/>
          <a:cs typeface="+mj-cs"/>
        </a:defRPr>
      </a:lvl1pPr>
    </p:titleStyle>
    <p:bodyStyle>
      <a:lvl1pPr marL="914492" indent="-914492" algn="l" defTabSz="2438645" rtl="0" eaLnBrk="1" latinLnBrk="0" hangingPunct="1">
        <a:spcBef>
          <a:spcPct val="20000"/>
        </a:spcBef>
        <a:buFont typeface="Arial" panose="020B0604020202020204" pitchFamily="34" charset="0"/>
        <a:buChar char="•"/>
        <a:defRPr sz="8501" kern="1200">
          <a:solidFill>
            <a:schemeClr val="tx1"/>
          </a:solidFill>
          <a:latin typeface="+mn-lt"/>
          <a:ea typeface="+mn-ea"/>
          <a:cs typeface="+mn-cs"/>
        </a:defRPr>
      </a:lvl1pPr>
      <a:lvl2pPr marL="1981398" indent="-762077" algn="l" defTabSz="2438645" rtl="0" eaLnBrk="1" latinLnBrk="0" hangingPunct="1">
        <a:spcBef>
          <a:spcPct val="20000"/>
        </a:spcBef>
        <a:buFont typeface="Arial" panose="020B0604020202020204" pitchFamily="34" charset="0"/>
        <a:buChar char="–"/>
        <a:defRPr sz="7501" kern="1200">
          <a:solidFill>
            <a:schemeClr val="tx1"/>
          </a:solidFill>
          <a:latin typeface="+mn-lt"/>
          <a:ea typeface="+mn-ea"/>
          <a:cs typeface="+mn-cs"/>
        </a:defRPr>
      </a:lvl2pPr>
      <a:lvl3pPr marL="3048305" indent="-609660" algn="l" defTabSz="2438645" rtl="0" eaLnBrk="1" latinLnBrk="0" hangingPunct="1">
        <a:spcBef>
          <a:spcPct val="20000"/>
        </a:spcBef>
        <a:buFont typeface="Arial" panose="020B0604020202020204" pitchFamily="34" charset="0"/>
        <a:buChar char="•"/>
        <a:defRPr sz="6401" kern="1200">
          <a:solidFill>
            <a:schemeClr val="tx1"/>
          </a:solidFill>
          <a:latin typeface="+mn-lt"/>
          <a:ea typeface="+mn-ea"/>
          <a:cs typeface="+mn-cs"/>
        </a:defRPr>
      </a:lvl3pPr>
      <a:lvl4pPr marL="4267626" indent="-609660" algn="l" defTabSz="2438645" rtl="0" eaLnBrk="1" latinLnBrk="0" hangingPunct="1">
        <a:spcBef>
          <a:spcPct val="20000"/>
        </a:spcBef>
        <a:buFont typeface="Arial" panose="020B0604020202020204" pitchFamily="34" charset="0"/>
        <a:buChar char="–"/>
        <a:defRPr sz="5301" kern="1200">
          <a:solidFill>
            <a:schemeClr val="tx1"/>
          </a:solidFill>
          <a:latin typeface="+mn-lt"/>
          <a:ea typeface="+mn-ea"/>
          <a:cs typeface="+mn-cs"/>
        </a:defRPr>
      </a:lvl4pPr>
      <a:lvl5pPr marL="5486948" indent="-609660" algn="l" defTabSz="2438645" rtl="0" eaLnBrk="1" latinLnBrk="0" hangingPunct="1">
        <a:spcBef>
          <a:spcPct val="20000"/>
        </a:spcBef>
        <a:buFont typeface="Arial" panose="020B0604020202020204" pitchFamily="34" charset="0"/>
        <a:buChar char="»"/>
        <a:defRPr sz="5301" kern="1200">
          <a:solidFill>
            <a:schemeClr val="tx1"/>
          </a:solidFill>
          <a:latin typeface="+mn-lt"/>
          <a:ea typeface="+mn-ea"/>
          <a:cs typeface="+mn-cs"/>
        </a:defRPr>
      </a:lvl5pPr>
      <a:lvl6pPr marL="6706271" indent="-609660" algn="l" defTabSz="2438645" rtl="0" eaLnBrk="1" latinLnBrk="0" hangingPunct="1">
        <a:spcBef>
          <a:spcPct val="20000"/>
        </a:spcBef>
        <a:buFont typeface="Arial" panose="020B0604020202020204" pitchFamily="34" charset="0"/>
        <a:buChar char="•"/>
        <a:defRPr sz="5301" kern="1200">
          <a:solidFill>
            <a:schemeClr val="tx1"/>
          </a:solidFill>
          <a:latin typeface="+mn-lt"/>
          <a:ea typeface="+mn-ea"/>
          <a:cs typeface="+mn-cs"/>
        </a:defRPr>
      </a:lvl6pPr>
      <a:lvl7pPr marL="7925593" indent="-609660" algn="l" defTabSz="2438645" rtl="0" eaLnBrk="1" latinLnBrk="0" hangingPunct="1">
        <a:spcBef>
          <a:spcPct val="20000"/>
        </a:spcBef>
        <a:buFont typeface="Arial" panose="020B0604020202020204" pitchFamily="34" charset="0"/>
        <a:buChar char="•"/>
        <a:defRPr sz="5301" kern="1200">
          <a:solidFill>
            <a:schemeClr val="tx1"/>
          </a:solidFill>
          <a:latin typeface="+mn-lt"/>
          <a:ea typeface="+mn-ea"/>
          <a:cs typeface="+mn-cs"/>
        </a:defRPr>
      </a:lvl7pPr>
      <a:lvl8pPr marL="9144913" indent="-609660" algn="l" defTabSz="2438645" rtl="0" eaLnBrk="1" latinLnBrk="0" hangingPunct="1">
        <a:spcBef>
          <a:spcPct val="20000"/>
        </a:spcBef>
        <a:buFont typeface="Arial" panose="020B0604020202020204" pitchFamily="34" charset="0"/>
        <a:buChar char="•"/>
        <a:defRPr sz="5301" kern="1200">
          <a:solidFill>
            <a:schemeClr val="tx1"/>
          </a:solidFill>
          <a:latin typeface="+mn-lt"/>
          <a:ea typeface="+mn-ea"/>
          <a:cs typeface="+mn-cs"/>
        </a:defRPr>
      </a:lvl8pPr>
      <a:lvl9pPr marL="10364236" indent="-609660" algn="l" defTabSz="2438645" rtl="0" eaLnBrk="1" latinLnBrk="0" hangingPunct="1">
        <a:spcBef>
          <a:spcPct val="20000"/>
        </a:spcBef>
        <a:buFont typeface="Arial" panose="020B0604020202020204" pitchFamily="34" charset="0"/>
        <a:buChar char="•"/>
        <a:defRPr sz="5301" kern="1200">
          <a:solidFill>
            <a:schemeClr val="tx1"/>
          </a:solidFill>
          <a:latin typeface="+mn-lt"/>
          <a:ea typeface="+mn-ea"/>
          <a:cs typeface="+mn-cs"/>
        </a:defRPr>
      </a:lvl9pPr>
    </p:bodyStyle>
    <p:otherStyle>
      <a:defPPr>
        <a:defRPr lang="ru-RU"/>
      </a:defPPr>
      <a:lvl1pPr marL="0" algn="l" defTabSz="2438645" rtl="0" eaLnBrk="1" latinLnBrk="0" hangingPunct="1">
        <a:defRPr sz="4800" kern="1200">
          <a:solidFill>
            <a:schemeClr val="tx1"/>
          </a:solidFill>
          <a:latin typeface="+mn-lt"/>
          <a:ea typeface="+mn-ea"/>
          <a:cs typeface="+mn-cs"/>
        </a:defRPr>
      </a:lvl1pPr>
      <a:lvl2pPr marL="1219322" algn="l" defTabSz="2438645" rtl="0" eaLnBrk="1" latinLnBrk="0" hangingPunct="1">
        <a:defRPr sz="4800" kern="1200">
          <a:solidFill>
            <a:schemeClr val="tx1"/>
          </a:solidFill>
          <a:latin typeface="+mn-lt"/>
          <a:ea typeface="+mn-ea"/>
          <a:cs typeface="+mn-cs"/>
        </a:defRPr>
      </a:lvl2pPr>
      <a:lvl3pPr marL="2438645" algn="l" defTabSz="2438645" rtl="0" eaLnBrk="1" latinLnBrk="0" hangingPunct="1">
        <a:defRPr sz="4800" kern="1200">
          <a:solidFill>
            <a:schemeClr val="tx1"/>
          </a:solidFill>
          <a:latin typeface="+mn-lt"/>
          <a:ea typeface="+mn-ea"/>
          <a:cs typeface="+mn-cs"/>
        </a:defRPr>
      </a:lvl3pPr>
      <a:lvl4pPr marL="3657966" algn="l" defTabSz="2438645" rtl="0" eaLnBrk="1" latinLnBrk="0" hangingPunct="1">
        <a:defRPr sz="4800" kern="1200">
          <a:solidFill>
            <a:schemeClr val="tx1"/>
          </a:solidFill>
          <a:latin typeface="+mn-lt"/>
          <a:ea typeface="+mn-ea"/>
          <a:cs typeface="+mn-cs"/>
        </a:defRPr>
      </a:lvl4pPr>
      <a:lvl5pPr marL="4877288" algn="l" defTabSz="2438645" rtl="0" eaLnBrk="1" latinLnBrk="0" hangingPunct="1">
        <a:defRPr sz="4800" kern="1200">
          <a:solidFill>
            <a:schemeClr val="tx1"/>
          </a:solidFill>
          <a:latin typeface="+mn-lt"/>
          <a:ea typeface="+mn-ea"/>
          <a:cs typeface="+mn-cs"/>
        </a:defRPr>
      </a:lvl5pPr>
      <a:lvl6pPr marL="6096610" algn="l" defTabSz="2438645" rtl="0" eaLnBrk="1" latinLnBrk="0" hangingPunct="1">
        <a:defRPr sz="4800" kern="1200">
          <a:solidFill>
            <a:schemeClr val="tx1"/>
          </a:solidFill>
          <a:latin typeface="+mn-lt"/>
          <a:ea typeface="+mn-ea"/>
          <a:cs typeface="+mn-cs"/>
        </a:defRPr>
      </a:lvl6pPr>
      <a:lvl7pPr marL="7315932" algn="l" defTabSz="2438645" rtl="0" eaLnBrk="1" latinLnBrk="0" hangingPunct="1">
        <a:defRPr sz="4800" kern="1200">
          <a:solidFill>
            <a:schemeClr val="tx1"/>
          </a:solidFill>
          <a:latin typeface="+mn-lt"/>
          <a:ea typeface="+mn-ea"/>
          <a:cs typeface="+mn-cs"/>
        </a:defRPr>
      </a:lvl7pPr>
      <a:lvl8pPr marL="8535253" algn="l" defTabSz="2438645" rtl="0" eaLnBrk="1" latinLnBrk="0" hangingPunct="1">
        <a:defRPr sz="4800" kern="1200">
          <a:solidFill>
            <a:schemeClr val="tx1"/>
          </a:solidFill>
          <a:latin typeface="+mn-lt"/>
          <a:ea typeface="+mn-ea"/>
          <a:cs typeface="+mn-cs"/>
        </a:defRPr>
      </a:lvl8pPr>
      <a:lvl9pPr marL="9754574" algn="l" defTabSz="2438645" rtl="0" eaLnBrk="1" latinLnBrk="0" hangingPunct="1">
        <a:defRPr sz="4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8.jpg"/><Relationship Id="rId7" Type="http://schemas.openxmlformats.org/officeDocument/2006/relationships/diagramColors" Target="../diagrams/colors1.xml"/><Relationship Id="rId2" Type="http://schemas.openxmlformats.org/officeDocument/2006/relationships/notesSlide" Target="../notesSlides/notesSlide9.xml"/><Relationship Id="rId1" Type="http://schemas.openxmlformats.org/officeDocument/2006/relationships/slideLayout" Target="../slideLayouts/slideLayout5.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11.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5.xml"/><Relationship Id="rId4" Type="http://schemas.openxmlformats.org/officeDocument/2006/relationships/image" Target="../media/image14.JPG"/></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5.xml"/><Relationship Id="rId4" Type="http://schemas.openxmlformats.org/officeDocument/2006/relationships/image" Target="../media/image15.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a:xfrm>
            <a:off x="8756094" y="6376337"/>
            <a:ext cx="15625736" cy="1706593"/>
          </a:xfrm>
        </p:spPr>
        <p:txBody>
          <a:bodyPr/>
          <a:lstStyle/>
          <a:p>
            <a:pPr algn="ctr"/>
            <a:r>
              <a:rPr lang="en-US" sz="6600" dirty="0"/>
              <a:t>Robotic personal assistant (RPA)</a:t>
            </a:r>
            <a:br>
              <a:rPr lang="en-US" sz="6600" dirty="0"/>
            </a:br>
            <a:r>
              <a:rPr lang="en-US" sz="4800" dirty="0">
                <a:solidFill>
                  <a:schemeClr val="accent1"/>
                </a:solidFill>
                <a:latin typeface="Bahnschrift Light" panose="020B0502040204020203" pitchFamily="34" charset="0"/>
                <a:ea typeface="AGA Mashq V2 مشق" panose="02000506020000020002" pitchFamily="2" charset="-78"/>
                <a:cs typeface="AGA Mashq V2 مشق" panose="02000506020000020002" pitchFamily="2" charset="-78"/>
              </a:rPr>
              <a:t>for corporate visitor management system </a:t>
            </a:r>
            <a:endParaRPr lang="ru-RU" sz="6600" dirty="0">
              <a:solidFill>
                <a:schemeClr val="accent1"/>
              </a:solidFill>
              <a:latin typeface="Bahnschrift Light" panose="020B0502040204020203" pitchFamily="34" charset="0"/>
              <a:ea typeface="AGA Mashq V2 مشق" panose="02000506020000020002" pitchFamily="2" charset="-78"/>
              <a:cs typeface="AGA Mashq V2 مشق" panose="02000506020000020002" pitchFamily="2" charset="-78"/>
            </a:endParaRPr>
          </a:p>
        </p:txBody>
      </p:sp>
      <p:pic>
        <p:nvPicPr>
          <p:cNvPr id="8" name="Picture Placeholder 7">
            <a:extLst>
              <a:ext uri="{FF2B5EF4-FFF2-40B4-BE49-F238E27FC236}">
                <a16:creationId xmlns:a16="http://schemas.microsoft.com/office/drawing/2014/main" id="{04BE7AE0-EBC3-4AB8-B1C4-40695BA4F673}"/>
              </a:ext>
            </a:extLst>
          </p:cNvPr>
          <p:cNvPicPr>
            <a:picLocks noGrp="1" noChangeAspect="1"/>
          </p:cNvPicPr>
          <p:nvPr>
            <p:ph type="pic" sz="quarter" idx="33"/>
          </p:nvPr>
        </p:nvPicPr>
        <p:blipFill>
          <a:blip r:embed="rId3">
            <a:extLst>
              <a:ext uri="{28A0092B-C50C-407E-A947-70E740481C1C}">
                <a14:useLocalDpi xmlns:a14="http://schemas.microsoft.com/office/drawing/2010/main" val="0"/>
              </a:ext>
            </a:extLst>
          </a:blip>
          <a:srcRect l="21542" r="21542"/>
          <a:stretch>
            <a:fillRect/>
          </a:stretch>
        </p:blipFill>
        <p:spPr>
          <a:xfrm>
            <a:off x="-7863" y="0"/>
            <a:ext cx="12080341" cy="13730289"/>
          </a:xfrm>
        </p:spPr>
      </p:pic>
      <p:sp>
        <p:nvSpPr>
          <p:cNvPr id="4" name="Shape 66">
            <a:extLst>
              <a:ext uri="{FF2B5EF4-FFF2-40B4-BE49-F238E27FC236}">
                <a16:creationId xmlns:a16="http://schemas.microsoft.com/office/drawing/2014/main" id="{3B88D3BB-2BD3-4CD1-932B-610466574214}"/>
              </a:ext>
            </a:extLst>
          </p:cNvPr>
          <p:cNvSpPr txBox="1">
            <a:spLocks/>
          </p:cNvSpPr>
          <p:nvPr/>
        </p:nvSpPr>
        <p:spPr>
          <a:xfrm>
            <a:off x="12841659" y="9291695"/>
            <a:ext cx="6858000" cy="4599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39C0BA"/>
              </a:buClr>
              <a:buSzPts val="6000"/>
              <a:buFont typeface="Quicksand"/>
              <a:buNone/>
              <a:defRPr sz="6000" b="0" i="0" u="none" strike="noStrike" cap="none">
                <a:solidFill>
                  <a:srgbClr val="39C0BA"/>
                </a:solidFill>
                <a:latin typeface="Quicksand"/>
                <a:ea typeface="Quicksand"/>
                <a:cs typeface="Quicksand"/>
                <a:sym typeface="Quicksand"/>
              </a:defRPr>
            </a:lvl1pPr>
            <a:lvl2pPr marR="0" lvl="1" algn="l" rtl="0">
              <a:lnSpc>
                <a:spcPct val="100000"/>
              </a:lnSpc>
              <a:spcBef>
                <a:spcPts val="0"/>
              </a:spcBef>
              <a:spcAft>
                <a:spcPts val="0"/>
              </a:spcAft>
              <a:buClr>
                <a:srgbClr val="39C0BA"/>
              </a:buClr>
              <a:buSzPts val="6000"/>
              <a:buFont typeface="Quicksand"/>
              <a:buNone/>
              <a:defRPr sz="6000" b="0" i="0" u="none" strike="noStrike" cap="none">
                <a:solidFill>
                  <a:srgbClr val="39C0BA"/>
                </a:solidFill>
                <a:latin typeface="Quicksand"/>
                <a:ea typeface="Quicksand"/>
                <a:cs typeface="Quicksand"/>
                <a:sym typeface="Quicksand"/>
              </a:defRPr>
            </a:lvl2pPr>
            <a:lvl3pPr marR="0" lvl="2" algn="l" rtl="0">
              <a:lnSpc>
                <a:spcPct val="100000"/>
              </a:lnSpc>
              <a:spcBef>
                <a:spcPts val="0"/>
              </a:spcBef>
              <a:spcAft>
                <a:spcPts val="0"/>
              </a:spcAft>
              <a:buClr>
                <a:srgbClr val="39C0BA"/>
              </a:buClr>
              <a:buSzPts val="6000"/>
              <a:buFont typeface="Quicksand"/>
              <a:buNone/>
              <a:defRPr sz="6000" b="0" i="0" u="none" strike="noStrike" cap="none">
                <a:solidFill>
                  <a:srgbClr val="39C0BA"/>
                </a:solidFill>
                <a:latin typeface="Quicksand"/>
                <a:ea typeface="Quicksand"/>
                <a:cs typeface="Quicksand"/>
                <a:sym typeface="Quicksand"/>
              </a:defRPr>
            </a:lvl3pPr>
            <a:lvl4pPr marR="0" lvl="3" algn="l" rtl="0">
              <a:lnSpc>
                <a:spcPct val="100000"/>
              </a:lnSpc>
              <a:spcBef>
                <a:spcPts val="0"/>
              </a:spcBef>
              <a:spcAft>
                <a:spcPts val="0"/>
              </a:spcAft>
              <a:buClr>
                <a:srgbClr val="39C0BA"/>
              </a:buClr>
              <a:buSzPts val="6000"/>
              <a:buFont typeface="Quicksand"/>
              <a:buNone/>
              <a:defRPr sz="6000" b="0" i="0" u="none" strike="noStrike" cap="none">
                <a:solidFill>
                  <a:srgbClr val="39C0BA"/>
                </a:solidFill>
                <a:latin typeface="Quicksand"/>
                <a:ea typeface="Quicksand"/>
                <a:cs typeface="Quicksand"/>
                <a:sym typeface="Quicksand"/>
              </a:defRPr>
            </a:lvl4pPr>
            <a:lvl5pPr marR="0" lvl="4" algn="l" rtl="0">
              <a:lnSpc>
                <a:spcPct val="100000"/>
              </a:lnSpc>
              <a:spcBef>
                <a:spcPts val="0"/>
              </a:spcBef>
              <a:spcAft>
                <a:spcPts val="0"/>
              </a:spcAft>
              <a:buClr>
                <a:srgbClr val="39C0BA"/>
              </a:buClr>
              <a:buSzPts val="6000"/>
              <a:buFont typeface="Quicksand"/>
              <a:buNone/>
              <a:defRPr sz="6000" b="0" i="0" u="none" strike="noStrike" cap="none">
                <a:solidFill>
                  <a:srgbClr val="39C0BA"/>
                </a:solidFill>
                <a:latin typeface="Quicksand"/>
                <a:ea typeface="Quicksand"/>
                <a:cs typeface="Quicksand"/>
                <a:sym typeface="Quicksand"/>
              </a:defRPr>
            </a:lvl5pPr>
            <a:lvl6pPr marR="0" lvl="5" algn="l" rtl="0">
              <a:lnSpc>
                <a:spcPct val="100000"/>
              </a:lnSpc>
              <a:spcBef>
                <a:spcPts val="0"/>
              </a:spcBef>
              <a:spcAft>
                <a:spcPts val="0"/>
              </a:spcAft>
              <a:buClr>
                <a:srgbClr val="39C0BA"/>
              </a:buClr>
              <a:buSzPts val="6000"/>
              <a:buFont typeface="Quicksand"/>
              <a:buNone/>
              <a:defRPr sz="6000" b="0" i="0" u="none" strike="noStrike" cap="none">
                <a:solidFill>
                  <a:srgbClr val="39C0BA"/>
                </a:solidFill>
                <a:latin typeface="Quicksand"/>
                <a:ea typeface="Quicksand"/>
                <a:cs typeface="Quicksand"/>
                <a:sym typeface="Quicksand"/>
              </a:defRPr>
            </a:lvl6pPr>
            <a:lvl7pPr marR="0" lvl="6" algn="l" rtl="0">
              <a:lnSpc>
                <a:spcPct val="100000"/>
              </a:lnSpc>
              <a:spcBef>
                <a:spcPts val="0"/>
              </a:spcBef>
              <a:spcAft>
                <a:spcPts val="0"/>
              </a:spcAft>
              <a:buClr>
                <a:srgbClr val="39C0BA"/>
              </a:buClr>
              <a:buSzPts val="6000"/>
              <a:buFont typeface="Quicksand"/>
              <a:buNone/>
              <a:defRPr sz="6000" b="0" i="0" u="none" strike="noStrike" cap="none">
                <a:solidFill>
                  <a:srgbClr val="39C0BA"/>
                </a:solidFill>
                <a:latin typeface="Quicksand"/>
                <a:ea typeface="Quicksand"/>
                <a:cs typeface="Quicksand"/>
                <a:sym typeface="Quicksand"/>
              </a:defRPr>
            </a:lvl7pPr>
            <a:lvl8pPr marR="0" lvl="7" algn="l" rtl="0">
              <a:lnSpc>
                <a:spcPct val="100000"/>
              </a:lnSpc>
              <a:spcBef>
                <a:spcPts val="0"/>
              </a:spcBef>
              <a:spcAft>
                <a:spcPts val="0"/>
              </a:spcAft>
              <a:buClr>
                <a:srgbClr val="39C0BA"/>
              </a:buClr>
              <a:buSzPts val="6000"/>
              <a:buFont typeface="Quicksand"/>
              <a:buNone/>
              <a:defRPr sz="6000" b="0" i="0" u="none" strike="noStrike" cap="none">
                <a:solidFill>
                  <a:srgbClr val="39C0BA"/>
                </a:solidFill>
                <a:latin typeface="Quicksand"/>
                <a:ea typeface="Quicksand"/>
                <a:cs typeface="Quicksand"/>
                <a:sym typeface="Quicksand"/>
              </a:defRPr>
            </a:lvl8pPr>
            <a:lvl9pPr marR="0" lvl="8" algn="l" rtl="0">
              <a:lnSpc>
                <a:spcPct val="100000"/>
              </a:lnSpc>
              <a:spcBef>
                <a:spcPts val="0"/>
              </a:spcBef>
              <a:spcAft>
                <a:spcPts val="0"/>
              </a:spcAft>
              <a:buClr>
                <a:srgbClr val="39C0BA"/>
              </a:buClr>
              <a:buSzPts val="6000"/>
              <a:buFont typeface="Quicksand"/>
              <a:buNone/>
              <a:defRPr sz="6000" b="0" i="0" u="none" strike="noStrike" cap="none">
                <a:solidFill>
                  <a:srgbClr val="39C0BA"/>
                </a:solidFill>
                <a:latin typeface="Quicksand"/>
                <a:ea typeface="Quicksand"/>
                <a:cs typeface="Quicksand"/>
                <a:sym typeface="Quicksand"/>
              </a:defRPr>
            </a:lvl9pPr>
          </a:lstStyle>
          <a:p>
            <a:endParaRPr lang="nl-NL" sz="2800" kern="0" dirty="0"/>
          </a:p>
          <a:p>
            <a:endParaRPr lang="nl-NL" sz="2800" kern="0" dirty="0"/>
          </a:p>
          <a:p>
            <a:endParaRPr lang="nl-NL" sz="2800" kern="0" dirty="0"/>
          </a:p>
          <a:p>
            <a:endParaRPr lang="nl-NL" sz="2800" kern="0" dirty="0"/>
          </a:p>
          <a:p>
            <a:pPr>
              <a:buSzPts val="1800"/>
            </a:pPr>
            <a:r>
              <a:rPr lang="nl-NL" sz="2800" kern="0" dirty="0">
                <a:solidFill>
                  <a:schemeClr val="accent1"/>
                </a:solidFill>
              </a:rPr>
              <a:t>Student Name: </a:t>
            </a:r>
            <a:br>
              <a:rPr lang="nl-NL" sz="2800" kern="0" dirty="0">
                <a:solidFill>
                  <a:schemeClr val="accent1"/>
                </a:solidFill>
              </a:rPr>
            </a:br>
            <a:r>
              <a:rPr lang="nl-NL" sz="2800" kern="0" dirty="0">
                <a:solidFill>
                  <a:schemeClr val="bg1"/>
                </a:solidFill>
              </a:rPr>
              <a:t>Hatem Hussein WEA140701</a:t>
            </a:r>
          </a:p>
        </p:txBody>
      </p:sp>
      <p:sp>
        <p:nvSpPr>
          <p:cNvPr id="5" name="Shape 66">
            <a:extLst>
              <a:ext uri="{FF2B5EF4-FFF2-40B4-BE49-F238E27FC236}">
                <a16:creationId xmlns:a16="http://schemas.microsoft.com/office/drawing/2014/main" id="{AEA881F5-5774-4006-82E5-6FEB8E389335}"/>
              </a:ext>
            </a:extLst>
          </p:cNvPr>
          <p:cNvSpPr txBox="1">
            <a:spLocks/>
          </p:cNvSpPr>
          <p:nvPr/>
        </p:nvSpPr>
        <p:spPr>
          <a:xfrm>
            <a:off x="12841659" y="10210409"/>
            <a:ext cx="7541854" cy="4599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39C0BA"/>
              </a:buClr>
              <a:buSzPts val="1800"/>
              <a:buFont typeface="Quicksand"/>
              <a:buNone/>
              <a:defRPr sz="1800" b="0" i="0" u="none" strike="noStrike" cap="none">
                <a:solidFill>
                  <a:srgbClr val="39C0BA"/>
                </a:solidFill>
                <a:latin typeface="Quicksand"/>
                <a:ea typeface="Quicksand"/>
                <a:cs typeface="Quicksand"/>
                <a:sym typeface="Quicksand"/>
              </a:defRPr>
            </a:lvl1pPr>
            <a:lvl2pPr marR="0" lvl="1" algn="l" rtl="0">
              <a:lnSpc>
                <a:spcPct val="100000"/>
              </a:lnSpc>
              <a:spcBef>
                <a:spcPts val="0"/>
              </a:spcBef>
              <a:spcAft>
                <a:spcPts val="0"/>
              </a:spcAft>
              <a:buClr>
                <a:srgbClr val="39C0BA"/>
              </a:buClr>
              <a:buSzPts val="1800"/>
              <a:buFont typeface="Quicksand"/>
              <a:buNone/>
              <a:defRPr sz="1800" b="0" i="0" u="none" strike="noStrike" cap="none">
                <a:solidFill>
                  <a:srgbClr val="39C0BA"/>
                </a:solidFill>
                <a:latin typeface="Quicksand"/>
                <a:ea typeface="Quicksand"/>
                <a:cs typeface="Quicksand"/>
                <a:sym typeface="Quicksand"/>
              </a:defRPr>
            </a:lvl2pPr>
            <a:lvl3pPr marR="0" lvl="2" algn="l" rtl="0">
              <a:lnSpc>
                <a:spcPct val="100000"/>
              </a:lnSpc>
              <a:spcBef>
                <a:spcPts val="0"/>
              </a:spcBef>
              <a:spcAft>
                <a:spcPts val="0"/>
              </a:spcAft>
              <a:buClr>
                <a:srgbClr val="39C0BA"/>
              </a:buClr>
              <a:buSzPts val="1800"/>
              <a:buFont typeface="Quicksand"/>
              <a:buNone/>
              <a:defRPr sz="1800" b="0" i="0" u="none" strike="noStrike" cap="none">
                <a:solidFill>
                  <a:srgbClr val="39C0BA"/>
                </a:solidFill>
                <a:latin typeface="Quicksand"/>
                <a:ea typeface="Quicksand"/>
                <a:cs typeface="Quicksand"/>
                <a:sym typeface="Quicksand"/>
              </a:defRPr>
            </a:lvl3pPr>
            <a:lvl4pPr marR="0" lvl="3" algn="l" rtl="0">
              <a:lnSpc>
                <a:spcPct val="100000"/>
              </a:lnSpc>
              <a:spcBef>
                <a:spcPts val="0"/>
              </a:spcBef>
              <a:spcAft>
                <a:spcPts val="0"/>
              </a:spcAft>
              <a:buClr>
                <a:srgbClr val="39C0BA"/>
              </a:buClr>
              <a:buSzPts val="1800"/>
              <a:buFont typeface="Quicksand"/>
              <a:buNone/>
              <a:defRPr sz="1800" b="0" i="0" u="none" strike="noStrike" cap="none">
                <a:solidFill>
                  <a:srgbClr val="39C0BA"/>
                </a:solidFill>
                <a:latin typeface="Quicksand"/>
                <a:ea typeface="Quicksand"/>
                <a:cs typeface="Quicksand"/>
                <a:sym typeface="Quicksand"/>
              </a:defRPr>
            </a:lvl4pPr>
            <a:lvl5pPr marR="0" lvl="4" algn="l" rtl="0">
              <a:lnSpc>
                <a:spcPct val="100000"/>
              </a:lnSpc>
              <a:spcBef>
                <a:spcPts val="0"/>
              </a:spcBef>
              <a:spcAft>
                <a:spcPts val="0"/>
              </a:spcAft>
              <a:buClr>
                <a:srgbClr val="39C0BA"/>
              </a:buClr>
              <a:buSzPts val="1800"/>
              <a:buFont typeface="Quicksand"/>
              <a:buNone/>
              <a:defRPr sz="1800" b="0" i="0" u="none" strike="noStrike" cap="none">
                <a:solidFill>
                  <a:srgbClr val="39C0BA"/>
                </a:solidFill>
                <a:latin typeface="Quicksand"/>
                <a:ea typeface="Quicksand"/>
                <a:cs typeface="Quicksand"/>
                <a:sym typeface="Quicksand"/>
              </a:defRPr>
            </a:lvl5pPr>
            <a:lvl6pPr marR="0" lvl="5" algn="l" rtl="0">
              <a:lnSpc>
                <a:spcPct val="100000"/>
              </a:lnSpc>
              <a:spcBef>
                <a:spcPts val="0"/>
              </a:spcBef>
              <a:spcAft>
                <a:spcPts val="0"/>
              </a:spcAft>
              <a:buClr>
                <a:srgbClr val="39C0BA"/>
              </a:buClr>
              <a:buSzPts val="1800"/>
              <a:buFont typeface="Quicksand"/>
              <a:buNone/>
              <a:defRPr sz="1800" b="0" i="0" u="none" strike="noStrike" cap="none">
                <a:solidFill>
                  <a:srgbClr val="39C0BA"/>
                </a:solidFill>
                <a:latin typeface="Quicksand"/>
                <a:ea typeface="Quicksand"/>
                <a:cs typeface="Quicksand"/>
                <a:sym typeface="Quicksand"/>
              </a:defRPr>
            </a:lvl6pPr>
            <a:lvl7pPr marR="0" lvl="6" algn="l" rtl="0">
              <a:lnSpc>
                <a:spcPct val="100000"/>
              </a:lnSpc>
              <a:spcBef>
                <a:spcPts val="0"/>
              </a:spcBef>
              <a:spcAft>
                <a:spcPts val="0"/>
              </a:spcAft>
              <a:buClr>
                <a:srgbClr val="39C0BA"/>
              </a:buClr>
              <a:buSzPts val="1800"/>
              <a:buFont typeface="Quicksand"/>
              <a:buNone/>
              <a:defRPr sz="1800" b="0" i="0" u="none" strike="noStrike" cap="none">
                <a:solidFill>
                  <a:srgbClr val="39C0BA"/>
                </a:solidFill>
                <a:latin typeface="Quicksand"/>
                <a:ea typeface="Quicksand"/>
                <a:cs typeface="Quicksand"/>
                <a:sym typeface="Quicksand"/>
              </a:defRPr>
            </a:lvl7pPr>
            <a:lvl8pPr marR="0" lvl="7" algn="l" rtl="0">
              <a:lnSpc>
                <a:spcPct val="100000"/>
              </a:lnSpc>
              <a:spcBef>
                <a:spcPts val="0"/>
              </a:spcBef>
              <a:spcAft>
                <a:spcPts val="0"/>
              </a:spcAft>
              <a:buClr>
                <a:srgbClr val="39C0BA"/>
              </a:buClr>
              <a:buSzPts val="1800"/>
              <a:buFont typeface="Quicksand"/>
              <a:buNone/>
              <a:defRPr sz="1800" b="0" i="0" u="none" strike="noStrike" cap="none">
                <a:solidFill>
                  <a:srgbClr val="39C0BA"/>
                </a:solidFill>
                <a:latin typeface="Quicksand"/>
                <a:ea typeface="Quicksand"/>
                <a:cs typeface="Quicksand"/>
                <a:sym typeface="Quicksand"/>
              </a:defRPr>
            </a:lvl8pPr>
            <a:lvl9pPr marR="0" lvl="8" algn="l" rtl="0">
              <a:lnSpc>
                <a:spcPct val="100000"/>
              </a:lnSpc>
              <a:spcBef>
                <a:spcPts val="0"/>
              </a:spcBef>
              <a:spcAft>
                <a:spcPts val="0"/>
              </a:spcAft>
              <a:buClr>
                <a:srgbClr val="39C0BA"/>
              </a:buClr>
              <a:buSzPts val="1800"/>
              <a:buFont typeface="Quicksand"/>
              <a:buNone/>
              <a:defRPr sz="1800" b="0" i="0" u="none" strike="noStrike" cap="none">
                <a:solidFill>
                  <a:srgbClr val="39C0BA"/>
                </a:solidFill>
                <a:latin typeface="Quicksand"/>
                <a:ea typeface="Quicksand"/>
                <a:cs typeface="Quicksand"/>
                <a:sym typeface="Quicksand"/>
              </a:defRPr>
            </a:lvl9pPr>
          </a:lstStyle>
          <a:p>
            <a:r>
              <a:rPr lang="nl-NL" sz="2800" kern="0" dirty="0">
                <a:solidFill>
                  <a:schemeClr val="accent1"/>
                </a:solidFill>
              </a:rPr>
              <a:t>Supervisor Name: </a:t>
            </a:r>
          </a:p>
          <a:p>
            <a:r>
              <a:rPr lang="nl-NL" sz="2800" kern="0" dirty="0">
                <a:solidFill>
                  <a:srgbClr val="FFFFFF"/>
                </a:solidFill>
              </a:rPr>
              <a:t>Dr. Zati Hakim Azizul Hasan</a:t>
            </a:r>
          </a:p>
        </p:txBody>
      </p:sp>
    </p:spTree>
    <p:extLst>
      <p:ext uri="{BB962C8B-B14F-4D97-AF65-F5344CB8AC3E}">
        <p14:creationId xmlns:p14="http://schemas.microsoft.com/office/powerpoint/2010/main" val="2195304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596444" y="1170162"/>
            <a:ext cx="21194285" cy="1273215"/>
          </a:xfrm>
          <a:prstGeom prst="rect">
            <a:avLst/>
          </a:prstGeom>
        </p:spPr>
        <p:txBody>
          <a:bodyPr/>
          <a:lstStyle/>
          <a:p>
            <a:pPr>
              <a:tabLst>
                <a:tab pos="3641725" algn="l"/>
                <a:tab pos="5645150" algn="l"/>
              </a:tabLst>
            </a:pPr>
            <a:r>
              <a:rPr lang="en-US" dirty="0">
                <a:solidFill>
                  <a:schemeClr val="accent1"/>
                </a:solidFill>
              </a:rPr>
              <a:t>AI Technique: Face Recognition</a:t>
            </a:r>
            <a:endParaRPr lang="ru-RU" dirty="0">
              <a:solidFill>
                <a:schemeClr val="accent1"/>
              </a:solidFill>
            </a:endParaRPr>
          </a:p>
        </p:txBody>
      </p:sp>
      <p:pic>
        <p:nvPicPr>
          <p:cNvPr id="4" name="Picture 3">
            <a:extLst>
              <a:ext uri="{FF2B5EF4-FFF2-40B4-BE49-F238E27FC236}">
                <a16:creationId xmlns:a16="http://schemas.microsoft.com/office/drawing/2014/main" id="{804B52AA-74AD-498B-BA7A-6CEFD0220F9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4315" y="3690442"/>
            <a:ext cx="10602638" cy="8181702"/>
          </a:xfrm>
          <a:prstGeom prst="rect">
            <a:avLst/>
          </a:prstGeom>
        </p:spPr>
      </p:pic>
      <p:graphicFrame>
        <p:nvGraphicFramePr>
          <p:cNvPr id="7" name="Diagram 6">
            <a:extLst>
              <a:ext uri="{FF2B5EF4-FFF2-40B4-BE49-F238E27FC236}">
                <a16:creationId xmlns:a16="http://schemas.microsoft.com/office/drawing/2014/main" id="{6EE83428-80F6-40B1-9B51-B00831971BEC}"/>
              </a:ext>
            </a:extLst>
          </p:cNvPr>
          <p:cNvGraphicFramePr/>
          <p:nvPr>
            <p:extLst>
              <p:ext uri="{D42A27DB-BD31-4B8C-83A1-F6EECF244321}">
                <p14:modId xmlns:p14="http://schemas.microsoft.com/office/powerpoint/2010/main" val="1711168892"/>
              </p:ext>
            </p:extLst>
          </p:nvPr>
        </p:nvGraphicFramePr>
        <p:xfrm>
          <a:off x="12197722" y="4091594"/>
          <a:ext cx="10602638" cy="553439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grpSp>
        <p:nvGrpSpPr>
          <p:cNvPr id="14" name="Group 13">
            <a:extLst>
              <a:ext uri="{FF2B5EF4-FFF2-40B4-BE49-F238E27FC236}">
                <a16:creationId xmlns:a16="http://schemas.microsoft.com/office/drawing/2014/main" id="{D41BF564-4118-4B97-B2D2-40505E601B27}"/>
              </a:ext>
            </a:extLst>
          </p:cNvPr>
          <p:cNvGrpSpPr/>
          <p:nvPr/>
        </p:nvGrpSpPr>
        <p:grpSpPr>
          <a:xfrm>
            <a:off x="16086154" y="9887585"/>
            <a:ext cx="6946173" cy="1692841"/>
            <a:chOff x="3907222" y="4035929"/>
            <a:chExt cx="6946173" cy="1692841"/>
          </a:xfrm>
        </p:grpSpPr>
        <p:sp>
          <p:nvSpPr>
            <p:cNvPr id="18" name="Rectangle: Top Corners Rounded 17">
              <a:extLst>
                <a:ext uri="{FF2B5EF4-FFF2-40B4-BE49-F238E27FC236}">
                  <a16:creationId xmlns:a16="http://schemas.microsoft.com/office/drawing/2014/main" id="{EE2B1358-FA04-4185-B926-3093F97C56D0}"/>
                </a:ext>
              </a:extLst>
            </p:cNvPr>
            <p:cNvSpPr/>
            <p:nvPr/>
          </p:nvSpPr>
          <p:spPr>
            <a:xfrm rot="5400000">
              <a:off x="6647009" y="1296142"/>
              <a:ext cx="1466600" cy="6946173"/>
            </a:xfrm>
            <a:prstGeom prst="round2SameRect">
              <a:avLst/>
            </a:prstGeom>
          </p:spPr>
          <p:style>
            <a:lnRef idx="1">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19" name="Rectangle: Top Corners Rounded 4">
              <a:extLst>
                <a:ext uri="{FF2B5EF4-FFF2-40B4-BE49-F238E27FC236}">
                  <a16:creationId xmlns:a16="http://schemas.microsoft.com/office/drawing/2014/main" id="{CCDEEF00-23AC-4AC2-99CB-0719A97146B9}"/>
                </a:ext>
              </a:extLst>
            </p:cNvPr>
            <p:cNvSpPr txBox="1"/>
            <p:nvPr/>
          </p:nvSpPr>
          <p:spPr>
            <a:xfrm>
              <a:off x="3907222" y="4405358"/>
              <a:ext cx="6874579" cy="1323412"/>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44780" tIns="72390" rIns="144780" bIns="72390" numCol="1" spcCol="1270" anchor="ctr" anchorCtr="0">
              <a:noAutofit/>
            </a:bodyPr>
            <a:lstStyle/>
            <a:p>
              <a:pPr marL="0" lvl="1" algn="l" defTabSz="1689100">
                <a:lnSpc>
                  <a:spcPct val="90000"/>
                </a:lnSpc>
                <a:spcBef>
                  <a:spcPct val="0"/>
                </a:spcBef>
                <a:spcAft>
                  <a:spcPct val="15000"/>
                </a:spcAft>
              </a:pPr>
              <a:r>
                <a:rPr lang="en-US" sz="3200" kern="1200" dirty="0"/>
                <a:t>The software then decides the sample matches any picture in the data or not </a:t>
              </a:r>
            </a:p>
            <a:p>
              <a:pPr marL="285750" lvl="1" indent="-285750" algn="l" defTabSz="1689100">
                <a:lnSpc>
                  <a:spcPct val="90000"/>
                </a:lnSpc>
                <a:spcBef>
                  <a:spcPct val="0"/>
                </a:spcBef>
                <a:spcAft>
                  <a:spcPct val="15000"/>
                </a:spcAft>
                <a:buChar char="•"/>
              </a:pPr>
              <a:endParaRPr lang="en-US" sz="3800" kern="1200" dirty="0"/>
            </a:p>
          </p:txBody>
        </p:sp>
      </p:grpSp>
      <p:grpSp>
        <p:nvGrpSpPr>
          <p:cNvPr id="15" name="Group 14">
            <a:extLst>
              <a:ext uri="{FF2B5EF4-FFF2-40B4-BE49-F238E27FC236}">
                <a16:creationId xmlns:a16="http://schemas.microsoft.com/office/drawing/2014/main" id="{06F07698-D4F6-425E-9FA4-6CE54A8AA0DA}"/>
              </a:ext>
            </a:extLst>
          </p:cNvPr>
          <p:cNvGrpSpPr/>
          <p:nvPr/>
        </p:nvGrpSpPr>
        <p:grpSpPr>
          <a:xfrm>
            <a:off x="12197722" y="9708218"/>
            <a:ext cx="3907222" cy="1833250"/>
            <a:chOff x="0" y="3852603"/>
            <a:chExt cx="3907222" cy="1833250"/>
          </a:xfrm>
          <a:scene3d>
            <a:camera prst="orthographicFront"/>
            <a:lightRig rig="flat" dir="t"/>
          </a:scene3d>
        </p:grpSpPr>
        <p:sp>
          <p:nvSpPr>
            <p:cNvPr id="16" name="Rectangle: Rounded Corners 15">
              <a:extLst>
                <a:ext uri="{FF2B5EF4-FFF2-40B4-BE49-F238E27FC236}">
                  <a16:creationId xmlns:a16="http://schemas.microsoft.com/office/drawing/2014/main" id="{05CB581A-7F40-408B-AA99-2E3B752ECDA8}"/>
                </a:ext>
              </a:extLst>
            </p:cNvPr>
            <p:cNvSpPr/>
            <p:nvPr/>
          </p:nvSpPr>
          <p:spPr>
            <a:xfrm>
              <a:off x="0" y="3852603"/>
              <a:ext cx="3907222" cy="1833250"/>
            </a:xfrm>
            <a:prstGeom prst="roundRect">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17" name="Rectangle: Rounded Corners 6">
              <a:extLst>
                <a:ext uri="{FF2B5EF4-FFF2-40B4-BE49-F238E27FC236}">
                  <a16:creationId xmlns:a16="http://schemas.microsoft.com/office/drawing/2014/main" id="{6AA73A40-C522-467F-8925-35A3504A574B}"/>
                </a:ext>
              </a:extLst>
            </p:cNvPr>
            <p:cNvSpPr txBox="1"/>
            <p:nvPr/>
          </p:nvSpPr>
          <p:spPr>
            <a:xfrm>
              <a:off x="89492" y="3942095"/>
              <a:ext cx="3728238" cy="1654266"/>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209550" tIns="104775" rIns="209550" bIns="104775" numCol="1" spcCol="1270" anchor="ctr" anchorCtr="0">
              <a:noAutofit/>
            </a:bodyPr>
            <a:lstStyle/>
            <a:p>
              <a:pPr marL="0" lvl="0" indent="0" algn="ctr" defTabSz="2444750">
                <a:lnSpc>
                  <a:spcPct val="90000"/>
                </a:lnSpc>
                <a:spcBef>
                  <a:spcPct val="0"/>
                </a:spcBef>
                <a:spcAft>
                  <a:spcPct val="35000"/>
                </a:spcAft>
                <a:buNone/>
              </a:pPr>
              <a:r>
                <a:rPr lang="en-US" sz="5500" kern="1200" dirty="0"/>
                <a:t>Matching</a:t>
              </a:r>
            </a:p>
          </p:txBody>
        </p:sp>
      </p:grpSp>
    </p:spTree>
    <p:extLst>
      <p:ext uri="{BB962C8B-B14F-4D97-AF65-F5344CB8AC3E}">
        <p14:creationId xmlns:p14="http://schemas.microsoft.com/office/powerpoint/2010/main" val="41998851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CC3686-4972-4B3B-A4E6-232DEFEBD02B}"/>
              </a:ext>
            </a:extLst>
          </p:cNvPr>
          <p:cNvSpPr>
            <a:spLocks noGrp="1"/>
          </p:cNvSpPr>
          <p:nvPr>
            <p:ph type="title"/>
          </p:nvPr>
        </p:nvSpPr>
        <p:spPr>
          <a:xfrm>
            <a:off x="-1991989" y="899137"/>
            <a:ext cx="17785976" cy="1345223"/>
          </a:xfrm>
        </p:spPr>
        <p:txBody>
          <a:bodyPr/>
          <a:lstStyle/>
          <a:p>
            <a:r>
              <a:rPr lang="en-US" dirty="0">
                <a:solidFill>
                  <a:schemeClr val="accent1"/>
                </a:solidFill>
              </a:rPr>
              <a:t>Face Recognition</a:t>
            </a:r>
            <a:endParaRPr lang="en-US" dirty="0"/>
          </a:p>
        </p:txBody>
      </p:sp>
      <p:pic>
        <p:nvPicPr>
          <p:cNvPr id="7" name="Picture 6">
            <a:extLst>
              <a:ext uri="{FF2B5EF4-FFF2-40B4-BE49-F238E27FC236}">
                <a16:creationId xmlns:a16="http://schemas.microsoft.com/office/drawing/2014/main" id="{22543FBB-61EF-490A-BADC-5A33C32E35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31949" y="2953355"/>
            <a:ext cx="10970148" cy="9865096"/>
          </a:xfrm>
          <a:prstGeom prst="rect">
            <a:avLst/>
          </a:prstGeom>
        </p:spPr>
      </p:pic>
      <p:sp>
        <p:nvSpPr>
          <p:cNvPr id="9" name="TextBox 8">
            <a:extLst>
              <a:ext uri="{FF2B5EF4-FFF2-40B4-BE49-F238E27FC236}">
                <a16:creationId xmlns:a16="http://schemas.microsoft.com/office/drawing/2014/main" id="{74AC360B-2627-4205-B4F9-58286032CABA}"/>
              </a:ext>
            </a:extLst>
          </p:cNvPr>
          <p:cNvSpPr txBox="1"/>
          <p:nvPr/>
        </p:nvSpPr>
        <p:spPr>
          <a:xfrm>
            <a:off x="13345715" y="3050407"/>
            <a:ext cx="7488832" cy="2862322"/>
          </a:xfrm>
          <a:prstGeom prst="rect">
            <a:avLst/>
          </a:prstGeom>
          <a:noFill/>
        </p:spPr>
        <p:txBody>
          <a:bodyPr wrap="square" rtlCol="0">
            <a:spAutoFit/>
          </a:bodyPr>
          <a:lstStyle/>
          <a:p>
            <a:r>
              <a:rPr lang="en-US" b="1" dirty="0"/>
              <a:t>Aim to Use Using LBP:</a:t>
            </a:r>
          </a:p>
          <a:p>
            <a:r>
              <a:rPr lang="en-US" sz="2800" dirty="0"/>
              <a:t>LBP is defined as an orders set of binary comparisons of pixels intensities between the center pixels and its eight surrounding pixels. </a:t>
            </a:r>
            <a:endParaRPr lang="en-US" sz="2800" b="1" dirty="0"/>
          </a:p>
          <a:p>
            <a:r>
              <a:rPr lang="en-US" dirty="0"/>
              <a:t> </a:t>
            </a:r>
          </a:p>
        </p:txBody>
      </p:sp>
      <p:pic>
        <p:nvPicPr>
          <p:cNvPr id="11" name="Picture 10">
            <a:extLst>
              <a:ext uri="{FF2B5EF4-FFF2-40B4-BE49-F238E27FC236}">
                <a16:creationId xmlns:a16="http://schemas.microsoft.com/office/drawing/2014/main" id="{74A9DDF6-C636-4155-AC74-5973F5EC494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330260" y="3050407"/>
            <a:ext cx="2424966" cy="7641839"/>
          </a:xfrm>
          <a:prstGeom prst="rect">
            <a:avLst/>
          </a:prstGeom>
        </p:spPr>
      </p:pic>
      <p:sp>
        <p:nvSpPr>
          <p:cNvPr id="3" name="TextBox 2">
            <a:extLst>
              <a:ext uri="{FF2B5EF4-FFF2-40B4-BE49-F238E27FC236}">
                <a16:creationId xmlns:a16="http://schemas.microsoft.com/office/drawing/2014/main" id="{7A057476-E3F1-4843-A28C-098FEDE91887}"/>
              </a:ext>
            </a:extLst>
          </p:cNvPr>
          <p:cNvSpPr txBox="1"/>
          <p:nvPr/>
        </p:nvSpPr>
        <p:spPr>
          <a:xfrm>
            <a:off x="7717612" y="10665124"/>
            <a:ext cx="9768969" cy="2862322"/>
          </a:xfrm>
          <a:prstGeom prst="rect">
            <a:avLst/>
          </a:prstGeom>
          <a:noFill/>
        </p:spPr>
        <p:txBody>
          <a:bodyPr wrap="square" rtlCol="0">
            <a:spAutoFit/>
          </a:bodyPr>
          <a:lstStyle/>
          <a:p>
            <a:r>
              <a:rPr lang="en-US" sz="3600" dirty="0"/>
              <a:t>-facial recognition enables it to remember all the </a:t>
            </a:r>
          </a:p>
          <a:p>
            <a:r>
              <a:rPr lang="en-US" sz="3600" dirty="0"/>
              <a:t>Visitors, when the visitor comes again, the system can recognize</a:t>
            </a:r>
          </a:p>
          <a:p>
            <a:r>
              <a:rPr lang="en-US" sz="3600" dirty="0"/>
              <a:t>The visitor, call his/her name  and preform speech communication activity </a:t>
            </a:r>
          </a:p>
        </p:txBody>
      </p:sp>
    </p:spTree>
    <p:extLst>
      <p:ext uri="{BB962C8B-B14F-4D97-AF65-F5344CB8AC3E}">
        <p14:creationId xmlns:p14="http://schemas.microsoft.com/office/powerpoint/2010/main" val="31862521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93B5D-9B64-4EBD-BFA5-8A5DB06B08DC}"/>
              </a:ext>
            </a:extLst>
          </p:cNvPr>
          <p:cNvSpPr>
            <a:spLocks noGrp="1"/>
          </p:cNvSpPr>
          <p:nvPr>
            <p:ph type="title"/>
          </p:nvPr>
        </p:nvSpPr>
        <p:spPr>
          <a:xfrm>
            <a:off x="-4440261" y="980350"/>
            <a:ext cx="21194285" cy="1273215"/>
          </a:xfrm>
        </p:spPr>
        <p:txBody>
          <a:bodyPr/>
          <a:lstStyle/>
          <a:p>
            <a:r>
              <a:rPr lang="en-US" b="0" dirty="0" err="1">
                <a:solidFill>
                  <a:schemeClr val="accent1"/>
                </a:solidFill>
              </a:rPr>
              <a:t>SmartShot</a:t>
            </a:r>
            <a:endParaRPr lang="en-US" dirty="0">
              <a:solidFill>
                <a:schemeClr val="accent1"/>
              </a:solidFill>
            </a:endParaRPr>
          </a:p>
        </p:txBody>
      </p:sp>
      <p:sp>
        <p:nvSpPr>
          <p:cNvPr id="6" name="TextBox 5">
            <a:extLst>
              <a:ext uri="{FF2B5EF4-FFF2-40B4-BE49-F238E27FC236}">
                <a16:creationId xmlns:a16="http://schemas.microsoft.com/office/drawing/2014/main" id="{36FF6D89-108F-41B7-95EC-16907D358FDC}"/>
              </a:ext>
            </a:extLst>
          </p:cNvPr>
          <p:cNvSpPr txBox="1"/>
          <p:nvPr/>
        </p:nvSpPr>
        <p:spPr>
          <a:xfrm>
            <a:off x="2828468" y="2639817"/>
            <a:ext cx="14957941" cy="7232749"/>
          </a:xfrm>
          <a:prstGeom prst="rect">
            <a:avLst/>
          </a:prstGeom>
          <a:noFill/>
        </p:spPr>
        <p:txBody>
          <a:bodyPr wrap="none" rtlCol="0">
            <a:spAutoFit/>
          </a:bodyPr>
          <a:lstStyle/>
          <a:p>
            <a:r>
              <a:rPr lang="en-US" sz="3200" b="1" dirty="0"/>
              <a:t>Features:</a:t>
            </a:r>
            <a:endParaRPr lang="en-US" sz="3200" dirty="0"/>
          </a:p>
          <a:p>
            <a:pPr marL="457200" indent="-457200">
              <a:buFont typeface="+mj-lt"/>
              <a:buAutoNum type="arabicPeriod"/>
            </a:pPr>
            <a:r>
              <a:rPr lang="en-US" sz="3200" dirty="0"/>
              <a:t>Head Position.</a:t>
            </a:r>
            <a:endParaRPr lang="en-US" sz="3200" b="1" dirty="0"/>
          </a:p>
          <a:p>
            <a:pPr marL="457200" indent="-457200">
              <a:buFont typeface="+mj-lt"/>
              <a:buAutoNum type="arabicPeriod"/>
            </a:pPr>
            <a:r>
              <a:rPr lang="en-US" sz="3200" b="1" dirty="0"/>
              <a:t>Capture Live Photo.</a:t>
            </a:r>
          </a:p>
          <a:p>
            <a:pPr lvl="1"/>
            <a:r>
              <a:rPr lang="en-US" sz="3200" dirty="0"/>
              <a:t>it can take the photo when the subject</a:t>
            </a:r>
            <a:r>
              <a:rPr lang="en-US" sz="3200" dirty="0">
                <a:solidFill>
                  <a:srgbClr val="FF0000"/>
                </a:solidFill>
              </a:rPr>
              <a:t> </a:t>
            </a:r>
            <a:r>
              <a:rPr lang="en-US" sz="3200" dirty="0"/>
              <a:t>smiles. </a:t>
            </a:r>
          </a:p>
          <a:p>
            <a:pPr marL="457200" indent="-457200">
              <a:buFont typeface="+mj-lt"/>
              <a:buAutoNum type="arabicPeriod"/>
            </a:pPr>
            <a:r>
              <a:rPr lang="en-US" sz="3200" b="1" dirty="0"/>
              <a:t>- Emotions Analysis: -  </a:t>
            </a:r>
          </a:p>
          <a:p>
            <a:pPr lvl="1"/>
            <a:r>
              <a:rPr lang="en-US" sz="3200" dirty="0"/>
              <a:t>Angry   </a:t>
            </a:r>
          </a:p>
          <a:p>
            <a:pPr lvl="1"/>
            <a:r>
              <a:rPr lang="en-US" sz="3200" dirty="0"/>
              <a:t>Fear  </a:t>
            </a:r>
          </a:p>
          <a:p>
            <a:pPr lvl="1"/>
            <a:r>
              <a:rPr lang="en-US" sz="3200" dirty="0"/>
              <a:t>Happy  </a:t>
            </a:r>
          </a:p>
          <a:p>
            <a:pPr lvl="1"/>
            <a:r>
              <a:rPr lang="en-US" sz="3200" dirty="0"/>
              <a:t>Sad</a:t>
            </a:r>
          </a:p>
          <a:p>
            <a:pPr lvl="1"/>
            <a:r>
              <a:rPr lang="en-US" sz="3200" dirty="0"/>
              <a:t>Disgust</a:t>
            </a:r>
          </a:p>
          <a:p>
            <a:pPr lvl="1"/>
            <a:r>
              <a:rPr lang="en-US" sz="3200" dirty="0"/>
              <a:t>Surprise</a:t>
            </a:r>
          </a:p>
          <a:p>
            <a:pPr lvl="1"/>
            <a:r>
              <a:rPr lang="en-US" sz="3200" dirty="0"/>
              <a:t>Natural					</a:t>
            </a:r>
          </a:p>
          <a:p>
            <a:pPr lvl="1"/>
            <a:endParaRPr lang="en-US" sz="3200" dirty="0"/>
          </a:p>
          <a:p>
            <a:pPr lvl="1"/>
            <a:r>
              <a:rPr lang="en-US" sz="2400" dirty="0"/>
              <a:t>  </a:t>
            </a:r>
          </a:p>
          <a:p>
            <a:endParaRPr lang="en-US" sz="2400" dirty="0"/>
          </a:p>
        </p:txBody>
      </p:sp>
      <p:pic>
        <p:nvPicPr>
          <p:cNvPr id="4" name="Picture 3" descr="A picture containing clock&#10;&#10;Description automatically generated">
            <a:extLst>
              <a:ext uri="{FF2B5EF4-FFF2-40B4-BE49-F238E27FC236}">
                <a16:creationId xmlns:a16="http://schemas.microsoft.com/office/drawing/2014/main" id="{07560B7A-B436-4794-8351-AF75DBC166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353827" y="1818234"/>
            <a:ext cx="7741269" cy="10561174"/>
          </a:xfrm>
          <a:prstGeom prst="rect">
            <a:avLst/>
          </a:prstGeom>
        </p:spPr>
      </p:pic>
    </p:spTree>
    <p:extLst>
      <p:ext uri="{BB962C8B-B14F-4D97-AF65-F5344CB8AC3E}">
        <p14:creationId xmlns:p14="http://schemas.microsoft.com/office/powerpoint/2010/main" val="33825625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93B5D-9B64-4EBD-BFA5-8A5DB06B08DC}"/>
              </a:ext>
            </a:extLst>
          </p:cNvPr>
          <p:cNvSpPr>
            <a:spLocks noGrp="1"/>
          </p:cNvSpPr>
          <p:nvPr>
            <p:ph type="title"/>
          </p:nvPr>
        </p:nvSpPr>
        <p:spPr>
          <a:xfrm>
            <a:off x="-4440261" y="980350"/>
            <a:ext cx="21194285" cy="1273215"/>
          </a:xfrm>
        </p:spPr>
        <p:txBody>
          <a:bodyPr/>
          <a:lstStyle/>
          <a:p>
            <a:r>
              <a:rPr lang="en-US" b="0" dirty="0" err="1">
                <a:solidFill>
                  <a:schemeClr val="accent1"/>
                </a:solidFill>
              </a:rPr>
              <a:t>SmartShot</a:t>
            </a:r>
            <a:endParaRPr lang="en-US" dirty="0">
              <a:solidFill>
                <a:schemeClr val="accent1"/>
              </a:solidFill>
            </a:endParaRPr>
          </a:p>
        </p:txBody>
      </p:sp>
      <p:sp>
        <p:nvSpPr>
          <p:cNvPr id="3" name="TextBox 2">
            <a:extLst>
              <a:ext uri="{FF2B5EF4-FFF2-40B4-BE49-F238E27FC236}">
                <a16:creationId xmlns:a16="http://schemas.microsoft.com/office/drawing/2014/main" id="{24DCCE4E-0ED8-419D-9061-6EDE04448FDD}"/>
              </a:ext>
            </a:extLst>
          </p:cNvPr>
          <p:cNvSpPr txBox="1"/>
          <p:nvPr/>
        </p:nvSpPr>
        <p:spPr>
          <a:xfrm>
            <a:off x="2596369" y="4050482"/>
            <a:ext cx="11590096" cy="7971413"/>
          </a:xfrm>
          <a:prstGeom prst="rect">
            <a:avLst/>
          </a:prstGeom>
          <a:noFill/>
        </p:spPr>
        <p:txBody>
          <a:bodyPr wrap="none" rtlCol="0">
            <a:spAutoFit/>
          </a:bodyPr>
          <a:lstStyle/>
          <a:p>
            <a:r>
              <a:rPr lang="en-US" sz="3600" b="1" dirty="0"/>
              <a:t>Implantation:</a:t>
            </a:r>
          </a:p>
          <a:p>
            <a:r>
              <a:rPr lang="en-US" sz="3600" dirty="0"/>
              <a:t>In this project to emotion perditions the tools been used are:</a:t>
            </a:r>
          </a:p>
          <a:p>
            <a:pPr marL="457200" indent="-457200">
              <a:buFont typeface="+mj-lt"/>
              <a:buAutoNum type="arabicPeriod"/>
            </a:pPr>
            <a:r>
              <a:rPr lang="en-US" sz="3600" dirty="0" err="1"/>
              <a:t>Keras</a:t>
            </a:r>
            <a:r>
              <a:rPr lang="en-US" sz="3600" dirty="0"/>
              <a:t> with CNN structure and </a:t>
            </a:r>
            <a:r>
              <a:rPr lang="en-US" sz="3600" dirty="0" err="1"/>
              <a:t>Tenserflow</a:t>
            </a:r>
            <a:r>
              <a:rPr lang="en-US" sz="3600" dirty="0"/>
              <a:t> (background).</a:t>
            </a:r>
          </a:p>
          <a:p>
            <a:pPr marL="457200" indent="-457200">
              <a:buFont typeface="+mj-lt"/>
              <a:buAutoNum type="arabicPeriod"/>
            </a:pPr>
            <a:r>
              <a:rPr lang="en-US" sz="3600" dirty="0"/>
              <a:t>Dataset from </a:t>
            </a:r>
            <a:r>
              <a:rPr lang="en-US" sz="3600" dirty="0" err="1"/>
              <a:t>Kyger</a:t>
            </a:r>
            <a:r>
              <a:rPr lang="en-US" sz="3600" dirty="0"/>
              <a:t> (csv format). </a:t>
            </a:r>
          </a:p>
          <a:p>
            <a:pPr marL="457200" indent="-457200">
              <a:buFont typeface="+mj-lt"/>
              <a:buAutoNum type="arabicPeriod"/>
            </a:pPr>
            <a:r>
              <a:rPr lang="en-US" sz="3600" dirty="0" err="1"/>
              <a:t>Opencv</a:t>
            </a:r>
            <a:r>
              <a:rPr lang="en-US" sz="3600" dirty="0"/>
              <a:t>.</a:t>
            </a:r>
          </a:p>
          <a:p>
            <a:pPr marL="457200" indent="-457200">
              <a:buFont typeface="+mj-lt"/>
              <a:buAutoNum type="arabicPeriod"/>
            </a:pPr>
            <a:r>
              <a:rPr lang="en-US" sz="3600" dirty="0"/>
              <a:t>Atom.</a:t>
            </a:r>
          </a:p>
          <a:p>
            <a:pPr marL="457200" indent="-457200">
              <a:buFont typeface="+mj-lt"/>
              <a:buAutoNum type="arabicPeriod"/>
            </a:pPr>
            <a:r>
              <a:rPr lang="en-US" sz="4000" dirty="0"/>
              <a:t>Google Collab (GBU).</a:t>
            </a:r>
          </a:p>
          <a:p>
            <a:pPr marL="457200" indent="-457200">
              <a:buFont typeface="+mj-lt"/>
              <a:buAutoNum type="arabicPeriod"/>
            </a:pPr>
            <a:r>
              <a:rPr lang="en-US" sz="4000" dirty="0" err="1"/>
              <a:t>openV</a:t>
            </a:r>
            <a:endParaRPr lang="en-US" sz="4000" dirty="0"/>
          </a:p>
          <a:p>
            <a:endParaRPr lang="en-US" sz="3600" dirty="0"/>
          </a:p>
          <a:p>
            <a:pPr marL="457200" indent="-457200">
              <a:buFont typeface="+mj-lt"/>
              <a:buAutoNum type="arabicPeriod"/>
            </a:pPr>
            <a:endParaRPr lang="en-US" sz="3600" dirty="0"/>
          </a:p>
          <a:p>
            <a:pPr marL="457200" indent="-457200">
              <a:buFont typeface="+mj-lt"/>
              <a:buAutoNum type="arabicPeriod"/>
            </a:pPr>
            <a:endParaRPr lang="en-US" sz="3600" dirty="0"/>
          </a:p>
          <a:p>
            <a:endParaRPr lang="en-US" sz="3600" dirty="0"/>
          </a:p>
          <a:p>
            <a:pPr marL="457200" indent="-457200">
              <a:buFont typeface="+mj-lt"/>
              <a:buAutoNum type="arabicPeriod"/>
            </a:pPr>
            <a:endParaRPr lang="en-US" sz="2400" dirty="0"/>
          </a:p>
          <a:p>
            <a:endParaRPr lang="en-US" sz="2400" dirty="0"/>
          </a:p>
          <a:p>
            <a:endParaRPr lang="en-US" sz="2400" dirty="0"/>
          </a:p>
        </p:txBody>
      </p:sp>
      <p:sp>
        <p:nvSpPr>
          <p:cNvPr id="5" name="Rectangle 2">
            <a:extLst>
              <a:ext uri="{FF2B5EF4-FFF2-40B4-BE49-F238E27FC236}">
                <a16:creationId xmlns:a16="http://schemas.microsoft.com/office/drawing/2014/main" id="{475FEF9F-909E-49BB-9AF7-5A8C09BE6CDB}"/>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5">
            <a:extLst>
              <a:ext uri="{FF2B5EF4-FFF2-40B4-BE49-F238E27FC236}">
                <a16:creationId xmlns:a16="http://schemas.microsoft.com/office/drawing/2014/main" id="{E025582B-01EE-4948-8BB6-07F5A15B0519}"/>
              </a:ext>
            </a:extLst>
          </p:cNvPr>
          <p:cNvSpPr/>
          <p:nvPr/>
        </p:nvSpPr>
        <p:spPr>
          <a:xfrm>
            <a:off x="3048571" y="8731002"/>
            <a:ext cx="12192000" cy="2062103"/>
          </a:xfrm>
          <a:prstGeom prst="rect">
            <a:avLst/>
          </a:prstGeom>
        </p:spPr>
        <p:txBody>
          <a:bodyPr>
            <a:spAutoFit/>
          </a:bodyPr>
          <a:lstStyle/>
          <a:p>
            <a:pPr lvl="0" defTabSz="914400" eaLnBrk="0" fontAlgn="base" hangingPunct="0">
              <a:spcBef>
                <a:spcPct val="0"/>
              </a:spcBef>
              <a:spcAft>
                <a:spcPct val="0"/>
              </a:spcAft>
            </a:pPr>
            <a:r>
              <a:rPr lang="en-US" altLang="en-US" sz="3200" dirty="0">
                <a:solidFill>
                  <a:srgbClr val="000000"/>
                </a:solidFill>
              </a:rPr>
              <a:t>Train loss: 94%</a:t>
            </a:r>
          </a:p>
          <a:p>
            <a:pPr lvl="0" defTabSz="914400" eaLnBrk="0" fontAlgn="base" hangingPunct="0">
              <a:spcBef>
                <a:spcPct val="0"/>
              </a:spcBef>
              <a:spcAft>
                <a:spcPct val="0"/>
              </a:spcAft>
            </a:pPr>
            <a:r>
              <a:rPr lang="en-US" altLang="en-US" sz="3200" dirty="0">
                <a:solidFill>
                  <a:srgbClr val="000000"/>
                </a:solidFill>
              </a:rPr>
              <a:t>Train accuracy: 97%</a:t>
            </a:r>
          </a:p>
          <a:p>
            <a:pPr lvl="0" defTabSz="914400" eaLnBrk="0" fontAlgn="base" hangingPunct="0">
              <a:spcBef>
                <a:spcPct val="0"/>
              </a:spcBef>
              <a:spcAft>
                <a:spcPct val="0"/>
              </a:spcAft>
            </a:pPr>
            <a:r>
              <a:rPr lang="en-US" altLang="en-US" sz="3200" dirty="0">
                <a:solidFill>
                  <a:srgbClr val="000000"/>
                </a:solidFill>
              </a:rPr>
              <a:t>Test loss: 2.6%</a:t>
            </a:r>
          </a:p>
          <a:p>
            <a:pPr lvl="0" defTabSz="914400" eaLnBrk="0" fontAlgn="base" hangingPunct="0">
              <a:spcBef>
                <a:spcPct val="0"/>
              </a:spcBef>
              <a:spcAft>
                <a:spcPct val="0"/>
              </a:spcAft>
            </a:pPr>
            <a:r>
              <a:rPr lang="en-US" altLang="en-US" sz="3200" dirty="0">
                <a:solidFill>
                  <a:srgbClr val="000000"/>
                </a:solidFill>
              </a:rPr>
              <a:t>Test accuracy: 57%</a:t>
            </a:r>
            <a:endParaRPr lang="en-US" altLang="en-US" dirty="0"/>
          </a:p>
        </p:txBody>
      </p:sp>
    </p:spTree>
    <p:extLst>
      <p:ext uri="{BB962C8B-B14F-4D97-AF65-F5344CB8AC3E}">
        <p14:creationId xmlns:p14="http://schemas.microsoft.com/office/powerpoint/2010/main" val="18314161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93B5D-9B64-4EBD-BFA5-8A5DB06B08DC}"/>
              </a:ext>
            </a:extLst>
          </p:cNvPr>
          <p:cNvSpPr>
            <a:spLocks noGrp="1"/>
          </p:cNvSpPr>
          <p:nvPr>
            <p:ph type="title"/>
          </p:nvPr>
        </p:nvSpPr>
        <p:spPr>
          <a:xfrm>
            <a:off x="1116831" y="738114"/>
            <a:ext cx="21194285" cy="1273215"/>
          </a:xfrm>
        </p:spPr>
        <p:txBody>
          <a:bodyPr/>
          <a:lstStyle/>
          <a:p>
            <a:r>
              <a:rPr lang="en-GB" sz="8000" kern="0" dirty="0">
                <a:solidFill>
                  <a:schemeClr val="accent1"/>
                </a:solidFill>
              </a:rPr>
              <a:t> (Business card reader)</a:t>
            </a:r>
            <a:br>
              <a:rPr lang="en-GB" sz="8000" kern="0" dirty="0">
                <a:solidFill>
                  <a:schemeClr val="accent1"/>
                </a:solidFill>
              </a:rPr>
            </a:br>
            <a:r>
              <a:rPr lang="en-GB" sz="3600" kern="0" dirty="0">
                <a:solidFill>
                  <a:schemeClr val="accent1"/>
                </a:solidFill>
              </a:rPr>
              <a:t>using OCR &amp; </a:t>
            </a:r>
            <a:r>
              <a:rPr lang="en-GB" sz="3600" kern="0" dirty="0" err="1">
                <a:solidFill>
                  <a:schemeClr val="accent1"/>
                </a:solidFill>
              </a:rPr>
              <a:t>Imatch</a:t>
            </a:r>
            <a:endParaRPr lang="en-US" dirty="0">
              <a:solidFill>
                <a:schemeClr val="accent1"/>
              </a:solidFill>
            </a:endParaRPr>
          </a:p>
        </p:txBody>
      </p:sp>
      <p:sp>
        <p:nvSpPr>
          <p:cNvPr id="7" name="TextBox 6">
            <a:extLst>
              <a:ext uri="{FF2B5EF4-FFF2-40B4-BE49-F238E27FC236}">
                <a16:creationId xmlns:a16="http://schemas.microsoft.com/office/drawing/2014/main" id="{C1FE4919-D22B-46BE-8422-3548263E3D4F}"/>
              </a:ext>
            </a:extLst>
          </p:cNvPr>
          <p:cNvSpPr txBox="1"/>
          <p:nvPr/>
        </p:nvSpPr>
        <p:spPr>
          <a:xfrm>
            <a:off x="1392387" y="4266506"/>
            <a:ext cx="21098344" cy="6494085"/>
          </a:xfrm>
          <a:prstGeom prst="rect">
            <a:avLst/>
          </a:prstGeom>
          <a:noFill/>
        </p:spPr>
        <p:txBody>
          <a:bodyPr wrap="square" rtlCol="0">
            <a:spAutoFit/>
          </a:bodyPr>
          <a:lstStyle/>
          <a:p>
            <a:r>
              <a:rPr lang="en-US" sz="3200" dirty="0"/>
              <a:t>The app will allow to take the image of a Business Card and tries to automatically pick out details such as </a:t>
            </a:r>
          </a:p>
          <a:p>
            <a:r>
              <a:rPr lang="en-US" sz="3200" dirty="0"/>
              <a:t>Name, title, company name, email and website.</a:t>
            </a:r>
          </a:p>
          <a:p>
            <a:endParaRPr lang="en-US" sz="3200" dirty="0"/>
          </a:p>
          <a:p>
            <a:r>
              <a:rPr lang="en-US" sz="3200" dirty="0"/>
              <a:t>The app will take an image of the business card overlay selection boxes over each word, so, if there are any mistakes on the extraction, the user can correct details by tapping on the relevant words.</a:t>
            </a:r>
          </a:p>
          <a:p>
            <a:endParaRPr lang="en-US" sz="3200" dirty="0"/>
          </a:p>
          <a:p>
            <a:r>
              <a:rPr lang="en-US" sz="3200" dirty="0"/>
              <a:t>The app covers the following:</a:t>
            </a:r>
          </a:p>
          <a:p>
            <a:endParaRPr lang="en-US" sz="3200" dirty="0"/>
          </a:p>
          <a:p>
            <a:pPr marL="538163"/>
            <a:r>
              <a:rPr lang="en-US" sz="3200" dirty="0"/>
              <a:t>1. Performing OCR on an image.</a:t>
            </a:r>
          </a:p>
          <a:p>
            <a:pPr marL="538163"/>
            <a:r>
              <a:rPr lang="en-US" sz="3200" dirty="0"/>
              <a:t>2. Overlaying items in an image.</a:t>
            </a:r>
          </a:p>
          <a:p>
            <a:pPr marL="538163"/>
            <a:r>
              <a:rPr lang="en-US" sz="3200" dirty="0"/>
              <a:t>3. Handling JSON heretical structure.</a:t>
            </a:r>
          </a:p>
          <a:p>
            <a:pPr marL="538163"/>
            <a:r>
              <a:rPr lang="en-US" sz="3200" dirty="0"/>
              <a:t>4. Add row numbers to a collection. </a:t>
            </a:r>
          </a:p>
          <a:p>
            <a:pPr marL="538163"/>
            <a:r>
              <a:rPr lang="en-US" sz="3200" dirty="0"/>
              <a:t>5. Using </a:t>
            </a:r>
            <a:r>
              <a:rPr lang="en-US" sz="3200" dirty="0" err="1"/>
              <a:t>iMatch</a:t>
            </a:r>
            <a:r>
              <a:rPr lang="en-US" sz="3200" dirty="0"/>
              <a:t> to identify email web address and phone number. </a:t>
            </a:r>
          </a:p>
        </p:txBody>
      </p:sp>
    </p:spTree>
    <p:extLst>
      <p:ext uri="{BB962C8B-B14F-4D97-AF65-F5344CB8AC3E}">
        <p14:creationId xmlns:p14="http://schemas.microsoft.com/office/powerpoint/2010/main" val="11303005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93B5D-9B64-4EBD-BFA5-8A5DB06B08DC}"/>
              </a:ext>
            </a:extLst>
          </p:cNvPr>
          <p:cNvSpPr>
            <a:spLocks noGrp="1"/>
          </p:cNvSpPr>
          <p:nvPr>
            <p:ph type="title"/>
          </p:nvPr>
        </p:nvSpPr>
        <p:spPr/>
        <p:txBody>
          <a:bodyPr/>
          <a:lstStyle/>
          <a:p>
            <a:r>
              <a:rPr lang="en-GB" sz="8000" kern="0" dirty="0">
                <a:solidFill>
                  <a:schemeClr val="accent1"/>
                </a:solidFill>
              </a:rPr>
              <a:t>AI Technique: Business card reader</a:t>
            </a:r>
            <a:endParaRPr lang="en-US" dirty="0">
              <a:solidFill>
                <a:schemeClr val="accent1"/>
              </a:solidFill>
            </a:endParaRPr>
          </a:p>
        </p:txBody>
      </p:sp>
      <p:pic>
        <p:nvPicPr>
          <p:cNvPr id="10" name="Picture 9">
            <a:extLst>
              <a:ext uri="{FF2B5EF4-FFF2-40B4-BE49-F238E27FC236}">
                <a16:creationId xmlns:a16="http://schemas.microsoft.com/office/drawing/2014/main" id="{0A39EF6C-56BD-4AC0-9554-9F9AF79822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751428" y="4861563"/>
            <a:ext cx="8067675" cy="6858000"/>
          </a:xfrm>
          <a:prstGeom prst="rect">
            <a:avLst/>
          </a:prstGeom>
        </p:spPr>
      </p:pic>
      <p:cxnSp>
        <p:nvCxnSpPr>
          <p:cNvPr id="15" name="Straight Arrow Connector 14">
            <a:extLst>
              <a:ext uri="{FF2B5EF4-FFF2-40B4-BE49-F238E27FC236}">
                <a16:creationId xmlns:a16="http://schemas.microsoft.com/office/drawing/2014/main" id="{B1263513-D457-4E38-9A4E-A361558294A3}"/>
              </a:ext>
            </a:extLst>
          </p:cNvPr>
          <p:cNvCxnSpPr/>
          <p:nvPr/>
        </p:nvCxnSpPr>
        <p:spPr>
          <a:xfrm>
            <a:off x="9097243" y="7578874"/>
            <a:ext cx="43204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734D6521-009C-4BDB-9F41-DA57BB6FFB74}"/>
              </a:ext>
            </a:extLst>
          </p:cNvPr>
          <p:cNvSpPr txBox="1"/>
          <p:nvPr/>
        </p:nvSpPr>
        <p:spPr>
          <a:xfrm>
            <a:off x="10025799" y="7578877"/>
            <a:ext cx="2463367" cy="584775"/>
          </a:xfrm>
          <a:prstGeom prst="rect">
            <a:avLst/>
          </a:prstGeom>
          <a:noFill/>
        </p:spPr>
        <p:txBody>
          <a:bodyPr wrap="none" rtlCol="0">
            <a:spAutoFit/>
          </a:bodyPr>
          <a:lstStyle/>
          <a:p>
            <a:r>
              <a:rPr lang="en-US" sz="3200" dirty="0"/>
              <a:t>Get Scanning </a:t>
            </a:r>
          </a:p>
        </p:txBody>
      </p:sp>
      <p:sp>
        <p:nvSpPr>
          <p:cNvPr id="17" name="TextBox 16">
            <a:extLst>
              <a:ext uri="{FF2B5EF4-FFF2-40B4-BE49-F238E27FC236}">
                <a16:creationId xmlns:a16="http://schemas.microsoft.com/office/drawing/2014/main" id="{B4E91BC2-2A78-462C-840C-9F4C4FF5B2DA}"/>
              </a:ext>
            </a:extLst>
          </p:cNvPr>
          <p:cNvSpPr txBox="1"/>
          <p:nvPr/>
        </p:nvSpPr>
        <p:spPr>
          <a:xfrm>
            <a:off x="17010452" y="6424712"/>
            <a:ext cx="3549626" cy="2308324"/>
          </a:xfrm>
          <a:prstGeom prst="rect">
            <a:avLst/>
          </a:prstGeom>
          <a:noFill/>
        </p:spPr>
        <p:txBody>
          <a:bodyPr wrap="none" rtlCol="0">
            <a:spAutoFit/>
          </a:bodyPr>
          <a:lstStyle/>
          <a:p>
            <a:pPr algn="ctr"/>
            <a:r>
              <a:rPr lang="en-US" dirty="0"/>
              <a:t>All The Data </a:t>
            </a:r>
          </a:p>
          <a:p>
            <a:pPr algn="ctr"/>
            <a:r>
              <a:rPr lang="en-US" dirty="0"/>
              <a:t>Stored in the </a:t>
            </a:r>
          </a:p>
          <a:p>
            <a:pPr algn="ctr"/>
            <a:r>
              <a:rPr lang="en-US" dirty="0"/>
              <a:t>Database</a:t>
            </a:r>
          </a:p>
        </p:txBody>
      </p:sp>
      <p:pic>
        <p:nvPicPr>
          <p:cNvPr id="4" name="Picture 3">
            <a:extLst>
              <a:ext uri="{FF2B5EF4-FFF2-40B4-BE49-F238E27FC236}">
                <a16:creationId xmlns:a16="http://schemas.microsoft.com/office/drawing/2014/main" id="{8A7A3D24-CF64-49D9-AE29-3FCAB365A191}"/>
              </a:ext>
            </a:extLst>
          </p:cNvPr>
          <p:cNvPicPr>
            <a:picLocks noChangeAspect="1"/>
          </p:cNvPicPr>
          <p:nvPr/>
        </p:nvPicPr>
        <p:blipFill rotWithShape="1">
          <a:blip r:embed="rId3">
            <a:alphaModFix/>
            <a:extLst>
              <a:ext uri="{28A0092B-C50C-407E-A947-70E740481C1C}">
                <a14:useLocalDpi xmlns:a14="http://schemas.microsoft.com/office/drawing/2010/main" val="0"/>
              </a:ext>
            </a:extLst>
          </a:blip>
          <a:srcRect l="27363" t="33309" r="20837" b="25624"/>
          <a:stretch/>
        </p:blipFill>
        <p:spPr>
          <a:xfrm>
            <a:off x="2976563" y="6287090"/>
            <a:ext cx="5328592" cy="3168348"/>
          </a:xfrm>
          <a:prstGeom prst="rect">
            <a:avLst/>
          </a:prstGeom>
          <a:solidFill>
            <a:srgbClr val="FFFFFF">
              <a:shade val="85000"/>
            </a:srgbClr>
          </a:solidFill>
          <a:ln w="88900" cap="sq">
            <a:solidFill>
              <a:srgbClr val="FBFBFB"/>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4984748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93B5D-9B64-4EBD-BFA5-8A5DB06B08DC}"/>
              </a:ext>
            </a:extLst>
          </p:cNvPr>
          <p:cNvSpPr>
            <a:spLocks noGrp="1"/>
          </p:cNvSpPr>
          <p:nvPr>
            <p:ph type="title"/>
          </p:nvPr>
        </p:nvSpPr>
        <p:spPr>
          <a:xfrm>
            <a:off x="-4080221" y="882130"/>
            <a:ext cx="21194285" cy="1273215"/>
          </a:xfrm>
        </p:spPr>
        <p:txBody>
          <a:bodyPr/>
          <a:lstStyle/>
          <a:p>
            <a:r>
              <a:rPr lang="en-GB" sz="8000" kern="0" dirty="0">
                <a:solidFill>
                  <a:schemeClr val="accent1"/>
                </a:solidFill>
              </a:rPr>
              <a:t>Business card reader</a:t>
            </a:r>
            <a:endParaRPr lang="en-US" dirty="0">
              <a:solidFill>
                <a:schemeClr val="accent1"/>
              </a:solidFill>
            </a:endParaRPr>
          </a:p>
        </p:txBody>
      </p:sp>
      <p:sp>
        <p:nvSpPr>
          <p:cNvPr id="5" name="TextBox 4">
            <a:extLst>
              <a:ext uri="{FF2B5EF4-FFF2-40B4-BE49-F238E27FC236}">
                <a16:creationId xmlns:a16="http://schemas.microsoft.com/office/drawing/2014/main" id="{02A64A8E-72DE-4E80-8642-0C4F4A5F4E87}"/>
              </a:ext>
            </a:extLst>
          </p:cNvPr>
          <p:cNvSpPr txBox="1"/>
          <p:nvPr/>
        </p:nvSpPr>
        <p:spPr>
          <a:xfrm>
            <a:off x="2472507" y="4266506"/>
            <a:ext cx="10513168" cy="3046988"/>
          </a:xfrm>
          <a:prstGeom prst="rect">
            <a:avLst/>
          </a:prstGeom>
          <a:noFill/>
        </p:spPr>
        <p:txBody>
          <a:bodyPr wrap="square" rtlCol="0">
            <a:spAutoFit/>
          </a:bodyPr>
          <a:lstStyle/>
          <a:p>
            <a:r>
              <a:rPr lang="en-US" dirty="0"/>
              <a:t>Language : English  </a:t>
            </a:r>
          </a:p>
          <a:p>
            <a:r>
              <a:rPr lang="en-US" dirty="0"/>
              <a:t>Software used : PowerApps, </a:t>
            </a:r>
            <a:r>
              <a:rPr lang="en-US" dirty="0" err="1"/>
              <a:t>Sharepoint</a:t>
            </a:r>
            <a:r>
              <a:rPr lang="en-US" dirty="0"/>
              <a:t>.</a:t>
            </a:r>
          </a:p>
          <a:p>
            <a:r>
              <a:rPr lang="en-US" dirty="0"/>
              <a:t>accuracy : 90%</a:t>
            </a:r>
          </a:p>
          <a:p>
            <a:endParaRPr lang="en-US" dirty="0"/>
          </a:p>
        </p:txBody>
      </p:sp>
      <p:pic>
        <p:nvPicPr>
          <p:cNvPr id="8" name="Picture 7">
            <a:extLst>
              <a:ext uri="{FF2B5EF4-FFF2-40B4-BE49-F238E27FC236}">
                <a16:creationId xmlns:a16="http://schemas.microsoft.com/office/drawing/2014/main" id="{AA34D7CE-B170-4CCD-8F71-D8AD0C83B6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505955" y="929075"/>
            <a:ext cx="5903594" cy="11199176"/>
          </a:xfrm>
          <a:prstGeom prst="rect">
            <a:avLst/>
          </a:prstGeom>
        </p:spPr>
      </p:pic>
    </p:spTree>
    <p:extLst>
      <p:ext uri="{BB962C8B-B14F-4D97-AF65-F5344CB8AC3E}">
        <p14:creationId xmlns:p14="http://schemas.microsoft.com/office/powerpoint/2010/main" val="38308191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596444" y="426905"/>
            <a:ext cx="21194285" cy="1273215"/>
          </a:xfrm>
          <a:prstGeom prst="rect">
            <a:avLst/>
          </a:prstGeom>
        </p:spPr>
        <p:txBody>
          <a:bodyPr/>
          <a:lstStyle/>
          <a:p>
            <a:pPr>
              <a:tabLst>
                <a:tab pos="3641725" algn="l"/>
                <a:tab pos="5645150" algn="l"/>
              </a:tabLst>
            </a:pPr>
            <a:r>
              <a:rPr lang="en-US" b="0" dirty="0">
                <a:solidFill>
                  <a:schemeClr val="accent1"/>
                </a:solidFill>
              </a:rPr>
              <a:t>UI2: RPA</a:t>
            </a:r>
            <a:br>
              <a:rPr lang="en-US" b="0" dirty="0">
                <a:solidFill>
                  <a:schemeClr val="accent1"/>
                </a:solidFill>
              </a:rPr>
            </a:br>
            <a:r>
              <a:rPr lang="en-US" sz="6600" b="0" dirty="0">
                <a:solidFill>
                  <a:schemeClr val="tx1"/>
                </a:solidFill>
              </a:rPr>
              <a:t>Business Card Reader</a:t>
            </a:r>
            <a:endParaRPr lang="ru-RU" dirty="0">
              <a:solidFill>
                <a:schemeClr val="tx1"/>
              </a:solidFill>
            </a:endParaRPr>
          </a:p>
        </p:txBody>
      </p:sp>
      <p:pic>
        <p:nvPicPr>
          <p:cNvPr id="6" name="Picture 5">
            <a:extLst>
              <a:ext uri="{FF2B5EF4-FFF2-40B4-BE49-F238E27FC236}">
                <a16:creationId xmlns:a16="http://schemas.microsoft.com/office/drawing/2014/main" id="{AED49823-1F72-4D2D-9B0F-A8A58B2C48F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90953" y="3042369"/>
            <a:ext cx="12090234" cy="10277413"/>
          </a:xfrm>
          <a:prstGeom prst="rect">
            <a:avLst/>
          </a:prstGeom>
        </p:spPr>
      </p:pic>
      <p:pic>
        <p:nvPicPr>
          <p:cNvPr id="5" name="Picture 4" descr="A screenshot of a cell phone&#10;&#10;Description automatically generated">
            <a:extLst>
              <a:ext uri="{FF2B5EF4-FFF2-40B4-BE49-F238E27FC236}">
                <a16:creationId xmlns:a16="http://schemas.microsoft.com/office/drawing/2014/main" id="{72C89505-F029-4A8D-8D89-86BA2E06C3C3}"/>
              </a:ext>
            </a:extLst>
          </p:cNvPr>
          <p:cNvPicPr>
            <a:picLocks noChangeAspect="1"/>
          </p:cNvPicPr>
          <p:nvPr/>
        </p:nvPicPr>
        <p:blipFill rotWithShape="1">
          <a:blip r:embed="rId4">
            <a:extLst>
              <a:ext uri="{28A0092B-C50C-407E-A947-70E740481C1C}">
                <a14:useLocalDpi xmlns:a14="http://schemas.microsoft.com/office/drawing/2010/main" val="0"/>
              </a:ext>
            </a:extLst>
          </a:blip>
          <a:srcRect t="2799"/>
          <a:stretch/>
        </p:blipFill>
        <p:spPr>
          <a:xfrm>
            <a:off x="7374840" y="4266506"/>
            <a:ext cx="9922460" cy="5503921"/>
          </a:xfrm>
          <a:prstGeom prst="rect">
            <a:avLst/>
          </a:prstGeom>
        </p:spPr>
      </p:pic>
    </p:spTree>
    <p:extLst>
      <p:ext uri="{BB962C8B-B14F-4D97-AF65-F5344CB8AC3E}">
        <p14:creationId xmlns:p14="http://schemas.microsoft.com/office/powerpoint/2010/main" val="10168198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596444" y="426905"/>
            <a:ext cx="21194285" cy="1273215"/>
          </a:xfrm>
          <a:prstGeom prst="rect">
            <a:avLst/>
          </a:prstGeom>
        </p:spPr>
        <p:txBody>
          <a:bodyPr/>
          <a:lstStyle/>
          <a:p>
            <a:pPr>
              <a:tabLst>
                <a:tab pos="3641725" algn="l"/>
                <a:tab pos="5645150" algn="l"/>
              </a:tabLst>
            </a:pPr>
            <a:r>
              <a:rPr lang="en-US" dirty="0" err="1">
                <a:solidFill>
                  <a:schemeClr val="accent1"/>
                </a:solidFill>
              </a:rPr>
              <a:t>DataBase</a:t>
            </a:r>
            <a:endParaRPr lang="ru-RU" dirty="0">
              <a:solidFill>
                <a:schemeClr val="accent1"/>
              </a:solidFill>
            </a:endParaRPr>
          </a:p>
        </p:txBody>
      </p:sp>
      <p:pic>
        <p:nvPicPr>
          <p:cNvPr id="6" name="Picture 5">
            <a:extLst>
              <a:ext uri="{FF2B5EF4-FFF2-40B4-BE49-F238E27FC236}">
                <a16:creationId xmlns:a16="http://schemas.microsoft.com/office/drawing/2014/main" id="{AED49823-1F72-4D2D-9B0F-A8A58B2C48F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68851" y="2428541"/>
            <a:ext cx="12812336" cy="10891242"/>
          </a:xfrm>
          <a:prstGeom prst="rect">
            <a:avLst/>
          </a:prstGeom>
        </p:spPr>
      </p:pic>
      <p:pic>
        <p:nvPicPr>
          <p:cNvPr id="4" name="Picture 3" descr="A screenshot of a cell phone&#10;&#10;Description automatically generated">
            <a:extLst>
              <a:ext uri="{FF2B5EF4-FFF2-40B4-BE49-F238E27FC236}">
                <a16:creationId xmlns:a16="http://schemas.microsoft.com/office/drawing/2014/main" id="{26C8A484-E9B1-451E-A05D-E67A112BEC5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48971" y="4266506"/>
            <a:ext cx="10534442" cy="2721855"/>
          </a:xfrm>
          <a:prstGeom prst="rect">
            <a:avLst/>
          </a:prstGeom>
        </p:spPr>
      </p:pic>
    </p:spTree>
    <p:extLst>
      <p:ext uri="{BB962C8B-B14F-4D97-AF65-F5344CB8AC3E}">
        <p14:creationId xmlns:p14="http://schemas.microsoft.com/office/powerpoint/2010/main" val="5210292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475FEF9F-909E-49BB-9AF7-5A8C09BE6CDB}"/>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Title 6">
            <a:extLst>
              <a:ext uri="{FF2B5EF4-FFF2-40B4-BE49-F238E27FC236}">
                <a16:creationId xmlns:a16="http://schemas.microsoft.com/office/drawing/2014/main" id="{75CCB45B-DB5E-4B4B-A918-48526A93617A}"/>
              </a:ext>
            </a:extLst>
          </p:cNvPr>
          <p:cNvSpPr>
            <a:spLocks noGrp="1"/>
          </p:cNvSpPr>
          <p:nvPr>
            <p:ph type="title"/>
          </p:nvPr>
        </p:nvSpPr>
        <p:spPr>
          <a:xfrm>
            <a:off x="1596444" y="5585579"/>
            <a:ext cx="21194285" cy="1273215"/>
          </a:xfrm>
        </p:spPr>
        <p:txBody>
          <a:bodyPr/>
          <a:lstStyle/>
          <a:p>
            <a:r>
              <a:rPr lang="en-US" dirty="0"/>
              <a:t>THANK YOU</a:t>
            </a:r>
            <a:br>
              <a:rPr lang="en-US" dirty="0"/>
            </a:br>
            <a:r>
              <a:rPr lang="en-US" dirty="0">
                <a:solidFill>
                  <a:schemeClr val="accent1"/>
                </a:solidFill>
              </a:rPr>
              <a:t>Q&amp;A</a:t>
            </a:r>
          </a:p>
        </p:txBody>
      </p:sp>
    </p:spTree>
    <p:extLst>
      <p:ext uri="{BB962C8B-B14F-4D97-AF65-F5344CB8AC3E}">
        <p14:creationId xmlns:p14="http://schemas.microsoft.com/office/powerpoint/2010/main" val="21443489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2">
            <a:extLst>
              <a:ext uri="{FF2B5EF4-FFF2-40B4-BE49-F238E27FC236}">
                <a16:creationId xmlns:a16="http://schemas.microsoft.com/office/drawing/2014/main" id="{F2ABDE79-284C-47F8-9591-5FF010DE32B9}"/>
              </a:ext>
            </a:extLst>
          </p:cNvPr>
          <p:cNvSpPr>
            <a:spLocks noGrp="1"/>
          </p:cNvSpPr>
          <p:nvPr>
            <p:ph type="title"/>
          </p:nvPr>
        </p:nvSpPr>
        <p:spPr>
          <a:xfrm>
            <a:off x="1383666" y="5526646"/>
            <a:ext cx="13266913" cy="2664295"/>
          </a:xfrm>
        </p:spPr>
        <p:txBody>
          <a:bodyPr/>
          <a:lstStyle/>
          <a:p>
            <a:r>
              <a:rPr lang="en-US" dirty="0">
                <a:solidFill>
                  <a:schemeClr val="accent1"/>
                </a:solidFill>
              </a:rPr>
              <a:t>Stakeholder:</a:t>
            </a:r>
            <a:br>
              <a:rPr lang="en-US" dirty="0">
                <a:solidFill>
                  <a:schemeClr val="accent1"/>
                </a:solidFill>
              </a:rPr>
            </a:br>
            <a:r>
              <a:rPr lang="en-US" dirty="0">
                <a:solidFill>
                  <a:schemeClr val="accent1"/>
                </a:solidFill>
              </a:rPr>
              <a:t>“Cloud Connect </a:t>
            </a:r>
            <a:r>
              <a:rPr lang="en-US" dirty="0" err="1">
                <a:solidFill>
                  <a:schemeClr val="accent1"/>
                </a:solidFill>
              </a:rPr>
              <a:t>Sdn</a:t>
            </a:r>
            <a:r>
              <a:rPr lang="en-US" dirty="0">
                <a:solidFill>
                  <a:schemeClr val="accent1"/>
                </a:solidFill>
              </a:rPr>
              <a:t> </a:t>
            </a:r>
            <a:r>
              <a:rPr lang="en-US" dirty="0" err="1">
                <a:solidFill>
                  <a:schemeClr val="accent1"/>
                </a:solidFill>
              </a:rPr>
              <a:t>Bhd</a:t>
            </a:r>
            <a:r>
              <a:rPr lang="en-US" dirty="0">
                <a:solidFill>
                  <a:schemeClr val="accent1"/>
                </a:solidFill>
              </a:rPr>
              <a:t>”</a:t>
            </a:r>
            <a:br>
              <a:rPr lang="en-US" dirty="0">
                <a:solidFill>
                  <a:schemeClr val="accent1"/>
                </a:solidFill>
              </a:rPr>
            </a:br>
            <a:br>
              <a:rPr lang="en-US" dirty="0">
                <a:solidFill>
                  <a:schemeClr val="accent1"/>
                </a:solidFill>
              </a:rPr>
            </a:br>
            <a:br>
              <a:rPr lang="en-US" dirty="0">
                <a:solidFill>
                  <a:schemeClr val="accent1"/>
                </a:solidFill>
              </a:rPr>
            </a:br>
            <a:endParaRPr lang="en-US" dirty="0">
              <a:solidFill>
                <a:schemeClr val="accent1"/>
              </a:solidFill>
            </a:endParaRPr>
          </a:p>
        </p:txBody>
      </p:sp>
      <p:pic>
        <p:nvPicPr>
          <p:cNvPr id="20" name="Picture 19" descr="A close up of text on a white background&#10;&#10;Description automatically generated">
            <a:extLst>
              <a:ext uri="{FF2B5EF4-FFF2-40B4-BE49-F238E27FC236}">
                <a16:creationId xmlns:a16="http://schemas.microsoft.com/office/drawing/2014/main" id="{85F0F999-537F-4056-8295-6865913466F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079957" y="1063021"/>
            <a:ext cx="7705344" cy="11591544"/>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9657797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328490" y="1557489"/>
            <a:ext cx="10661479" cy="2360756"/>
          </a:xfrm>
          <a:prstGeom prst="rect">
            <a:avLst/>
          </a:prstGeom>
        </p:spPr>
        <p:txBody>
          <a:bodyPr/>
          <a:lstStyle/>
          <a:p>
            <a:pPr>
              <a:tabLst>
                <a:tab pos="3641725" algn="l"/>
                <a:tab pos="5645150" algn="l"/>
              </a:tabLst>
            </a:pPr>
            <a:r>
              <a:rPr lang="en-US" dirty="0">
                <a:solidFill>
                  <a:schemeClr val="accent1"/>
                </a:solidFill>
              </a:rPr>
              <a:t>Background &amp; Motivation</a:t>
            </a:r>
            <a:endParaRPr lang="ru-RU" dirty="0">
              <a:solidFill>
                <a:schemeClr val="accent1"/>
              </a:solidFill>
            </a:endParaRPr>
          </a:p>
        </p:txBody>
      </p:sp>
      <p:sp>
        <p:nvSpPr>
          <p:cNvPr id="3" name="Текст 2"/>
          <p:cNvSpPr>
            <a:spLocks noGrp="1"/>
          </p:cNvSpPr>
          <p:nvPr>
            <p:ph type="body" sz="quarter" idx="14"/>
          </p:nvPr>
        </p:nvSpPr>
        <p:spPr>
          <a:xfrm>
            <a:off x="1392387" y="4770562"/>
            <a:ext cx="10661479" cy="6912768"/>
          </a:xfrm>
          <a:prstGeom prst="rect">
            <a:avLst/>
          </a:prstGeom>
        </p:spPr>
        <p:txBody>
          <a:bodyPr numCol="1" spcCol="900000"/>
          <a:lstStyle/>
          <a:p>
            <a:pPr marL="1428841" lvl="0" indent="-514350">
              <a:spcBef>
                <a:spcPts val="0"/>
              </a:spcBef>
              <a:buFont typeface="+mj-lt"/>
              <a:buAutoNum type="arabicPeriod"/>
            </a:pPr>
            <a:r>
              <a:rPr lang="en-US" dirty="0">
                <a:solidFill>
                  <a:schemeClr val="tx1"/>
                </a:solidFill>
                <a:latin typeface="Calibri"/>
                <a:ea typeface="Calibri"/>
                <a:cs typeface="Calibri"/>
                <a:sym typeface="Calibri"/>
              </a:rPr>
              <a:t>RPA stands for Robotic Personal Assistant. RPA is an intelligent system whereby intelligent applications are developed and installed into humanoid robot.</a:t>
            </a:r>
          </a:p>
          <a:p>
            <a:pPr marL="1428841" lvl="0" indent="-514350">
              <a:spcBef>
                <a:spcPts val="0"/>
              </a:spcBef>
              <a:buFont typeface="+mj-lt"/>
              <a:buAutoNum type="arabicPeriod"/>
            </a:pPr>
            <a:endParaRPr lang="en-US" dirty="0">
              <a:solidFill>
                <a:schemeClr val="tx1"/>
              </a:solidFill>
              <a:latin typeface="Calibri"/>
              <a:ea typeface="Calibri"/>
              <a:cs typeface="Calibri"/>
              <a:sym typeface="Calibri"/>
            </a:endParaRPr>
          </a:p>
          <a:p>
            <a:pPr marL="1428841" lvl="0" indent="-514350">
              <a:spcBef>
                <a:spcPts val="0"/>
              </a:spcBef>
              <a:buFont typeface="+mj-lt"/>
              <a:buAutoNum type="arabicPeriod"/>
            </a:pPr>
            <a:r>
              <a:rPr lang="en-US" dirty="0">
                <a:solidFill>
                  <a:schemeClr val="tx1"/>
                </a:solidFill>
                <a:latin typeface="Calibri"/>
                <a:ea typeface="Calibri"/>
                <a:cs typeface="Calibri"/>
                <a:sym typeface="Calibri"/>
              </a:rPr>
              <a:t>RPA is widely popular to help human personal assistant (HPA) such as the receptionist to automate routine tasks and improve data collection process </a:t>
            </a:r>
          </a:p>
          <a:p>
            <a:pPr marL="1428841" lvl="0" indent="-514350">
              <a:spcBef>
                <a:spcPts val="0"/>
              </a:spcBef>
              <a:buFont typeface="+mj-lt"/>
              <a:buAutoNum type="arabicPeriod"/>
            </a:pPr>
            <a:endParaRPr lang="en-US" dirty="0">
              <a:solidFill>
                <a:schemeClr val="tx1"/>
              </a:solidFill>
              <a:latin typeface="Calibri"/>
              <a:ea typeface="Calibri"/>
              <a:cs typeface="Calibri"/>
              <a:sym typeface="Calibri"/>
            </a:endParaRPr>
          </a:p>
          <a:p>
            <a:pPr marL="1428841" lvl="0" indent="-514350">
              <a:spcBef>
                <a:spcPts val="0"/>
              </a:spcBef>
              <a:buFont typeface="+mj-lt"/>
              <a:buAutoNum type="arabicPeriod"/>
            </a:pPr>
            <a:r>
              <a:rPr lang="en-US" dirty="0">
                <a:solidFill>
                  <a:schemeClr val="tx1"/>
                </a:solidFill>
                <a:latin typeface="Calibri"/>
                <a:ea typeface="Calibri"/>
                <a:cs typeface="Calibri"/>
                <a:sym typeface="Calibri"/>
              </a:rPr>
              <a:t>RPA is yet to be commercially available in corporate sector in Malaysia.</a:t>
            </a:r>
          </a:p>
          <a:p>
            <a:pPr marL="1428841" lvl="0" indent="-514350">
              <a:spcBef>
                <a:spcPts val="0"/>
              </a:spcBef>
              <a:buFont typeface="+mj-lt"/>
              <a:buAutoNum type="arabicPeriod"/>
            </a:pPr>
            <a:endParaRPr lang="en-US" dirty="0">
              <a:solidFill>
                <a:schemeClr val="tx1"/>
              </a:solidFill>
              <a:latin typeface="Calibri"/>
              <a:ea typeface="Calibri"/>
              <a:cs typeface="Calibri"/>
              <a:sym typeface="Calibri"/>
            </a:endParaRPr>
          </a:p>
          <a:p>
            <a:pPr marL="1428841" lvl="0" indent="-514350">
              <a:spcBef>
                <a:spcPts val="0"/>
              </a:spcBef>
              <a:buFont typeface="+mj-lt"/>
              <a:buAutoNum type="arabicPeriod"/>
            </a:pPr>
            <a:r>
              <a:rPr lang="en-US" dirty="0">
                <a:solidFill>
                  <a:schemeClr val="tx1"/>
                </a:solidFill>
                <a:latin typeface="Calibri"/>
                <a:ea typeface="Calibri"/>
                <a:cs typeface="Calibri"/>
                <a:sym typeface="Calibri"/>
              </a:rPr>
              <a:t>One application that is in demand is automated corporate visitor management system. The versatility of the RPA extends the application for daily visitor at the organization, and also at special event/functions.</a:t>
            </a:r>
          </a:p>
          <a:p>
            <a:pPr marL="1428841" indent="-514350">
              <a:spcBef>
                <a:spcPts val="0"/>
              </a:spcBef>
              <a:buFont typeface="+mj-lt"/>
              <a:buAutoNum type="arabicPeriod"/>
            </a:pPr>
            <a:endParaRPr lang="en-US" sz="2400" dirty="0">
              <a:solidFill>
                <a:schemeClr val="tx1"/>
              </a:solidFill>
              <a:latin typeface="Calibri"/>
              <a:cs typeface="Calibri"/>
              <a:sym typeface="Calibri"/>
            </a:endParaRPr>
          </a:p>
          <a:p>
            <a:pPr marL="1428841" indent="-514350">
              <a:spcBef>
                <a:spcPts val="0"/>
              </a:spcBef>
              <a:buFont typeface="+mj-lt"/>
              <a:buAutoNum type="arabicPeriod"/>
            </a:pPr>
            <a:r>
              <a:rPr lang="en-US" sz="2400" dirty="0">
                <a:solidFill>
                  <a:schemeClr val="tx1"/>
                </a:solidFill>
              </a:rPr>
              <a:t>To improve first impression, robotic personal assistant is a great way of enhancing the corporate a brand image.</a:t>
            </a:r>
          </a:p>
          <a:p>
            <a:pPr marL="1428841" lvl="0" indent="-514350">
              <a:spcBef>
                <a:spcPts val="0"/>
              </a:spcBef>
              <a:buFont typeface="+mj-lt"/>
              <a:buAutoNum type="arabicPeriod"/>
            </a:pPr>
            <a:endParaRPr lang="en-US" b="1" dirty="0">
              <a:solidFill>
                <a:schemeClr val="tx1"/>
              </a:solidFill>
              <a:latin typeface="Calibri"/>
              <a:ea typeface="Calibri"/>
              <a:cs typeface="Calibri"/>
              <a:sym typeface="Calibri"/>
            </a:endParaRPr>
          </a:p>
          <a:p>
            <a:pPr marL="514350" indent="-514350">
              <a:buFont typeface="+mj-lt"/>
              <a:buAutoNum type="arabicPeriod"/>
            </a:pPr>
            <a:endParaRPr lang="en-US" dirty="0"/>
          </a:p>
          <a:p>
            <a:pPr marL="514350" indent="-514350">
              <a:buFont typeface="+mj-lt"/>
              <a:buAutoNum type="arabicPeriod"/>
            </a:pPr>
            <a:endParaRPr lang="en-US" b="1" dirty="0">
              <a:latin typeface="Sitka Text" panose="02000505000000020004" pitchFamily="2" charset="0"/>
            </a:endParaRPr>
          </a:p>
          <a:p>
            <a:pPr marL="514350" indent="-514350">
              <a:lnSpc>
                <a:spcPct val="150000"/>
              </a:lnSpc>
              <a:buFont typeface="+mj-lt"/>
              <a:buAutoNum type="arabicPeriod"/>
            </a:pPr>
            <a:endParaRPr lang="en-US" b="1" dirty="0">
              <a:latin typeface="Sitka Text" panose="02000505000000020004" pitchFamily="2" charset="0"/>
            </a:endParaRPr>
          </a:p>
          <a:p>
            <a:pPr marL="514350" indent="-514350">
              <a:lnSpc>
                <a:spcPct val="150000"/>
              </a:lnSpc>
              <a:buFont typeface="+mj-lt"/>
              <a:buAutoNum type="arabicPeriod"/>
            </a:pPr>
            <a:endParaRPr lang="en-US" b="1" dirty="0"/>
          </a:p>
        </p:txBody>
      </p:sp>
      <p:pic>
        <p:nvPicPr>
          <p:cNvPr id="11" name="Picture Placeholder 10">
            <a:extLst>
              <a:ext uri="{FF2B5EF4-FFF2-40B4-BE49-F238E27FC236}">
                <a16:creationId xmlns:a16="http://schemas.microsoft.com/office/drawing/2014/main" id="{5D1D2045-0ABD-4D68-932C-CA62AB71B81C}"/>
              </a:ext>
            </a:extLst>
          </p:cNvPr>
          <p:cNvPicPr>
            <a:picLocks noGrp="1" noChangeAspect="1"/>
          </p:cNvPicPr>
          <p:nvPr>
            <p:ph type="pic" sz="quarter" idx="41"/>
          </p:nvPr>
        </p:nvPicPr>
        <p:blipFill>
          <a:blip r:embed="rId3">
            <a:extLst>
              <a:ext uri="{28A0092B-C50C-407E-A947-70E740481C1C}">
                <a14:useLocalDpi xmlns:a14="http://schemas.microsoft.com/office/drawing/2010/main" val="0"/>
              </a:ext>
            </a:extLst>
          </a:blip>
          <a:srcRect l="21169" r="21169"/>
          <a:stretch>
            <a:fillRect/>
          </a:stretch>
        </p:blipFill>
        <p:spPr/>
      </p:pic>
    </p:spTree>
    <p:extLst>
      <p:ext uri="{BB962C8B-B14F-4D97-AF65-F5344CB8AC3E}">
        <p14:creationId xmlns:p14="http://schemas.microsoft.com/office/powerpoint/2010/main" val="13170937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601919" y="2394298"/>
            <a:ext cx="15344196" cy="2880320"/>
          </a:xfrm>
          <a:prstGeom prst="rect">
            <a:avLst/>
          </a:prstGeom>
        </p:spPr>
        <p:txBody>
          <a:bodyPr/>
          <a:lstStyle/>
          <a:p>
            <a:pPr>
              <a:tabLst>
                <a:tab pos="3641725" algn="l"/>
                <a:tab pos="5645150" algn="l"/>
              </a:tabLst>
            </a:pPr>
            <a:r>
              <a:rPr lang="en-US" dirty="0">
                <a:solidFill>
                  <a:schemeClr val="accent1"/>
                </a:solidFill>
              </a:rPr>
              <a:t>Traditional corporate visitor management in Malaysia </a:t>
            </a:r>
            <a:endParaRPr lang="ru-RU" dirty="0">
              <a:solidFill>
                <a:schemeClr val="accent1"/>
              </a:solidFill>
            </a:endParaRPr>
          </a:p>
        </p:txBody>
      </p:sp>
      <p:sp>
        <p:nvSpPr>
          <p:cNvPr id="3" name="Текст 2"/>
          <p:cNvSpPr>
            <a:spLocks noGrp="1"/>
          </p:cNvSpPr>
          <p:nvPr>
            <p:ph type="body" sz="quarter" idx="14"/>
          </p:nvPr>
        </p:nvSpPr>
        <p:spPr>
          <a:xfrm>
            <a:off x="1631289" y="5994698"/>
            <a:ext cx="17216404" cy="7128792"/>
          </a:xfrm>
          <a:prstGeom prst="rect">
            <a:avLst/>
          </a:prstGeom>
        </p:spPr>
        <p:txBody>
          <a:bodyPr numCol="2" spcCol="900000"/>
          <a:lstStyle/>
          <a:p>
            <a:pPr marL="514350" lvl="0" indent="-514350">
              <a:spcBef>
                <a:spcPts val="0"/>
              </a:spcBef>
              <a:buClr>
                <a:schemeClr val="dk2"/>
              </a:buClr>
              <a:buSzPts val="2800"/>
              <a:buFont typeface="Source Serif Pro"/>
              <a:buAutoNum type="arabicPeriod"/>
            </a:pPr>
            <a:r>
              <a:rPr lang="en-US" dirty="0">
                <a:solidFill>
                  <a:schemeClr val="tx1"/>
                </a:solidFill>
              </a:rPr>
              <a:t>Use of guest book (pen and paper approach) to record details of visitor, purpose of visit and timestamp. </a:t>
            </a:r>
          </a:p>
          <a:p>
            <a:pPr marL="514350" lvl="0" indent="-514350">
              <a:spcBef>
                <a:spcPts val="0"/>
              </a:spcBef>
              <a:buClr>
                <a:schemeClr val="dk2"/>
              </a:buClr>
              <a:buSzPts val="2800"/>
              <a:buFont typeface="Source Serif Pro"/>
              <a:buAutoNum type="arabicPeriod"/>
            </a:pPr>
            <a:r>
              <a:rPr lang="en-US" dirty="0">
                <a:solidFill>
                  <a:schemeClr val="tx1"/>
                </a:solidFill>
              </a:rPr>
              <a:t>Guest book does not record photo of visitor.</a:t>
            </a:r>
          </a:p>
          <a:p>
            <a:pPr marL="514350" lvl="0" indent="-514350">
              <a:spcBef>
                <a:spcPts val="560"/>
              </a:spcBef>
              <a:buSzPts val="2800"/>
              <a:buAutoNum type="arabicPeriod"/>
            </a:pPr>
            <a:r>
              <a:rPr lang="en-US" dirty="0">
                <a:solidFill>
                  <a:schemeClr val="tx1"/>
                </a:solidFill>
              </a:rPr>
              <a:t>Require a person (usually receptionist) to facilitate the process.</a:t>
            </a:r>
          </a:p>
          <a:p>
            <a:pPr marL="514350" lvl="0" indent="-514350">
              <a:spcBef>
                <a:spcPts val="560"/>
              </a:spcBef>
              <a:buSzPts val="2800"/>
              <a:buAutoNum type="arabicPeriod"/>
            </a:pPr>
            <a:r>
              <a:rPr lang="en-US" dirty="0">
                <a:solidFill>
                  <a:schemeClr val="tx1"/>
                </a:solidFill>
              </a:rPr>
              <a:t>Guest book does not usually record complete business details of visitor. Usually require visitor to drop business card at counter.</a:t>
            </a:r>
          </a:p>
          <a:p>
            <a:pPr marL="514350" lvl="0" indent="-514350">
              <a:spcBef>
                <a:spcPts val="560"/>
              </a:spcBef>
              <a:buSzPts val="2800"/>
              <a:buAutoNum type="arabicPeriod"/>
            </a:pPr>
            <a:r>
              <a:rPr lang="en-US" dirty="0">
                <a:solidFill>
                  <a:schemeClr val="tx1"/>
                </a:solidFill>
              </a:rPr>
              <a:t>Repeating visitor must record personal details in guest book again (inefficient).</a:t>
            </a:r>
          </a:p>
          <a:p>
            <a:pPr marL="0" indent="0">
              <a:buNone/>
            </a:pPr>
            <a:endParaRPr lang="en-US" dirty="0"/>
          </a:p>
        </p:txBody>
      </p:sp>
      <p:pic>
        <p:nvPicPr>
          <p:cNvPr id="5" name="Picture 4">
            <a:extLst>
              <a:ext uri="{FF2B5EF4-FFF2-40B4-BE49-F238E27FC236}">
                <a16:creationId xmlns:a16="http://schemas.microsoft.com/office/drawing/2014/main" id="{53204FBB-9DBD-452C-B8C9-13BDFF14532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489730" y="5634658"/>
            <a:ext cx="7905750" cy="4381500"/>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extLst>
      <p:ext uri="{BB962C8B-B14F-4D97-AF65-F5344CB8AC3E}">
        <p14:creationId xmlns:p14="http://schemas.microsoft.com/office/powerpoint/2010/main" val="15323747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6"/>
          <p:cNvSpPr txBox="1">
            <a:spLocks noGrp="1"/>
          </p:cNvSpPr>
          <p:nvPr>
            <p:ph type="title"/>
          </p:nvPr>
        </p:nvSpPr>
        <p:spPr>
          <a:xfrm>
            <a:off x="2328501" y="2187450"/>
            <a:ext cx="12019200" cy="23607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accent1"/>
              </a:buClr>
              <a:buSzPts val="8000"/>
              <a:buFont typeface="Tahoma"/>
              <a:buNone/>
            </a:pPr>
            <a:r>
              <a:rPr lang="en-US">
                <a:solidFill>
                  <a:schemeClr val="accent1"/>
                </a:solidFill>
              </a:rPr>
              <a:t>Problem statement</a:t>
            </a:r>
            <a:endParaRPr>
              <a:solidFill>
                <a:schemeClr val="accent1"/>
              </a:solidFill>
            </a:endParaRPr>
          </a:p>
        </p:txBody>
      </p:sp>
      <p:sp>
        <p:nvSpPr>
          <p:cNvPr id="116" name="Google Shape;116;p16"/>
          <p:cNvSpPr txBox="1">
            <a:spLocks noGrp="1"/>
          </p:cNvSpPr>
          <p:nvPr>
            <p:ph type="body" idx="1"/>
          </p:nvPr>
        </p:nvSpPr>
        <p:spPr>
          <a:xfrm>
            <a:off x="2328500" y="4854875"/>
            <a:ext cx="15226500" cy="6912900"/>
          </a:xfrm>
          <a:prstGeom prst="rect">
            <a:avLst/>
          </a:prstGeom>
          <a:noFill/>
          <a:ln>
            <a:noFill/>
          </a:ln>
        </p:spPr>
        <p:txBody>
          <a:bodyPr spcFirstLastPara="1" wrap="square" lIns="91425" tIns="45700" rIns="91425" bIns="45700" anchor="t" anchorCtr="0">
            <a:noAutofit/>
          </a:bodyPr>
          <a:lstStyle/>
          <a:p>
            <a:pPr marL="457200" lvl="0" indent="-406400" algn="l" rtl="0">
              <a:spcBef>
                <a:spcPts val="0"/>
              </a:spcBef>
              <a:spcAft>
                <a:spcPts val="0"/>
              </a:spcAft>
              <a:buSzPts val="2800"/>
              <a:buChar char="•"/>
            </a:pPr>
            <a:r>
              <a:rPr lang="en-US" dirty="0">
                <a:solidFill>
                  <a:schemeClr val="tx1"/>
                </a:solidFill>
              </a:rPr>
              <a:t>Pen and paper approach make extracting socio-demographics (e.g. VIP status, gender, location) and monitoring of visitor (e.g. frequency of visit, reason of visit, </a:t>
            </a:r>
            <a:r>
              <a:rPr lang="en-US" dirty="0" err="1">
                <a:solidFill>
                  <a:schemeClr val="tx1"/>
                </a:solidFill>
              </a:rPr>
              <a:t>etc</a:t>
            </a:r>
            <a:r>
              <a:rPr lang="en-US" dirty="0">
                <a:solidFill>
                  <a:schemeClr val="tx1"/>
                </a:solidFill>
              </a:rPr>
              <a:t>) difficult. </a:t>
            </a:r>
            <a:endParaRPr dirty="0">
              <a:solidFill>
                <a:schemeClr val="tx1"/>
              </a:solidFill>
            </a:endParaRPr>
          </a:p>
          <a:p>
            <a:pPr marL="457200" lvl="0" indent="-406400" algn="l" rtl="0">
              <a:spcBef>
                <a:spcPts val="0"/>
              </a:spcBef>
              <a:spcAft>
                <a:spcPts val="0"/>
              </a:spcAft>
              <a:buSzPts val="2800"/>
              <a:buChar char="•"/>
            </a:pPr>
            <a:r>
              <a:rPr lang="en-US" dirty="0">
                <a:solidFill>
                  <a:schemeClr val="tx1"/>
                </a:solidFill>
              </a:rPr>
              <a:t>Lack of photo to identify with the visitor can pose security at risk</a:t>
            </a:r>
            <a:endParaRPr dirty="0">
              <a:solidFill>
                <a:schemeClr val="tx1"/>
              </a:solidFill>
            </a:endParaRPr>
          </a:p>
          <a:p>
            <a:pPr marL="457200" lvl="0" indent="-406400" algn="l" rtl="0">
              <a:spcBef>
                <a:spcPts val="0"/>
              </a:spcBef>
              <a:spcAft>
                <a:spcPts val="0"/>
              </a:spcAft>
              <a:buSzPts val="2800"/>
              <a:buChar char="•"/>
            </a:pPr>
            <a:r>
              <a:rPr lang="en-US" dirty="0">
                <a:solidFill>
                  <a:schemeClr val="tx1"/>
                </a:solidFill>
              </a:rPr>
              <a:t>Requirement of receptionist is waste of human resources for mundane task </a:t>
            </a:r>
            <a:endParaRPr dirty="0">
              <a:solidFill>
                <a:schemeClr val="tx1"/>
              </a:solidFill>
            </a:endParaRPr>
          </a:p>
          <a:p>
            <a:pPr marL="457200" lvl="0" indent="-406400" algn="l" rtl="0">
              <a:spcBef>
                <a:spcPts val="0"/>
              </a:spcBef>
              <a:spcAft>
                <a:spcPts val="0"/>
              </a:spcAft>
              <a:buSzPts val="2800"/>
              <a:buChar char="•"/>
            </a:pPr>
            <a:r>
              <a:rPr lang="en-US" dirty="0">
                <a:solidFill>
                  <a:schemeClr val="tx1"/>
                </a:solidFill>
              </a:rPr>
              <a:t>If no business card collected, there is no full business detail by visitor </a:t>
            </a:r>
            <a:endParaRPr dirty="0">
              <a:solidFill>
                <a:schemeClr val="tx1"/>
              </a:solidFill>
            </a:endParaRPr>
          </a:p>
          <a:p>
            <a:pPr marL="457200" lvl="0" indent="-406400" algn="l" rtl="0">
              <a:spcBef>
                <a:spcPts val="0"/>
              </a:spcBef>
              <a:spcAft>
                <a:spcPts val="0"/>
              </a:spcAft>
              <a:buSzPts val="2800"/>
              <a:buChar char="•"/>
            </a:pPr>
            <a:r>
              <a:rPr lang="en-US" dirty="0">
                <a:solidFill>
                  <a:schemeClr val="tx1"/>
                </a:solidFill>
              </a:rPr>
              <a:t>Duplicating records from guestbook entries, business cards and repeating visitor is inefficient </a:t>
            </a:r>
            <a:endParaRPr dirty="0">
              <a:solidFill>
                <a:schemeClr val="tx1"/>
              </a:solidFill>
            </a:endParaRPr>
          </a:p>
          <a:p>
            <a:pPr marL="0" lvl="0" indent="0" algn="l" rtl="0">
              <a:spcBef>
                <a:spcPts val="0"/>
              </a:spcBef>
              <a:spcAft>
                <a:spcPts val="0"/>
              </a:spcAft>
              <a:buNone/>
            </a:pPr>
            <a:endParaRPr dirty="0"/>
          </a:p>
          <a:p>
            <a:pPr marL="0" lvl="0" indent="0" algn="l" rtl="0">
              <a:spcBef>
                <a:spcPts val="0"/>
              </a:spcBef>
              <a:spcAft>
                <a:spcPts val="0"/>
              </a:spcAft>
              <a:buNone/>
            </a:pPr>
            <a:endParaRPr dirty="0">
              <a:solidFill>
                <a:schemeClr val="tx1"/>
              </a:solidFill>
            </a:endParaRPr>
          </a:p>
          <a:p>
            <a:pPr marL="0" lvl="0" indent="0">
              <a:spcBef>
                <a:spcPts val="0"/>
              </a:spcBef>
              <a:buNone/>
            </a:pPr>
            <a:r>
              <a:rPr lang="en-US" dirty="0">
                <a:solidFill>
                  <a:schemeClr val="tx1"/>
                </a:solidFill>
              </a:rPr>
              <a:t>To improve the problems stated above, this work is interested to develop an intelligent visitor management system </a:t>
            </a:r>
            <a:r>
              <a:rPr lang="en-US" dirty="0" err="1">
                <a:solidFill>
                  <a:schemeClr val="tx1"/>
                </a:solidFill>
              </a:rPr>
              <a:t>utilising</a:t>
            </a:r>
            <a:r>
              <a:rPr lang="en-US" dirty="0">
                <a:solidFill>
                  <a:schemeClr val="tx1"/>
                </a:solidFill>
              </a:rPr>
              <a:t> face recognition and OCR to scan visitor faces and business cards and organized the information into a database for monitoring analysis. As an added enhancement, this work will also look at emotion detection to ensure visitor’s registered photo is aesthetically pleasant for corporate record purposes. This extension can be a stand-alone module for group photo taking at corporate functions. </a:t>
            </a:r>
            <a:endParaRPr dirty="0">
              <a:solidFill>
                <a:schemeClr val="tx1"/>
              </a:solidFill>
            </a:endParaRPr>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514350" lvl="0" indent="-336550" algn="l" rtl="0">
              <a:lnSpc>
                <a:spcPct val="150000"/>
              </a:lnSpc>
              <a:spcBef>
                <a:spcPts val="560"/>
              </a:spcBef>
              <a:spcAft>
                <a:spcPts val="0"/>
              </a:spcAft>
              <a:buClr>
                <a:schemeClr val="dk2"/>
              </a:buClr>
              <a:buSzPts val="2800"/>
              <a:buFont typeface="Source Serif Pro"/>
              <a:buNone/>
            </a:pPr>
            <a:endParaRPr sz="3000" b="1" dirty="0">
              <a:solidFill>
                <a:srgbClr val="000000"/>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7"/>
          <p:cNvSpPr txBox="1">
            <a:spLocks noGrp="1"/>
          </p:cNvSpPr>
          <p:nvPr>
            <p:ph type="title"/>
          </p:nvPr>
        </p:nvSpPr>
        <p:spPr>
          <a:xfrm>
            <a:off x="2328501" y="2187450"/>
            <a:ext cx="12019200" cy="23607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accent1"/>
              </a:buClr>
              <a:buSzPts val="8000"/>
              <a:buFont typeface="Tahoma"/>
              <a:buNone/>
            </a:pPr>
            <a:r>
              <a:rPr lang="en-US" dirty="0">
                <a:solidFill>
                  <a:schemeClr val="accent1"/>
                </a:solidFill>
              </a:rPr>
              <a:t>Objectives</a:t>
            </a:r>
            <a:endParaRPr dirty="0">
              <a:solidFill>
                <a:schemeClr val="accent1"/>
              </a:solidFill>
            </a:endParaRPr>
          </a:p>
        </p:txBody>
      </p:sp>
      <p:sp>
        <p:nvSpPr>
          <p:cNvPr id="123" name="Google Shape;123;p17"/>
          <p:cNvSpPr txBox="1">
            <a:spLocks noGrp="1"/>
          </p:cNvSpPr>
          <p:nvPr>
            <p:ph type="body" idx="1"/>
          </p:nvPr>
        </p:nvSpPr>
        <p:spPr>
          <a:xfrm>
            <a:off x="2328500" y="4854875"/>
            <a:ext cx="15226500" cy="6912900"/>
          </a:xfrm>
          <a:prstGeom prst="rect">
            <a:avLst/>
          </a:prstGeom>
          <a:noFill/>
          <a:ln>
            <a:noFill/>
          </a:ln>
        </p:spPr>
        <p:txBody>
          <a:bodyPr spcFirstLastPara="1" wrap="square" lIns="91425" tIns="45700" rIns="91425" bIns="45700" anchor="t" anchorCtr="0">
            <a:noAutofit/>
          </a:bodyPr>
          <a:lstStyle/>
          <a:p>
            <a:pPr lvl="0" indent="-419100">
              <a:lnSpc>
                <a:spcPct val="150000"/>
              </a:lnSpc>
              <a:buClr>
                <a:srgbClr val="000000"/>
              </a:buClr>
              <a:buSzPts val="3000"/>
              <a:buFont typeface="Calibri"/>
              <a:buAutoNum type="arabicPeriod"/>
            </a:pPr>
            <a:r>
              <a:rPr lang="en-US" dirty="0">
                <a:solidFill>
                  <a:schemeClr val="tx1"/>
                </a:solidFill>
              </a:rPr>
              <a:t>To develop an intelligent system that simulates the process of traditional corporate visitor management system.</a:t>
            </a:r>
            <a:endParaRPr dirty="0">
              <a:solidFill>
                <a:schemeClr val="tx1"/>
              </a:solidFill>
            </a:endParaRPr>
          </a:p>
          <a:p>
            <a:pPr marL="457200" lvl="0" indent="-406400" algn="l" rtl="0">
              <a:lnSpc>
                <a:spcPct val="150000"/>
              </a:lnSpc>
              <a:spcBef>
                <a:spcPts val="0"/>
              </a:spcBef>
              <a:spcAft>
                <a:spcPts val="0"/>
              </a:spcAft>
              <a:buSzPts val="2800"/>
              <a:buAutoNum type="arabicPeriod"/>
            </a:pPr>
            <a:r>
              <a:rPr lang="en-US" dirty="0">
                <a:solidFill>
                  <a:schemeClr val="tx1"/>
                </a:solidFill>
              </a:rPr>
              <a:t>To implement face recognition and OCR techniques for corporate visitor profiling.</a:t>
            </a:r>
          </a:p>
          <a:p>
            <a:pPr marL="457200" lvl="0" indent="-406400" algn="l" rtl="0">
              <a:lnSpc>
                <a:spcPct val="150000"/>
              </a:lnSpc>
              <a:spcBef>
                <a:spcPts val="0"/>
              </a:spcBef>
              <a:spcAft>
                <a:spcPts val="0"/>
              </a:spcAft>
              <a:buSzPts val="2800"/>
              <a:buAutoNum type="arabicPeriod"/>
            </a:pPr>
            <a:r>
              <a:rPr lang="en-US" dirty="0">
                <a:solidFill>
                  <a:schemeClr val="tx1"/>
                </a:solidFill>
              </a:rPr>
              <a:t>To implement </a:t>
            </a:r>
            <a:r>
              <a:rPr lang="en-US" dirty="0" err="1">
                <a:solidFill>
                  <a:schemeClr val="tx1"/>
                </a:solidFill>
              </a:rPr>
              <a:t>SmartShot</a:t>
            </a:r>
            <a:r>
              <a:rPr lang="en-US" dirty="0">
                <a:solidFill>
                  <a:schemeClr val="tx1"/>
                </a:solidFill>
              </a:rPr>
              <a:t>, a live photo capture with emotion detection techniques. </a:t>
            </a:r>
          </a:p>
          <a:p>
            <a:pPr marL="50800" lvl="0" indent="0" algn="l" rtl="0">
              <a:lnSpc>
                <a:spcPct val="150000"/>
              </a:lnSpc>
              <a:spcBef>
                <a:spcPts val="0"/>
              </a:spcBef>
              <a:spcAft>
                <a:spcPts val="0"/>
              </a:spcAft>
              <a:buSzPts val="2800"/>
              <a:buNone/>
            </a:pPr>
            <a:endParaRPr lang="en-US" dirty="0">
              <a:solidFill>
                <a:schemeClr val="tx1"/>
              </a:solidFill>
            </a:endParaRPr>
          </a:p>
          <a:p>
            <a:pPr marL="457200" lvl="0" indent="-406400" algn="l" rtl="0">
              <a:lnSpc>
                <a:spcPct val="150000"/>
              </a:lnSpc>
              <a:spcBef>
                <a:spcPts val="0"/>
              </a:spcBef>
              <a:spcAft>
                <a:spcPts val="0"/>
              </a:spcAft>
              <a:buSzPts val="2800"/>
              <a:buAutoNum type="arabicPeriod"/>
            </a:pPr>
            <a:endParaRPr lang="en-US" dirty="0">
              <a:solidFill>
                <a:schemeClr val="tx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596442" y="738114"/>
            <a:ext cx="21194285" cy="1273215"/>
          </a:xfrm>
          <a:prstGeom prst="rect">
            <a:avLst/>
          </a:prstGeom>
        </p:spPr>
        <p:txBody>
          <a:bodyPr/>
          <a:lstStyle/>
          <a:p>
            <a:pPr>
              <a:tabLst>
                <a:tab pos="3641725" algn="l"/>
                <a:tab pos="5645150" algn="l"/>
              </a:tabLst>
            </a:pPr>
            <a:r>
              <a:rPr lang="en-US" dirty="0">
                <a:solidFill>
                  <a:schemeClr val="accent1"/>
                </a:solidFill>
              </a:rPr>
              <a:t>Literature Review</a:t>
            </a:r>
            <a:endParaRPr lang="ru-RU" dirty="0">
              <a:solidFill>
                <a:schemeClr val="accent1"/>
              </a:solidFill>
            </a:endParaRPr>
          </a:p>
        </p:txBody>
      </p:sp>
      <p:graphicFrame>
        <p:nvGraphicFramePr>
          <p:cNvPr id="27" name="Table 26">
            <a:extLst>
              <a:ext uri="{FF2B5EF4-FFF2-40B4-BE49-F238E27FC236}">
                <a16:creationId xmlns:a16="http://schemas.microsoft.com/office/drawing/2014/main" id="{BA2ACB9A-969D-4D8B-B2F2-50FFC520DE8B}"/>
              </a:ext>
            </a:extLst>
          </p:cNvPr>
          <p:cNvGraphicFramePr>
            <a:graphicFrameLocks noGrp="1"/>
          </p:cNvGraphicFramePr>
          <p:nvPr>
            <p:extLst>
              <p:ext uri="{D42A27DB-BD31-4B8C-83A1-F6EECF244321}">
                <p14:modId xmlns:p14="http://schemas.microsoft.com/office/powerpoint/2010/main" val="3524712525"/>
              </p:ext>
            </p:extLst>
          </p:nvPr>
        </p:nvGraphicFramePr>
        <p:xfrm>
          <a:off x="1358342" y="2466306"/>
          <a:ext cx="21670484" cy="9282811"/>
        </p:xfrm>
        <a:graphic>
          <a:graphicData uri="http://schemas.openxmlformats.org/drawingml/2006/table">
            <a:tbl>
              <a:tblPr firstRow="1" bandRow="1">
                <a:tableStyleId>{5C22544A-7EE6-4342-B048-85BDC9FD1C3A}</a:tableStyleId>
              </a:tblPr>
              <a:tblGrid>
                <a:gridCol w="5417621">
                  <a:extLst>
                    <a:ext uri="{9D8B030D-6E8A-4147-A177-3AD203B41FA5}">
                      <a16:colId xmlns:a16="http://schemas.microsoft.com/office/drawing/2014/main" val="2079667747"/>
                    </a:ext>
                  </a:extLst>
                </a:gridCol>
                <a:gridCol w="5417621">
                  <a:extLst>
                    <a:ext uri="{9D8B030D-6E8A-4147-A177-3AD203B41FA5}">
                      <a16:colId xmlns:a16="http://schemas.microsoft.com/office/drawing/2014/main" val="1159436111"/>
                    </a:ext>
                  </a:extLst>
                </a:gridCol>
                <a:gridCol w="5417621">
                  <a:extLst>
                    <a:ext uri="{9D8B030D-6E8A-4147-A177-3AD203B41FA5}">
                      <a16:colId xmlns:a16="http://schemas.microsoft.com/office/drawing/2014/main" val="1661778891"/>
                    </a:ext>
                  </a:extLst>
                </a:gridCol>
                <a:gridCol w="5417621">
                  <a:extLst>
                    <a:ext uri="{9D8B030D-6E8A-4147-A177-3AD203B41FA5}">
                      <a16:colId xmlns:a16="http://schemas.microsoft.com/office/drawing/2014/main" val="3101516432"/>
                    </a:ext>
                  </a:extLst>
                </a:gridCol>
              </a:tblGrid>
              <a:tr h="1418971">
                <a:tc>
                  <a:txBody>
                    <a:bodyPr/>
                    <a:lstStyle/>
                    <a:p>
                      <a:pPr algn="ctr"/>
                      <a:r>
                        <a:rPr lang="en-US" sz="4400" dirty="0"/>
                        <a:t>Reference </a:t>
                      </a:r>
                    </a:p>
                  </a:txBody>
                  <a:tcPr/>
                </a:tc>
                <a:tc>
                  <a:txBody>
                    <a:bodyPr/>
                    <a:lstStyle/>
                    <a:p>
                      <a:pPr algn="ctr"/>
                      <a:r>
                        <a:rPr lang="en-US" sz="4400" dirty="0"/>
                        <a:t>Aim of work </a:t>
                      </a:r>
                    </a:p>
                  </a:txBody>
                  <a:tcPr/>
                </a:tc>
                <a:tc>
                  <a:txBody>
                    <a:bodyPr/>
                    <a:lstStyle/>
                    <a:p>
                      <a:pPr algn="ctr"/>
                      <a:r>
                        <a:rPr lang="en-US" sz="4400" dirty="0"/>
                        <a:t>Result </a:t>
                      </a:r>
                    </a:p>
                  </a:txBody>
                  <a:tcPr/>
                </a:tc>
                <a:tc>
                  <a:txBody>
                    <a:bodyPr/>
                    <a:lstStyle/>
                    <a:p>
                      <a:pPr algn="ctr"/>
                      <a:r>
                        <a:rPr lang="en-US" sz="4400" dirty="0"/>
                        <a:t>Gap</a:t>
                      </a:r>
                    </a:p>
                  </a:txBody>
                  <a:tcPr/>
                </a:tc>
                <a:extLst>
                  <a:ext uri="{0D108BD9-81ED-4DB2-BD59-A6C34878D82A}">
                    <a16:rowId xmlns:a16="http://schemas.microsoft.com/office/drawing/2014/main" val="1960402966"/>
                  </a:ext>
                </a:extLst>
              </a:tr>
              <a:tr h="1418971">
                <a:tc>
                  <a:txBody>
                    <a:bodyPr/>
                    <a:lstStyle/>
                    <a:p>
                      <a:r>
                        <a:rPr lang="en-US" sz="3200" b="0" i="0" kern="1200" dirty="0">
                          <a:solidFill>
                            <a:schemeClr val="dk1"/>
                          </a:solidFill>
                          <a:effectLst/>
                          <a:latin typeface="+mn-lt"/>
                          <a:ea typeface="+mn-ea"/>
                          <a:cs typeface="+mn-cs"/>
                        </a:rPr>
                        <a:t>Visitor Management System (</a:t>
                      </a:r>
                      <a:r>
                        <a:rPr lang="en-US" sz="3200" b="0" i="0" kern="1200" dirty="0" err="1">
                          <a:solidFill>
                            <a:schemeClr val="dk1"/>
                          </a:solidFill>
                          <a:effectLst/>
                          <a:latin typeface="+mn-lt"/>
                          <a:ea typeface="+mn-ea"/>
                          <a:cs typeface="+mn-cs"/>
                        </a:rPr>
                        <a:t>ViMS</a:t>
                      </a:r>
                      <a:r>
                        <a:rPr lang="en-US" sz="3200" b="0" i="0" kern="1200" dirty="0">
                          <a:solidFill>
                            <a:schemeClr val="dk1"/>
                          </a:solidFill>
                          <a:effectLst/>
                          <a:latin typeface="+mn-lt"/>
                          <a:ea typeface="+mn-ea"/>
                          <a:cs typeface="+mn-cs"/>
                        </a:rPr>
                        <a:t>) by CALMS Technologies (2016).</a:t>
                      </a:r>
                      <a:endParaRPr lang="en-US" sz="3200" dirty="0"/>
                    </a:p>
                  </a:txBody>
                  <a:tcPr/>
                </a:tc>
                <a:tc>
                  <a:txBody>
                    <a:bodyPr/>
                    <a:lstStyle/>
                    <a:p>
                      <a:r>
                        <a:rPr lang="en-US" sz="3200" dirty="0"/>
                        <a:t>Introduce pre-appointment online portal registration self registration.</a:t>
                      </a:r>
                      <a:endParaRPr lang="en-US" sz="4400" dirty="0"/>
                    </a:p>
                  </a:txBody>
                  <a:tcPr/>
                </a:tc>
                <a:tc>
                  <a:txBody>
                    <a:bodyPr/>
                    <a:lstStyle/>
                    <a:p>
                      <a:r>
                        <a:rPr lang="en-US" sz="3200" dirty="0"/>
                        <a:t>Hight accuracy pre appointment system via online Portal.</a:t>
                      </a:r>
                    </a:p>
                  </a:txBody>
                  <a:tcPr/>
                </a:tc>
                <a:tc>
                  <a:txBody>
                    <a:bodyPr/>
                    <a:lstStyle/>
                    <a:p>
                      <a:r>
                        <a:rPr lang="en-US" sz="3200" dirty="0">
                          <a:solidFill>
                            <a:schemeClr val="tx1"/>
                          </a:solidFill>
                        </a:rPr>
                        <a:t>Requires human assistant, and no Ai technique involved. No </a:t>
                      </a:r>
                      <a:r>
                        <a:rPr lang="en-US" sz="3200" dirty="0" err="1">
                          <a:solidFill>
                            <a:schemeClr val="tx1"/>
                          </a:solidFill>
                        </a:rPr>
                        <a:t>SmartShot</a:t>
                      </a:r>
                      <a:r>
                        <a:rPr lang="en-US" sz="3200" dirty="0">
                          <a:solidFill>
                            <a:schemeClr val="tx1"/>
                          </a:solidFill>
                        </a:rPr>
                        <a:t>, No </a:t>
                      </a:r>
                      <a:r>
                        <a:rPr lang="en-US" sz="3200" dirty="0"/>
                        <a:t>Business Card Reader.</a:t>
                      </a:r>
                      <a:endParaRPr lang="en-US" sz="3200" dirty="0">
                        <a:solidFill>
                          <a:schemeClr val="tx1"/>
                        </a:solidFill>
                      </a:endParaRPr>
                    </a:p>
                  </a:txBody>
                  <a:tcPr/>
                </a:tc>
                <a:extLst>
                  <a:ext uri="{0D108BD9-81ED-4DB2-BD59-A6C34878D82A}">
                    <a16:rowId xmlns:a16="http://schemas.microsoft.com/office/drawing/2014/main" val="2294533690"/>
                  </a:ext>
                </a:extLst>
              </a:tr>
              <a:tr h="1418971">
                <a:tc>
                  <a:txBody>
                    <a:bodyPr/>
                    <a:lstStyle/>
                    <a:p>
                      <a:r>
                        <a:rPr lang="en-US" sz="3200" dirty="0" err="1"/>
                        <a:t>Sanbot</a:t>
                      </a:r>
                      <a:r>
                        <a:rPr lang="en-US" sz="3200" dirty="0"/>
                        <a:t>(2018).</a:t>
                      </a:r>
                      <a:endParaRPr lang="en-US" sz="4400" dirty="0"/>
                    </a:p>
                  </a:txBody>
                  <a:tcPr/>
                </a:tc>
                <a:tc>
                  <a:txBody>
                    <a:bodyPr/>
                    <a:lstStyle/>
                    <a:p>
                      <a:r>
                        <a:rPr lang="en-US" sz="3200" dirty="0"/>
                        <a:t>Introduce a robot management system using Ai.</a:t>
                      </a:r>
                    </a:p>
                  </a:txBody>
                  <a:tcPr/>
                </a:tc>
                <a:tc>
                  <a:txBody>
                    <a:bodyPr/>
                    <a:lstStyle/>
                    <a:p>
                      <a:r>
                        <a:rPr lang="en-US" sz="3200" dirty="0"/>
                        <a:t>Work 24/7, always accessible and high standards.</a:t>
                      </a:r>
                    </a:p>
                  </a:txBody>
                  <a:tcPr/>
                </a:tc>
                <a:tc>
                  <a:txBody>
                    <a:bodyPr/>
                    <a:lstStyle/>
                    <a:p>
                      <a:r>
                        <a:rPr lang="en-US" sz="3200" dirty="0">
                          <a:solidFill>
                            <a:schemeClr val="tx1"/>
                          </a:solidFill>
                        </a:rPr>
                        <a:t>High costing robot system. No </a:t>
                      </a:r>
                      <a:r>
                        <a:rPr lang="en-US" sz="3200" dirty="0" err="1">
                          <a:solidFill>
                            <a:schemeClr val="tx1"/>
                          </a:solidFill>
                        </a:rPr>
                        <a:t>SmartShot</a:t>
                      </a:r>
                      <a:r>
                        <a:rPr lang="en-US" sz="3200" dirty="0">
                          <a:solidFill>
                            <a:schemeClr val="tx1"/>
                          </a:solidFill>
                        </a:rPr>
                        <a:t>, No </a:t>
                      </a:r>
                      <a:r>
                        <a:rPr lang="en-US" sz="3200" dirty="0"/>
                        <a:t>Business Card Reader.</a:t>
                      </a:r>
                      <a:endParaRPr lang="en-US" sz="3200" dirty="0">
                        <a:solidFill>
                          <a:schemeClr val="tx1"/>
                        </a:solidFill>
                      </a:endParaRPr>
                    </a:p>
                  </a:txBody>
                  <a:tcPr/>
                </a:tc>
                <a:extLst>
                  <a:ext uri="{0D108BD9-81ED-4DB2-BD59-A6C34878D82A}">
                    <a16:rowId xmlns:a16="http://schemas.microsoft.com/office/drawing/2014/main" val="1357223547"/>
                  </a:ext>
                </a:extLst>
              </a:tr>
              <a:tr h="1607213">
                <a:tc>
                  <a:txBody>
                    <a:bodyPr/>
                    <a:lstStyle/>
                    <a:p>
                      <a:r>
                        <a:rPr lang="en-US" sz="3200" b="0" i="0" kern="1200" dirty="0" err="1">
                          <a:solidFill>
                            <a:schemeClr val="dk1"/>
                          </a:solidFill>
                          <a:effectLst/>
                          <a:latin typeface="+mn-lt"/>
                          <a:ea typeface="+mn-ea"/>
                          <a:cs typeface="+mn-cs"/>
                        </a:rPr>
                        <a:t>iLobby</a:t>
                      </a:r>
                      <a:r>
                        <a:rPr lang="en-US" sz="3200" b="0" i="0" kern="1200" dirty="0">
                          <a:solidFill>
                            <a:schemeClr val="dk1"/>
                          </a:solidFill>
                          <a:effectLst/>
                          <a:latin typeface="+mn-lt"/>
                          <a:ea typeface="+mn-ea"/>
                          <a:cs typeface="+mn-cs"/>
                        </a:rPr>
                        <a:t> Visitor Management System (2016).</a:t>
                      </a:r>
                      <a:r>
                        <a:rPr lang="en-US" sz="3200" dirty="0"/>
                        <a:t> </a:t>
                      </a:r>
                    </a:p>
                  </a:txBody>
                  <a:tcPr/>
                </a:tc>
                <a:tc>
                  <a:txBody>
                    <a:bodyPr/>
                    <a:lstStyle/>
                    <a:p>
                      <a:r>
                        <a:rPr lang="en-US" sz="3200" dirty="0"/>
                        <a:t>Interduce interactive visitor management system.</a:t>
                      </a:r>
                    </a:p>
                  </a:txBody>
                  <a:tcPr/>
                </a:tc>
                <a:tc>
                  <a:txBody>
                    <a:bodyPr/>
                    <a:lstStyle/>
                    <a:p>
                      <a:r>
                        <a:rPr lang="en-US" sz="3200" dirty="0"/>
                        <a:t>High security, revolutionized lobby experience, and generate and print out budgets for every visitor. </a:t>
                      </a:r>
                    </a:p>
                  </a:txBody>
                  <a:tcPr/>
                </a:tc>
                <a:tc>
                  <a:txBody>
                    <a:bodyPr/>
                    <a:lstStyle/>
                    <a:p>
                      <a:r>
                        <a:rPr lang="en-US" sz="3200" dirty="0">
                          <a:solidFill>
                            <a:schemeClr val="tx1"/>
                          </a:solidFill>
                        </a:rPr>
                        <a:t>Visitors data not saved, no Ai technique involved. No </a:t>
                      </a:r>
                      <a:r>
                        <a:rPr lang="en-US" sz="3200" dirty="0" err="1">
                          <a:solidFill>
                            <a:schemeClr val="tx1"/>
                          </a:solidFill>
                        </a:rPr>
                        <a:t>SmartShot</a:t>
                      </a:r>
                      <a:r>
                        <a:rPr lang="en-US" sz="3200" dirty="0">
                          <a:solidFill>
                            <a:schemeClr val="tx1"/>
                          </a:solidFill>
                        </a:rPr>
                        <a:t>, No </a:t>
                      </a:r>
                      <a:r>
                        <a:rPr lang="en-US" sz="3200" dirty="0"/>
                        <a:t>Business Card Reader.</a:t>
                      </a:r>
                      <a:endParaRPr lang="en-US" sz="3200" dirty="0">
                        <a:solidFill>
                          <a:schemeClr val="tx1"/>
                        </a:solidFill>
                      </a:endParaRPr>
                    </a:p>
                  </a:txBody>
                  <a:tcPr/>
                </a:tc>
                <a:extLst>
                  <a:ext uri="{0D108BD9-81ED-4DB2-BD59-A6C34878D82A}">
                    <a16:rowId xmlns:a16="http://schemas.microsoft.com/office/drawing/2014/main" val="1659732012"/>
                  </a:ext>
                </a:extLst>
              </a:tr>
              <a:tr h="1418971">
                <a:tc>
                  <a:txBody>
                    <a:bodyPr/>
                    <a:lstStyle/>
                    <a:p>
                      <a:r>
                        <a:rPr lang="en-US" sz="3200" dirty="0"/>
                        <a:t>Mitra by </a:t>
                      </a:r>
                      <a:r>
                        <a:rPr lang="en-US" sz="3200" dirty="0" err="1"/>
                        <a:t>Invento</a:t>
                      </a:r>
                      <a:r>
                        <a:rPr lang="en-US" sz="3200" dirty="0"/>
                        <a:t> robotic (2018)</a:t>
                      </a:r>
                    </a:p>
                  </a:txBody>
                  <a:tcPr/>
                </a:tc>
                <a:tc>
                  <a:txBody>
                    <a:bodyPr/>
                    <a:lstStyle/>
                    <a:p>
                      <a:r>
                        <a:rPr lang="en-US" sz="3200" dirty="0"/>
                        <a:t>Introduce </a:t>
                      </a:r>
                      <a:r>
                        <a:rPr lang="en-US" sz="3200" b="0" i="0" kern="1200" dirty="0">
                          <a:solidFill>
                            <a:schemeClr val="dk1"/>
                          </a:solidFill>
                          <a:effectLst/>
                          <a:latin typeface="+mn-lt"/>
                          <a:ea typeface="+mn-ea"/>
                          <a:cs typeface="+mn-cs"/>
                        </a:rPr>
                        <a:t>packs a range of AI features that would enable your customer interactions to be contextual and data centric</a:t>
                      </a:r>
                      <a:r>
                        <a:rPr lang="en-US" sz="4400" b="0" i="0" kern="1200" dirty="0">
                          <a:solidFill>
                            <a:schemeClr val="dk1"/>
                          </a:solidFill>
                          <a:effectLst/>
                          <a:latin typeface="+mn-lt"/>
                          <a:ea typeface="+mn-ea"/>
                          <a:cs typeface="+mn-cs"/>
                        </a:rPr>
                        <a:t>.</a:t>
                      </a:r>
                      <a:r>
                        <a:rPr lang="en-US" sz="3200" dirty="0"/>
                        <a:t> </a:t>
                      </a:r>
                    </a:p>
                  </a:txBody>
                  <a:tcPr/>
                </a:tc>
                <a:tc>
                  <a:txBody>
                    <a:bodyPr/>
                    <a:lstStyle/>
                    <a:p>
                      <a:r>
                        <a:rPr lang="en-US" sz="3200" dirty="0"/>
                        <a:t>High accuracy face recognition and autonomous navigation. </a:t>
                      </a:r>
                    </a:p>
                  </a:txBody>
                  <a:tcPr/>
                </a:tc>
                <a:tc>
                  <a:txBody>
                    <a:bodyPr/>
                    <a:lstStyle/>
                    <a:p>
                      <a:r>
                        <a:rPr lang="en-US" sz="3200" dirty="0">
                          <a:solidFill>
                            <a:schemeClr val="tx1"/>
                          </a:solidFill>
                        </a:rPr>
                        <a:t>Only available for rent. No </a:t>
                      </a:r>
                      <a:r>
                        <a:rPr lang="en-US" sz="3200" dirty="0" err="1">
                          <a:solidFill>
                            <a:schemeClr val="tx1"/>
                          </a:solidFill>
                        </a:rPr>
                        <a:t>SmartShot</a:t>
                      </a:r>
                      <a:r>
                        <a:rPr lang="en-US" sz="3200" dirty="0">
                          <a:solidFill>
                            <a:schemeClr val="tx1"/>
                          </a:solidFill>
                        </a:rPr>
                        <a:t>, No </a:t>
                      </a:r>
                      <a:r>
                        <a:rPr lang="en-US" sz="3200" dirty="0"/>
                        <a:t>Business Card Reader.</a:t>
                      </a:r>
                      <a:endParaRPr lang="en-US" sz="3200" dirty="0">
                        <a:solidFill>
                          <a:schemeClr val="tx1"/>
                        </a:solidFill>
                      </a:endParaRPr>
                    </a:p>
                  </a:txBody>
                  <a:tcPr/>
                </a:tc>
                <a:extLst>
                  <a:ext uri="{0D108BD9-81ED-4DB2-BD59-A6C34878D82A}">
                    <a16:rowId xmlns:a16="http://schemas.microsoft.com/office/drawing/2014/main" val="3971430539"/>
                  </a:ext>
                </a:extLst>
              </a:tr>
            </a:tbl>
          </a:graphicData>
        </a:graphic>
      </p:graphicFrame>
    </p:spTree>
    <p:extLst>
      <p:ext uri="{BB962C8B-B14F-4D97-AF65-F5344CB8AC3E}">
        <p14:creationId xmlns:p14="http://schemas.microsoft.com/office/powerpoint/2010/main" val="5590851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016325" y="1242170"/>
            <a:ext cx="21194285" cy="1273215"/>
          </a:xfrm>
          <a:prstGeom prst="rect">
            <a:avLst/>
          </a:prstGeom>
        </p:spPr>
        <p:txBody>
          <a:bodyPr/>
          <a:lstStyle/>
          <a:p>
            <a:pPr>
              <a:tabLst>
                <a:tab pos="3641725" algn="l"/>
                <a:tab pos="5645150" algn="l"/>
              </a:tabLst>
            </a:pPr>
            <a:r>
              <a:rPr lang="en-US" sz="8000" dirty="0">
                <a:solidFill>
                  <a:schemeClr val="accent1"/>
                </a:solidFill>
              </a:rPr>
              <a:t>Overall System </a:t>
            </a:r>
            <a:br>
              <a:rPr lang="en-US" sz="8000" dirty="0">
                <a:solidFill>
                  <a:schemeClr val="accent1"/>
                </a:solidFill>
              </a:rPr>
            </a:br>
            <a:r>
              <a:rPr lang="en-US" sz="8000" dirty="0">
                <a:solidFill>
                  <a:schemeClr val="accent1"/>
                </a:solidFill>
              </a:rPr>
              <a:t>Architecture</a:t>
            </a:r>
            <a:br>
              <a:rPr lang="en-US" sz="8000" dirty="0">
                <a:solidFill>
                  <a:schemeClr val="accent1"/>
                </a:solidFill>
              </a:rPr>
            </a:br>
            <a:r>
              <a:rPr lang="en-US" sz="8000" dirty="0">
                <a:solidFill>
                  <a:schemeClr val="accent1"/>
                </a:solidFill>
              </a:rPr>
              <a:t>correct  </a:t>
            </a:r>
            <a:endParaRPr lang="ru-RU" dirty="0">
              <a:solidFill>
                <a:schemeClr val="accent1"/>
              </a:solidFill>
            </a:endParaRPr>
          </a:p>
        </p:txBody>
      </p:sp>
      <p:sp>
        <p:nvSpPr>
          <p:cNvPr id="4" name="TextBox 3">
            <a:extLst>
              <a:ext uri="{FF2B5EF4-FFF2-40B4-BE49-F238E27FC236}">
                <a16:creationId xmlns:a16="http://schemas.microsoft.com/office/drawing/2014/main" id="{4AA930F4-0358-497E-A459-82A0B030F869}"/>
              </a:ext>
            </a:extLst>
          </p:cNvPr>
          <p:cNvSpPr txBox="1"/>
          <p:nvPr/>
        </p:nvSpPr>
        <p:spPr>
          <a:xfrm>
            <a:off x="973447" y="6854652"/>
            <a:ext cx="9304342" cy="2308324"/>
          </a:xfrm>
          <a:prstGeom prst="rect">
            <a:avLst/>
          </a:prstGeom>
          <a:noFill/>
        </p:spPr>
        <p:txBody>
          <a:bodyPr wrap="none" rtlCol="0">
            <a:spAutoFit/>
          </a:bodyPr>
          <a:lstStyle/>
          <a:p>
            <a:r>
              <a:rPr lang="en-US" sz="3600" dirty="0"/>
              <a:t>Register each new visitor by:</a:t>
            </a:r>
          </a:p>
          <a:p>
            <a:pPr marL="571500" indent="-571500">
              <a:buFontTx/>
              <a:buChar char="-"/>
            </a:pPr>
            <a:r>
              <a:rPr lang="en-US" sz="3600" dirty="0"/>
              <a:t>Capture a photo and type information </a:t>
            </a:r>
          </a:p>
          <a:p>
            <a:r>
              <a:rPr lang="en-US" sz="3600" dirty="0"/>
              <a:t>or scanning Business Card and input the visitor’s </a:t>
            </a:r>
          </a:p>
          <a:p>
            <a:r>
              <a:rPr lang="en-US" sz="3600" dirty="0"/>
              <a:t>information into the system </a:t>
            </a:r>
          </a:p>
        </p:txBody>
      </p:sp>
      <p:pic>
        <p:nvPicPr>
          <p:cNvPr id="7" name="Picture 6" descr="A screenshot of a cell phone&#10;&#10;Description automatically generated">
            <a:extLst>
              <a:ext uri="{FF2B5EF4-FFF2-40B4-BE49-F238E27FC236}">
                <a16:creationId xmlns:a16="http://schemas.microsoft.com/office/drawing/2014/main" id="{BB355294-6145-4B87-9C7E-7CA159A0A6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417723" y="1602210"/>
            <a:ext cx="6808588" cy="10003233"/>
          </a:xfrm>
          <a:prstGeom prst="rect">
            <a:avLst/>
          </a:prstGeom>
        </p:spPr>
      </p:pic>
    </p:spTree>
    <p:extLst>
      <p:ext uri="{BB962C8B-B14F-4D97-AF65-F5344CB8AC3E}">
        <p14:creationId xmlns:p14="http://schemas.microsoft.com/office/powerpoint/2010/main" val="21086966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93B5D-9B64-4EBD-BFA5-8A5DB06B08DC}"/>
              </a:ext>
            </a:extLst>
          </p:cNvPr>
          <p:cNvSpPr>
            <a:spLocks noGrp="1"/>
          </p:cNvSpPr>
          <p:nvPr>
            <p:ph type="title"/>
          </p:nvPr>
        </p:nvSpPr>
        <p:spPr>
          <a:xfrm>
            <a:off x="1596443" y="929065"/>
            <a:ext cx="21194285" cy="1273215"/>
          </a:xfrm>
        </p:spPr>
        <p:txBody>
          <a:bodyPr/>
          <a:lstStyle/>
          <a:p>
            <a:r>
              <a:rPr lang="en-US" b="0" dirty="0">
                <a:solidFill>
                  <a:schemeClr val="accent1"/>
                </a:solidFill>
              </a:rPr>
              <a:t>UI1: RPA</a:t>
            </a:r>
            <a:br>
              <a:rPr lang="en-US" b="0" dirty="0">
                <a:solidFill>
                  <a:schemeClr val="accent1"/>
                </a:solidFill>
              </a:rPr>
            </a:br>
            <a:r>
              <a:rPr lang="en-US" sz="5400" dirty="0">
                <a:solidFill>
                  <a:schemeClr val="tx1"/>
                </a:solidFill>
                <a:latin typeface="Bahnschrift Light" panose="020B0502040204020203" pitchFamily="34" charset="0"/>
                <a:ea typeface="AGA Mashq V2 مشق" panose="02000506020000020002" pitchFamily="2" charset="-78"/>
                <a:cs typeface="AGA Mashq V2 مشق" panose="02000506020000020002" pitchFamily="2" charset="-78"/>
              </a:rPr>
              <a:t>for corporate visitor management system</a:t>
            </a:r>
            <a:endParaRPr lang="en-US" dirty="0">
              <a:solidFill>
                <a:schemeClr val="tx1"/>
              </a:solidFill>
            </a:endParaRPr>
          </a:p>
        </p:txBody>
      </p:sp>
      <p:pic>
        <p:nvPicPr>
          <p:cNvPr id="10" name="Picture 9">
            <a:extLst>
              <a:ext uri="{FF2B5EF4-FFF2-40B4-BE49-F238E27FC236}">
                <a16:creationId xmlns:a16="http://schemas.microsoft.com/office/drawing/2014/main" id="{0A39EF6C-56BD-4AC0-9554-9F9AF79822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20289" y="3852692"/>
            <a:ext cx="10546591" cy="8965225"/>
          </a:xfrm>
          <a:prstGeom prst="rect">
            <a:avLst/>
          </a:prstGeom>
        </p:spPr>
      </p:pic>
      <p:pic>
        <p:nvPicPr>
          <p:cNvPr id="5" name="Picture 4" descr="A screenshot of a cell phone&#10;&#10;Description automatically generated">
            <a:extLst>
              <a:ext uri="{FF2B5EF4-FFF2-40B4-BE49-F238E27FC236}">
                <a16:creationId xmlns:a16="http://schemas.microsoft.com/office/drawing/2014/main" id="{9299F400-D2D8-4C87-918E-B5693CA9E765}"/>
              </a:ext>
            </a:extLst>
          </p:cNvPr>
          <p:cNvPicPr>
            <a:picLocks noChangeAspect="1"/>
          </p:cNvPicPr>
          <p:nvPr/>
        </p:nvPicPr>
        <p:blipFill rotWithShape="1">
          <a:blip r:embed="rId3">
            <a:extLst>
              <a:ext uri="{28A0092B-C50C-407E-A947-70E740481C1C}">
                <a14:useLocalDpi xmlns:a14="http://schemas.microsoft.com/office/drawing/2010/main" val="0"/>
              </a:ext>
            </a:extLst>
          </a:blip>
          <a:srcRect t="3456" b="1724"/>
          <a:stretch/>
        </p:blipFill>
        <p:spPr>
          <a:xfrm>
            <a:off x="7786277" y="4873595"/>
            <a:ext cx="8814613" cy="3960440"/>
          </a:xfrm>
          <a:prstGeom prst="rect">
            <a:avLst/>
          </a:prstGeom>
        </p:spPr>
      </p:pic>
    </p:spTree>
    <p:extLst>
      <p:ext uri="{BB962C8B-B14F-4D97-AF65-F5344CB8AC3E}">
        <p14:creationId xmlns:p14="http://schemas.microsoft.com/office/powerpoint/2010/main" val="122917170"/>
      </p:ext>
    </p:extLst>
  </p:cSld>
  <p:clrMapOvr>
    <a:masterClrMapping/>
  </p:clrMapOvr>
</p:sld>
</file>

<file path=ppt/theme/theme1.xml><?xml version="1.0" encoding="utf-8"?>
<a:theme xmlns:a="http://schemas.openxmlformats.org/drawingml/2006/main" name="Тема Office">
  <a:themeElements>
    <a:clrScheme name="Другая 121">
      <a:dk1>
        <a:srgbClr val="000000"/>
      </a:dk1>
      <a:lt1>
        <a:srgbClr val="FFFFFF"/>
      </a:lt1>
      <a:dk2>
        <a:srgbClr val="242529"/>
      </a:dk2>
      <a:lt2>
        <a:srgbClr val="FAFBFF"/>
      </a:lt2>
      <a:accent1>
        <a:srgbClr val="469BFA"/>
      </a:accent1>
      <a:accent2>
        <a:srgbClr val="B4B4B4"/>
      </a:accent2>
      <a:accent3>
        <a:srgbClr val="CCCCCC"/>
      </a:accent3>
      <a:accent4>
        <a:srgbClr val="B3B3B3"/>
      </a:accent4>
      <a:accent5>
        <a:srgbClr val="CCCCCC"/>
      </a:accent5>
      <a:accent6>
        <a:srgbClr val="B3B3B3"/>
      </a:accent6>
      <a:hlink>
        <a:srgbClr val="F49100"/>
      </a:hlink>
      <a:folHlink>
        <a:srgbClr val="85DFD0"/>
      </a:folHlink>
    </a:clrScheme>
    <a:fontScheme name="Другая 5">
      <a:majorFont>
        <a:latin typeface="Source Serif Pro"/>
        <a:ea typeface=""/>
        <a:cs typeface=""/>
      </a:majorFont>
      <a:minorFont>
        <a:latin typeface="Calibri"/>
        <a:ea typeface=""/>
        <a:cs typeface=""/>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Тема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Тема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63982</TotalTime>
  <Words>1083</Words>
  <Application>Microsoft Office PowerPoint</Application>
  <PresentationFormat>Custom</PresentationFormat>
  <Paragraphs>161</Paragraphs>
  <Slides>19</Slides>
  <Notes>11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Arial</vt:lpstr>
      <vt:lpstr>Bahnschrift Light</vt:lpstr>
      <vt:lpstr>Calibri</vt:lpstr>
      <vt:lpstr>Quicksand</vt:lpstr>
      <vt:lpstr>Sitka Text</vt:lpstr>
      <vt:lpstr>Source Serif Pro</vt:lpstr>
      <vt:lpstr>Tahoma</vt:lpstr>
      <vt:lpstr>Тема Office</vt:lpstr>
      <vt:lpstr>Robotic personal assistant (RPA) for corporate visitor management system </vt:lpstr>
      <vt:lpstr>Stakeholder: “Cloud Connect Sdn Bhd”   </vt:lpstr>
      <vt:lpstr>Background &amp; Motivation</vt:lpstr>
      <vt:lpstr>Traditional corporate visitor management in Malaysia </vt:lpstr>
      <vt:lpstr>Problem statement</vt:lpstr>
      <vt:lpstr>Objectives</vt:lpstr>
      <vt:lpstr>Literature Review</vt:lpstr>
      <vt:lpstr>Overall System  Architecture correct  </vt:lpstr>
      <vt:lpstr>UI1: RPA for corporate visitor management system</vt:lpstr>
      <vt:lpstr>AI Technique: Face Recognition</vt:lpstr>
      <vt:lpstr>Face Recognition</vt:lpstr>
      <vt:lpstr>SmartShot</vt:lpstr>
      <vt:lpstr>SmartShot</vt:lpstr>
      <vt:lpstr> (Business card reader) using OCR &amp; Imatch</vt:lpstr>
      <vt:lpstr>AI Technique: Business card reader</vt:lpstr>
      <vt:lpstr>Business card reader</vt:lpstr>
      <vt:lpstr>UI2: RPA Business Card Reader</vt:lpstr>
      <vt:lpstr>DataBase</vt:lpstr>
      <vt:lpstr>THANK YOU Q&amp;A</vt:lpstr>
    </vt:vector>
  </TitlesOfParts>
  <Company>SPecialiST RePack</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федотов</dc:creator>
  <cp:lastModifiedBy>wael.alkezza21@gmail.com</cp:lastModifiedBy>
  <cp:revision>3025</cp:revision>
  <dcterms:created xsi:type="dcterms:W3CDTF">2015-06-18T17:56:23Z</dcterms:created>
  <dcterms:modified xsi:type="dcterms:W3CDTF">2019-12-10T00:20:10Z</dcterms:modified>
</cp:coreProperties>
</file>