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43" autoAdjust="0"/>
    <p:restoredTop sz="94660"/>
  </p:normalViewPr>
  <p:slideViewPr>
    <p:cSldViewPr snapToGrid="0">
      <p:cViewPr>
        <p:scale>
          <a:sx n="70" d="100"/>
          <a:sy n="70" d="100"/>
        </p:scale>
        <p:origin x="57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F37-2028-47F0-BC48-826444283FB1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5E10-FF5D-4831-BE13-979B2DE1C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9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F37-2028-47F0-BC48-826444283FB1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5E10-FF5D-4831-BE13-979B2DE1C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06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F37-2028-47F0-BC48-826444283FB1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5E10-FF5D-4831-BE13-979B2DE1C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32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F37-2028-47F0-BC48-826444283FB1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5E10-FF5D-4831-BE13-979B2DE1C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77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F37-2028-47F0-BC48-826444283FB1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5E10-FF5D-4831-BE13-979B2DE1C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10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F37-2028-47F0-BC48-826444283FB1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5E10-FF5D-4831-BE13-979B2DE1C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55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F37-2028-47F0-BC48-826444283FB1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5E10-FF5D-4831-BE13-979B2DE1C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66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F37-2028-47F0-BC48-826444283FB1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5E10-FF5D-4831-BE13-979B2DE1C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66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F37-2028-47F0-BC48-826444283FB1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5E10-FF5D-4831-BE13-979B2DE1C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821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F37-2028-47F0-BC48-826444283FB1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5E10-FF5D-4831-BE13-979B2DE1C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05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F37-2028-47F0-BC48-826444283FB1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5E10-FF5D-4831-BE13-979B2DE1C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89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8CF37-2028-47F0-BC48-826444283FB1}" type="datetimeFigureOut">
              <a:rPr lang="ru-RU" smtClean="0"/>
              <a:t>06.01.2025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5E10-FF5D-4831-BE13-979B2DE1C3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86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3mu.ru/wp-content/uploads/2021/08/Calendar-2023-2024-gorizontalni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083" y="0"/>
            <a:ext cx="9602667" cy="679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0283" y="326498"/>
            <a:ext cx="2217308" cy="1384995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/>
              <a:t>Полина сидит под утро за столом и делает домашку за одноклассников и одноклассниц</a:t>
            </a:r>
          </a:p>
          <a:p>
            <a:r>
              <a:rPr lang="ru-RU" sz="1400"/>
              <a:t>Утром в школе Андрей ругает её за это</a:t>
            </a:r>
            <a:endParaRPr lang="ru-RU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294843" y="326498"/>
            <a:ext cx="2474889" cy="95410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/>
              <a:t>Подготовка к концерту</a:t>
            </a:r>
          </a:p>
          <a:p>
            <a:r>
              <a:rPr lang="ru-RU" sz="1400"/>
              <a:t>Анна с Полиной должны петь покуплетно Крылатые качели </a:t>
            </a:r>
          </a:p>
          <a:p>
            <a:endParaRPr lang="ru-RU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6256984" y="326558"/>
            <a:ext cx="2449132" cy="1815882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 dirty="0"/>
              <a:t>Между делом Полина говорит что не любит советское кино,, и вообще всё советское</a:t>
            </a:r>
          </a:p>
          <a:p>
            <a:r>
              <a:rPr lang="ru-RU" sz="1400" dirty="0"/>
              <a:t>Анна со скепсисом посмотрит и зачитает что-то типа того что было в той песне с </a:t>
            </a:r>
            <a:r>
              <a:rPr lang="ru-RU" sz="1400" dirty="0" err="1"/>
              <a:t>Тэмом</a:t>
            </a:r>
            <a:endParaRPr lang="ru-RU" sz="1400" dirty="0"/>
          </a:p>
          <a:p>
            <a:r>
              <a:rPr lang="ru-RU" sz="1400" dirty="0"/>
              <a:t>Полина немного проникается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76194" y="326558"/>
            <a:ext cx="2397615" cy="2031325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 dirty="0"/>
              <a:t>Анна достаёт электрогитару</a:t>
            </a:r>
          </a:p>
          <a:p>
            <a:r>
              <a:rPr lang="ru-RU" sz="1400" dirty="0"/>
              <a:t>Илья включает музыкальное сопровождение под </a:t>
            </a:r>
            <a:r>
              <a:rPr lang="ru-RU" sz="1400" dirty="0" smtClean="0"/>
              <a:t>Крылатые качели</a:t>
            </a:r>
            <a:endParaRPr lang="ru-RU" sz="1400" dirty="0"/>
          </a:p>
          <a:p>
            <a:r>
              <a:rPr lang="ru-RU" sz="1400" dirty="0"/>
              <a:t>Анна играет и поёт половину,, вторую половину поёт Полина</a:t>
            </a:r>
          </a:p>
          <a:p>
            <a:r>
              <a:rPr lang="ru-RU" sz="1400" dirty="0"/>
              <a:t>Дуэт получается весьма неплохой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014" y="3679658"/>
            <a:ext cx="2217308" cy="2031325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 dirty="0"/>
              <a:t>ТВ говорит что им нужно самим дома потренироваться</a:t>
            </a:r>
          </a:p>
          <a:p>
            <a:r>
              <a:rPr lang="ru-RU" sz="1400" dirty="0"/>
              <a:t>На неделе и к </a:t>
            </a:r>
            <a:r>
              <a:rPr lang="ru-RU" sz="1400" dirty="0" smtClean="0"/>
              <a:t>следующей субботе быть </a:t>
            </a:r>
            <a:r>
              <a:rPr lang="ru-RU" sz="1400" dirty="0"/>
              <a:t>готовыми</a:t>
            </a:r>
          </a:p>
          <a:p>
            <a:r>
              <a:rPr lang="ru-RU" sz="1400" dirty="0" smtClean="0"/>
              <a:t>Полина и Анна договариваются сделать вид что потренировались</a:t>
            </a:r>
          </a:p>
          <a:p>
            <a:r>
              <a:rPr lang="ru-RU" sz="1400" dirty="0" smtClean="0"/>
              <a:t>Расходятся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05574" y="3679659"/>
            <a:ext cx="2474889" cy="1600438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Полина возвращается в кабинет к Андрею и Владимиру</a:t>
            </a:r>
          </a:p>
          <a:p>
            <a:r>
              <a:rPr lang="ru-RU" sz="1400" dirty="0" smtClean="0"/>
              <a:t>Отсиживают оставшиеся уроки</a:t>
            </a:r>
          </a:p>
          <a:p>
            <a:r>
              <a:rPr lang="ru-RU" sz="1400" dirty="0" smtClean="0"/>
              <a:t>После школы выходят и вместе идут к Полине</a:t>
            </a:r>
            <a:endParaRPr lang="ru-RU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67715" y="3685801"/>
            <a:ext cx="2449132" cy="1169551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Обсуждают что мама Полины всё равно не появится дома</a:t>
            </a:r>
          </a:p>
          <a:p>
            <a:r>
              <a:rPr lang="ru-RU" sz="1400" dirty="0" smtClean="0"/>
              <a:t>Однако Полина всё равно готовит ужин и на маму,, на всякий случай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04099" y="3685801"/>
            <a:ext cx="2397615" cy="1384995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Владимир и Полина играют в </a:t>
            </a:r>
            <a:r>
              <a:rPr lang="ru-RU" sz="1400" dirty="0" err="1" smtClean="0"/>
              <a:t>Мортал</a:t>
            </a:r>
            <a:r>
              <a:rPr lang="ru-RU" sz="1400" dirty="0" smtClean="0"/>
              <a:t> Комбат до вечера,, Андрей в это время читает Ревизора </a:t>
            </a:r>
          </a:p>
          <a:p>
            <a:r>
              <a:rPr lang="ru-RU" sz="1400" dirty="0" smtClean="0"/>
              <a:t>Ложатся спать на одну кровать втроём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308413" y="3049518"/>
            <a:ext cx="1648208" cy="369332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0">
                <a:srgbClr val="92D050"/>
              </a:gs>
              <a:gs pos="100000">
                <a:srgbClr val="00B0F0"/>
              </a:gs>
            </a:gsLst>
            <a:lin ang="162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ru-RU" dirty="0" smtClean="0"/>
              <a:t>Пятница 08..09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885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0283" y="326498"/>
            <a:ext cx="2217308" cy="2462213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Анна просыпается от того,, что её отец зажимает ей нос.. Отец смеётся и Анна вскакивает и вскрикивает.. Молча и обидчиво собирает вещи,, игнорирует просьбу мамы позавтракать.. Косится на стоящую на кухне бутылку с вином,, но проходит мимо..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294843" y="326498"/>
            <a:ext cx="2474889" cy="1384995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На уроке литературы выясняется,, что ТВ знает,, что девочки не занимались,, ей рассказала Полина.. Анна бесится,, но идёт к Полине договариваться на четверг..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56984" y="326558"/>
            <a:ext cx="2449132" cy="738664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Обзывает Полину но договаривается,, говоря адрес и время встречи..</a:t>
            </a:r>
            <a:endParaRPr lang="ru-R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176194" y="326558"/>
            <a:ext cx="2397615" cy="2246769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Вместо математики идёт в кабинет химии и заходит в лаборантскую.. Там её ждёт Игорь Иванович.. Анна рассказывает про Полину.. Игорь уточняет,, с какого та класса.. Анна говорит что вроде бы восьмой б.. «О,, у меня как раз с завтрашнего дня у них занятия химии..»</a:t>
            </a:r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1014" y="3679658"/>
            <a:ext cx="2217308" cy="52322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Параллельно Игорь заплетает Анне </a:t>
            </a:r>
            <a:r>
              <a:rPr lang="ru-RU" sz="1400" dirty="0" err="1" smtClean="0"/>
              <a:t>дреды</a:t>
            </a:r>
            <a:endParaRPr lang="ru-RU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305574" y="3679659"/>
            <a:ext cx="2474889" cy="95410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Вместо физики Анна </a:t>
            </a:r>
            <a:r>
              <a:rPr lang="ru-RU" sz="1400" dirty="0"/>
              <a:t>идёт в парк и разговаривает с </a:t>
            </a:r>
            <a:r>
              <a:rPr lang="ru-RU" sz="1400" dirty="0" smtClean="0"/>
              <a:t>Рябиной о том как её всё опять достало</a:t>
            </a:r>
            <a:endParaRPr lang="ru-R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267715" y="3685801"/>
            <a:ext cx="2449132" cy="1169551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sz="1400" dirty="0" smtClean="0"/>
              <a:t>Возвращается домой.. Мама спрашивает почему опять так поздно.. Анна отвечает что опять </a:t>
            </a:r>
            <a:r>
              <a:rPr lang="ru-RU" sz="1400" dirty="0" err="1" smtClean="0"/>
              <a:t>допы</a:t>
            </a:r>
            <a:r>
              <a:rPr lang="ru-RU" sz="1400" dirty="0" smtClean="0"/>
              <a:t> по физике,, опять </a:t>
            </a:r>
            <a:r>
              <a:rPr lang="ru-RU" sz="1400" smtClean="0"/>
              <a:t>учительница задержала.. 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04099" y="3685801"/>
            <a:ext cx="2397615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308413" y="3049518"/>
            <a:ext cx="1417439" cy="369332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0">
                <a:srgbClr val="92D050"/>
              </a:gs>
              <a:gs pos="100000">
                <a:srgbClr val="00B0F0"/>
              </a:gs>
            </a:gsLst>
            <a:lin ang="16200000" scaled="1"/>
            <a:tileRect/>
          </a:gradFill>
        </p:spPr>
        <p:txBody>
          <a:bodyPr wrap="none" rtlCol="0">
            <a:spAutoFit/>
          </a:bodyPr>
          <a:lstStyle/>
          <a:p>
            <a:r>
              <a:rPr lang="ru-RU" dirty="0" smtClean="0"/>
              <a:t>Среда 13..09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243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0283" y="326498"/>
            <a:ext cx="2217308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294843" y="326498"/>
            <a:ext cx="2474889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56984" y="326558"/>
            <a:ext cx="2449132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176194" y="326558"/>
            <a:ext cx="2397615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1014" y="3679658"/>
            <a:ext cx="2217308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305574" y="3679659"/>
            <a:ext cx="2474889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267715" y="3685801"/>
            <a:ext cx="2449132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04099" y="3685801"/>
            <a:ext cx="2397615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8641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90283" y="326498"/>
            <a:ext cx="2217308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294843" y="326498"/>
            <a:ext cx="2474889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6256984" y="326558"/>
            <a:ext cx="2449132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176194" y="326558"/>
            <a:ext cx="2397615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1014" y="3679658"/>
            <a:ext cx="2217308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305574" y="3679659"/>
            <a:ext cx="2474889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267715" y="3685801"/>
            <a:ext cx="2449132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204099" y="3685801"/>
            <a:ext cx="2397615" cy="307777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7030A0"/>
              </a:gs>
              <a:gs pos="100000">
                <a:srgbClr val="7030A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6484429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366</Words>
  <Application>Microsoft Office PowerPoint</Application>
  <PresentationFormat>Широкоэкранный</PresentationFormat>
  <Paragraphs>31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Marron</dc:creator>
  <cp:lastModifiedBy>Marron</cp:lastModifiedBy>
  <cp:revision>28</cp:revision>
  <dcterms:created xsi:type="dcterms:W3CDTF">2023-12-29T13:41:10Z</dcterms:created>
  <dcterms:modified xsi:type="dcterms:W3CDTF">2025-01-05T19:47:02Z</dcterms:modified>
</cp:coreProperties>
</file>