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7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0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6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21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8CF37-2028-47F0-BC48-826444283FB1}" type="datetimeFigureOut">
              <a:rPr lang="ru-RU" smtClean="0"/>
              <a:t>10.01.2024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283" y="326498"/>
            <a:ext cx="2217308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/>
              <a:t>Полина сидит под утро за столом и делает домашку за одноклассников и одноклассниц</a:t>
            </a:r>
          </a:p>
          <a:p>
            <a:r>
              <a:rPr lang="ru-RU" sz="1400"/>
              <a:t>Утром в школе Андрей ругает её за это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94843" y="326498"/>
            <a:ext cx="2474889" cy="95410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/>
              <a:t>Подготовка к концерту</a:t>
            </a:r>
          </a:p>
          <a:p>
            <a:r>
              <a:rPr lang="ru-RU" sz="1400"/>
              <a:t>Анна с Полиной должны петь покуплетно Крылатые качели </a:t>
            </a:r>
          </a:p>
          <a:p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56984" y="326558"/>
            <a:ext cx="2449132" cy="181588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Между делом Полина говорит что не любит советское кино,, и вообще всё советское</a:t>
            </a:r>
          </a:p>
          <a:p>
            <a:r>
              <a:rPr lang="ru-RU" sz="1400" dirty="0"/>
              <a:t>Анна со скепсисом посмотрит и зачитает что-то типа того что было в той песне с </a:t>
            </a:r>
            <a:r>
              <a:rPr lang="ru-RU" sz="1400" dirty="0" err="1"/>
              <a:t>Тэмом</a:t>
            </a:r>
            <a:endParaRPr lang="ru-RU" sz="1400" dirty="0"/>
          </a:p>
          <a:p>
            <a:r>
              <a:rPr lang="ru-RU" sz="1400" dirty="0"/>
              <a:t>Полина немного проникается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6194" y="326558"/>
            <a:ext cx="2397615" cy="203132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Анна достаёт электрогитару</a:t>
            </a:r>
          </a:p>
          <a:p>
            <a:r>
              <a:rPr lang="ru-RU" sz="1400" dirty="0"/>
              <a:t>Илья включает музыкальное сопровождение под </a:t>
            </a:r>
            <a:r>
              <a:rPr lang="ru-RU" sz="1400" dirty="0" smtClean="0"/>
              <a:t>Крылатые качели</a:t>
            </a:r>
            <a:endParaRPr lang="ru-RU" sz="1400" dirty="0"/>
          </a:p>
          <a:p>
            <a:r>
              <a:rPr lang="ru-RU" sz="1400" dirty="0"/>
              <a:t>Анна играет и поёт половину,, вторую половину поёт Полина</a:t>
            </a:r>
          </a:p>
          <a:p>
            <a:r>
              <a:rPr lang="ru-RU" sz="1400" dirty="0"/>
              <a:t>Дуэт получается весьма неплохой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014" y="3679658"/>
            <a:ext cx="2217308" cy="203132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ТВ говорит что им нужно самим дома потренироваться</a:t>
            </a:r>
          </a:p>
          <a:p>
            <a:r>
              <a:rPr lang="ru-RU" sz="1400" dirty="0"/>
              <a:t>На неделе и к </a:t>
            </a:r>
            <a:r>
              <a:rPr lang="ru-RU" sz="1400" dirty="0" smtClean="0"/>
              <a:t>следующей субботе быть </a:t>
            </a:r>
            <a:r>
              <a:rPr lang="ru-RU" sz="1400" dirty="0"/>
              <a:t>готовыми</a:t>
            </a:r>
          </a:p>
          <a:p>
            <a:r>
              <a:rPr lang="ru-RU" sz="1400" dirty="0" smtClean="0"/>
              <a:t>Полина и Анна договариваются сделать вид что потренировались</a:t>
            </a:r>
          </a:p>
          <a:p>
            <a:r>
              <a:rPr lang="ru-RU" sz="1400" dirty="0" smtClean="0"/>
              <a:t>Расходятся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5574" y="3679659"/>
            <a:ext cx="2474889" cy="160043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Полина возвращается в кабинет к Андрею и Владимиру</a:t>
            </a:r>
          </a:p>
          <a:p>
            <a:r>
              <a:rPr lang="ru-RU" sz="1400" dirty="0" smtClean="0"/>
              <a:t>Отсиживают оставшиеся уроки</a:t>
            </a:r>
          </a:p>
          <a:p>
            <a:r>
              <a:rPr lang="ru-RU" sz="1400" dirty="0" smtClean="0"/>
              <a:t>После школы выходят и вместе идут к Полине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67715" y="3685801"/>
            <a:ext cx="2449132" cy="116955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Обсуждают что мама Полины всё равно не появится дома</a:t>
            </a:r>
          </a:p>
          <a:p>
            <a:r>
              <a:rPr lang="ru-RU" sz="1400" dirty="0" smtClean="0"/>
              <a:t>Однако Полина всё равно готовит ужин и на маму,, на всякий случай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4099" y="3685801"/>
            <a:ext cx="2397615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Владимир и Полина играют в </a:t>
            </a:r>
            <a:r>
              <a:rPr lang="ru-RU" sz="1400" dirty="0" err="1" smtClean="0"/>
              <a:t>Мортал</a:t>
            </a:r>
            <a:r>
              <a:rPr lang="ru-RU" sz="1400" dirty="0" smtClean="0"/>
              <a:t> Комбат до вечера,, Андрей в это время читает Ревизора </a:t>
            </a:r>
          </a:p>
          <a:p>
            <a:r>
              <a:rPr lang="ru-RU" sz="1400" dirty="0" smtClean="0"/>
              <a:t>Ложатся спать на одну кровать втроём</a:t>
            </a:r>
            <a:endParaRPr lang="ru-RU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1455313" y="2678806"/>
            <a:ext cx="1011815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0">
                <a:srgbClr val="92D050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ru-RU" dirty="0" smtClean="0"/>
              <a:t>Пятница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8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246221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Анна просыпается от того,, что её отец зажимает ей нос.. Отец смеётся и Анна вскакивает и вскрикивает.. Молча и обидчиво собирает вещи,, игнорирует просьбу мамы позавтракать.. Косится на стоящую на кухне бутылку с настойкой но проходит мимо..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На уроке литературы выясняется,, что ТВ знает,, что девочки не занимались,, ей рассказала Полина.. Анна бесится,, но идёт к Полине договариваться на четверг..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08413" y="3049518"/>
            <a:ext cx="78104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0">
                <a:srgbClr val="92D050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ru-RU" dirty="0" smtClean="0"/>
              <a:t>Среда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4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8641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48442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251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Marron</dc:creator>
  <cp:lastModifiedBy>Marron</cp:lastModifiedBy>
  <cp:revision>16</cp:revision>
  <dcterms:created xsi:type="dcterms:W3CDTF">2023-12-29T13:41:10Z</dcterms:created>
  <dcterms:modified xsi:type="dcterms:W3CDTF">2024-01-10T09:55:05Z</dcterms:modified>
</cp:coreProperties>
</file>