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0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42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53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0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01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6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79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7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0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8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07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F7CC-2F1C-4D95-A3D9-FC8029975D72}" type="datetimeFigureOut">
              <a:rPr lang="ko-KR" altLang="en-US" smtClean="0"/>
              <a:t>2019-12-06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F710E-5C59-467F-9D39-2468E8E127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8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656" y="1417320"/>
            <a:ext cx="8650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smtClean="0"/>
              <a:t>	</a:t>
            </a:r>
            <a:r>
              <a:rPr lang="ko-KR" altLang="en-US" sz="5000" b="1" dirty="0" smtClean="0"/>
              <a:t>소켓 </a:t>
            </a:r>
            <a:r>
              <a:rPr lang="ko-KR" altLang="en-US" sz="5000" b="1" dirty="0" err="1" smtClean="0"/>
              <a:t>멀티챗</a:t>
            </a:r>
            <a:endParaRPr lang="en-US" altLang="ko-KR" sz="5000" b="1" dirty="0" smtClean="0"/>
          </a:p>
          <a:p>
            <a:r>
              <a:rPr lang="en-US" altLang="ko-KR" sz="5000" b="1" dirty="0" smtClean="0"/>
              <a:t>(Socket </a:t>
            </a:r>
            <a:r>
              <a:rPr lang="en-US" altLang="ko-KR" sz="5000" b="1" dirty="0" err="1" smtClean="0"/>
              <a:t>Multichat</a:t>
            </a:r>
            <a:r>
              <a:rPr lang="en-US" altLang="ko-KR" sz="5000" b="1" dirty="0" smtClean="0"/>
              <a:t>)</a:t>
            </a:r>
            <a:endParaRPr lang="ko-KR" altLang="en-US" sz="5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51960" y="3602736"/>
            <a:ext cx="4544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183818 </a:t>
            </a:r>
            <a:r>
              <a:rPr lang="ko-KR" altLang="en-US" sz="3000" b="1" dirty="0" err="1" smtClean="0"/>
              <a:t>이도건</a:t>
            </a:r>
            <a:endParaRPr lang="ko-KR" altLang="en-US" sz="3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69848" y="5586984"/>
            <a:ext cx="966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리눅스에서 윈도우로 옮기니 </a:t>
            </a:r>
            <a:r>
              <a:rPr lang="ko-KR" altLang="en-US" b="1" dirty="0"/>
              <a:t>한글 깨짐 현상</a:t>
            </a:r>
            <a:r>
              <a:rPr lang="ko-KR" altLang="en-US" dirty="0"/>
              <a:t>이 있어 일단 </a:t>
            </a:r>
            <a:r>
              <a:rPr lang="ko-KR" altLang="en-US" dirty="0" err="1"/>
              <a:t>코드원본을</a:t>
            </a:r>
            <a:r>
              <a:rPr lang="ko-KR" altLang="en-US" dirty="0"/>
              <a:t> 한글에도 맨 마지막에 집어넣었습니다</a:t>
            </a:r>
            <a:r>
              <a:rPr lang="en-US" altLang="ko-KR" dirty="0"/>
              <a:t>. </a:t>
            </a:r>
            <a:r>
              <a:rPr lang="ko-KR" altLang="en-US" dirty="0"/>
              <a:t>추가로 </a:t>
            </a:r>
            <a:r>
              <a:rPr lang="en-US" altLang="ko-KR" dirty="0"/>
              <a:t>txt</a:t>
            </a:r>
            <a:r>
              <a:rPr lang="ko-KR" altLang="en-US" dirty="0"/>
              <a:t>파일로는 한글이 깨지지 않아 </a:t>
            </a:r>
            <a:r>
              <a:rPr lang="en-US" altLang="ko-KR" dirty="0"/>
              <a:t>txt</a:t>
            </a:r>
            <a:r>
              <a:rPr lang="ko-KR" altLang="en-US" dirty="0"/>
              <a:t>파일도 집어넣었습니다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91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69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동작 과정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37" y="1285506"/>
            <a:ext cx="9167654" cy="4458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064" y="5925312"/>
            <a:ext cx="929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Quit</a:t>
            </a:r>
            <a:r>
              <a:rPr lang="ko-KR" altLang="en-US" dirty="0" smtClean="0"/>
              <a:t>을 치면 연결이 정상 종료되는 모습을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646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69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동작 과정</a:t>
            </a:r>
            <a:endParaRPr lang="ko-KR" altLang="en-US" sz="4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5" y="1285506"/>
            <a:ext cx="8914297" cy="47580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4672" y="6205728"/>
            <a:ext cx="8936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9. </a:t>
            </a:r>
            <a:r>
              <a:rPr lang="ko-KR" altLang="en-US" dirty="0" smtClean="0"/>
              <a:t>클라이언트가 접속을 끊은 후에 다시 접속해도 통신이 되는 모습을 볼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위의 </a:t>
            </a:r>
            <a:r>
              <a:rPr lang="ko-KR" altLang="en-US" dirty="0" err="1" smtClean="0"/>
              <a:t>코드랑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다른이유는</a:t>
            </a:r>
            <a:r>
              <a:rPr lang="ko-KR" altLang="en-US" dirty="0" smtClean="0"/>
              <a:t> 하다가</a:t>
            </a:r>
            <a:r>
              <a:rPr lang="en-US" altLang="ko-KR" dirty="0"/>
              <a:t> </a:t>
            </a:r>
            <a:r>
              <a:rPr lang="ko-KR" altLang="en-US" dirty="0" smtClean="0"/>
              <a:t>노트북 배터리가 나가 다시 </a:t>
            </a:r>
            <a:r>
              <a:rPr lang="ko-KR" altLang="en-US" dirty="0" err="1" smtClean="0"/>
              <a:t>동작시킨</a:t>
            </a:r>
            <a:r>
              <a:rPr lang="ko-KR" altLang="en-US" dirty="0" smtClean="0"/>
              <a:t> 모습이다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941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69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4. </a:t>
            </a:r>
            <a:r>
              <a:rPr lang="ko-KR" altLang="en-US" sz="4000" b="1" dirty="0" smtClean="0"/>
              <a:t>코드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2" y="2544854"/>
            <a:ext cx="6779225" cy="32125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3732" y="1285506"/>
            <a:ext cx="482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주석이 깨져서 만든 목차이다</a:t>
            </a:r>
            <a:r>
              <a:rPr lang="en-US" altLang="ko-KR" b="1" dirty="0" smtClean="0"/>
              <a:t>. </a:t>
            </a:r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13732" y="2023872"/>
            <a:ext cx="5535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Socket_server.c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825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69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4. </a:t>
            </a:r>
            <a:r>
              <a:rPr lang="ko-KR" altLang="en-US" sz="4000" b="1" dirty="0" smtClean="0"/>
              <a:t>코드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1133856"/>
            <a:ext cx="5580888" cy="26706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" y="3804554"/>
            <a:ext cx="5580888" cy="266344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80" y="1133856"/>
            <a:ext cx="5629234" cy="26706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081" y="3804555"/>
            <a:ext cx="5629234" cy="14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82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69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4. </a:t>
            </a:r>
            <a:r>
              <a:rPr lang="ko-KR" altLang="en-US" sz="4000" b="1" dirty="0" smtClean="0"/>
              <a:t>코드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7" y="1133856"/>
            <a:ext cx="5361373" cy="2558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6" y="3692216"/>
            <a:ext cx="5361373" cy="25449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2147" y="2986060"/>
            <a:ext cx="5754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/>
              <a:t>Client</a:t>
            </a: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5" y="6237127"/>
            <a:ext cx="5361374" cy="57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1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92608" y="164592"/>
            <a:ext cx="201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8448" y="1560576"/>
            <a:ext cx="671779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000" b="1" dirty="0" smtClean="0"/>
              <a:t>동작 과정 </a:t>
            </a:r>
            <a:endParaRPr lang="en-US" altLang="ko-KR" sz="4000" b="1" dirty="0" smtClean="0"/>
          </a:p>
          <a:p>
            <a:pPr marL="342900" indent="-342900">
              <a:buAutoNum type="arabicPeriod"/>
            </a:pPr>
            <a:endParaRPr lang="en-US" altLang="ko-KR" sz="4000" b="1" dirty="0" smtClean="0"/>
          </a:p>
          <a:p>
            <a:pPr marL="342900" indent="-342900">
              <a:buAutoNum type="arabicPeriod"/>
            </a:pPr>
            <a:r>
              <a:rPr lang="ko-KR" altLang="en-US" sz="4000" b="1" dirty="0" smtClean="0"/>
              <a:t>함수</a:t>
            </a:r>
            <a:endParaRPr lang="en-US" altLang="ko-KR" sz="4000" b="1" dirty="0" smtClean="0"/>
          </a:p>
          <a:p>
            <a:pPr marL="342900" indent="-342900">
              <a:buAutoNum type="arabicPeriod"/>
            </a:pPr>
            <a:endParaRPr lang="en-US" altLang="ko-KR" sz="4000" b="1" dirty="0" smtClean="0"/>
          </a:p>
          <a:p>
            <a:pPr marL="342900" indent="-342900">
              <a:buAutoNum type="arabicPeriod"/>
            </a:pPr>
            <a:r>
              <a:rPr lang="ko-KR" altLang="en-US" sz="4000" b="1" dirty="0" smtClean="0"/>
              <a:t>동작 방식</a:t>
            </a:r>
            <a:endParaRPr lang="en-US" altLang="ko-KR" sz="4000" b="1" dirty="0" smtClean="0"/>
          </a:p>
          <a:p>
            <a:pPr marL="342900" indent="-342900">
              <a:buAutoNum type="arabicPeriod"/>
            </a:pPr>
            <a:endParaRPr lang="en-US" altLang="ko-KR" sz="4000" b="1" dirty="0" smtClean="0"/>
          </a:p>
          <a:p>
            <a:pPr marL="342900" indent="-342900">
              <a:buAutoNum type="arabicPeriod"/>
            </a:pPr>
            <a:r>
              <a:rPr lang="ko-KR" altLang="en-US" sz="4000" b="1" dirty="0" smtClean="0"/>
              <a:t>코드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53574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1168" y="182880"/>
            <a:ext cx="3712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1. </a:t>
            </a:r>
            <a:r>
              <a:rPr lang="ko-KR" altLang="en-US" sz="4000" b="1" dirty="0" smtClean="0"/>
              <a:t>동작 방식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21208" y="1472184"/>
            <a:ext cx="10680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서버 소켓에 클라이언트가 접속 요청이 오면 패스워드 체크를 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맞으면 서버에 있는 </a:t>
            </a:r>
            <a:r>
              <a:rPr lang="ko-KR" altLang="en-US" dirty="0" err="1" smtClean="0"/>
              <a:t>쓰레드에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    할당을 해준다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틀리면 바로 접속을 끊어버린다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-  </a:t>
            </a:r>
            <a:r>
              <a:rPr lang="ko-KR" altLang="en-US" dirty="0" smtClean="0"/>
              <a:t>또한 연결되어 있다가 클라이언트가 </a:t>
            </a:r>
            <a:r>
              <a:rPr lang="en-US" altLang="ko-KR" dirty="0" smtClean="0"/>
              <a:t>quit</a:t>
            </a:r>
            <a:r>
              <a:rPr lang="ko-KR" altLang="en-US" dirty="0" smtClean="0"/>
              <a:t>를 입력하면 접속이 끊어진다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331720" y="3525584"/>
            <a:ext cx="199339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thread1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5541264" y="4485704"/>
            <a:ext cx="199339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 smtClean="0"/>
              <a:t>Password </a:t>
            </a:r>
            <a:r>
              <a:rPr lang="ko-KR" altLang="en-US" sz="2100" dirty="0" smtClean="0"/>
              <a:t>확인</a:t>
            </a:r>
            <a:endParaRPr lang="ko-KR" altLang="en-US" sz="2100" dirty="0"/>
          </a:p>
        </p:txBody>
      </p:sp>
      <p:sp>
        <p:nvSpPr>
          <p:cNvPr id="11" name="직사각형 10"/>
          <p:cNvSpPr/>
          <p:nvPr/>
        </p:nvSpPr>
        <p:spPr>
          <a:xfrm>
            <a:off x="8732520" y="3525584"/>
            <a:ext cx="199339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Client1</a:t>
            </a:r>
            <a:endParaRPr lang="ko-KR" altLang="en-US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2331720" y="4457320"/>
            <a:ext cx="199339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thread2</a:t>
            </a:r>
            <a:endParaRPr lang="ko-KR" altLang="en-US" sz="2500" dirty="0"/>
          </a:p>
        </p:txBody>
      </p:sp>
      <p:sp>
        <p:nvSpPr>
          <p:cNvPr id="13" name="직사각형 12"/>
          <p:cNvSpPr/>
          <p:nvPr/>
        </p:nvSpPr>
        <p:spPr>
          <a:xfrm>
            <a:off x="2331720" y="5389056"/>
            <a:ext cx="199339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thread3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8732520" y="4485704"/>
            <a:ext cx="199339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Client2</a:t>
            </a:r>
            <a:endParaRPr lang="ko-KR" altLang="en-US" sz="2500" dirty="0"/>
          </a:p>
        </p:txBody>
      </p:sp>
      <p:sp>
        <p:nvSpPr>
          <p:cNvPr id="15" name="직사각형 14"/>
          <p:cNvSpPr/>
          <p:nvPr/>
        </p:nvSpPr>
        <p:spPr>
          <a:xfrm>
            <a:off x="8732520" y="5445824"/>
            <a:ext cx="1993392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/>
              <a:t>Client3</a:t>
            </a:r>
            <a:endParaRPr lang="ko-KR" altLang="en-US" sz="2500" dirty="0"/>
          </a:p>
        </p:txBody>
      </p:sp>
      <p:cxnSp>
        <p:nvCxnSpPr>
          <p:cNvPr id="17" name="직선 화살표 연결선 16"/>
          <p:cNvCxnSpPr>
            <a:stCxn id="11" idx="1"/>
            <a:endCxn id="10" idx="3"/>
          </p:cNvCxnSpPr>
          <p:nvPr/>
        </p:nvCxnSpPr>
        <p:spPr>
          <a:xfrm flipH="1">
            <a:off x="7534656" y="3781616"/>
            <a:ext cx="1197864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658100" y="3718509"/>
            <a:ext cx="9509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 smtClean="0"/>
              <a:t>접속요청</a:t>
            </a:r>
            <a:endParaRPr lang="ko-KR" altLang="en-US" sz="1300" dirty="0"/>
          </a:p>
        </p:txBody>
      </p:sp>
      <p:cxnSp>
        <p:nvCxnSpPr>
          <p:cNvPr id="20" name="직선 화살표 연결선 19"/>
          <p:cNvCxnSpPr>
            <a:stCxn id="10" idx="1"/>
            <a:endCxn id="5" idx="3"/>
          </p:cNvCxnSpPr>
          <p:nvPr/>
        </p:nvCxnSpPr>
        <p:spPr>
          <a:xfrm flipH="1" flipV="1">
            <a:off x="4325112" y="3781616"/>
            <a:ext cx="1216152" cy="96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1"/>
            <a:endCxn id="10" idx="3"/>
          </p:cNvCxnSpPr>
          <p:nvPr/>
        </p:nvCxnSpPr>
        <p:spPr>
          <a:xfrm flipH="1">
            <a:off x="7534656" y="4741736"/>
            <a:ext cx="11978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7534656" y="4865179"/>
            <a:ext cx="1197864" cy="1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757561" y="4436203"/>
            <a:ext cx="85151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err="1"/>
              <a:t>접속요청</a:t>
            </a:r>
            <a:endParaRPr lang="ko-KR" altLang="en-US" sz="1300" dirty="0"/>
          </a:p>
        </p:txBody>
      </p:sp>
      <p:sp>
        <p:nvSpPr>
          <p:cNvPr id="28" name="직사각형 27"/>
          <p:cNvSpPr/>
          <p:nvPr/>
        </p:nvSpPr>
        <p:spPr>
          <a:xfrm>
            <a:off x="7494951" y="4898086"/>
            <a:ext cx="12772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Password </a:t>
            </a:r>
            <a:r>
              <a:rPr lang="ko-KR" altLang="en-US" sz="1300" dirty="0" smtClean="0"/>
              <a:t>다름</a:t>
            </a:r>
            <a:endParaRPr lang="ko-KR" altLang="en-US" sz="1300" dirty="0"/>
          </a:p>
        </p:txBody>
      </p:sp>
      <p:cxnSp>
        <p:nvCxnSpPr>
          <p:cNvPr id="32" name="직선 화살표 연결선 31"/>
          <p:cNvCxnSpPr>
            <a:stCxn id="15" idx="1"/>
          </p:cNvCxnSpPr>
          <p:nvPr/>
        </p:nvCxnSpPr>
        <p:spPr>
          <a:xfrm flipH="1" flipV="1">
            <a:off x="7333488" y="4997768"/>
            <a:ext cx="1399032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0" idx="1"/>
            <a:endCxn id="12" idx="3"/>
          </p:cNvCxnSpPr>
          <p:nvPr/>
        </p:nvCxnSpPr>
        <p:spPr>
          <a:xfrm flipH="1" flipV="1">
            <a:off x="4325112" y="4713352"/>
            <a:ext cx="1216152" cy="28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900857" y="5217444"/>
            <a:ext cx="851515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300" dirty="0" err="1"/>
              <a:t>접속요청</a:t>
            </a:r>
            <a:endParaRPr lang="ko-KR" altLang="en-US" sz="1300" dirty="0"/>
          </a:p>
        </p:txBody>
      </p:sp>
      <p:sp>
        <p:nvSpPr>
          <p:cNvPr id="38" name="직사각형 37"/>
          <p:cNvSpPr/>
          <p:nvPr/>
        </p:nvSpPr>
        <p:spPr>
          <a:xfrm>
            <a:off x="4387435" y="3781616"/>
            <a:ext cx="12772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Password </a:t>
            </a:r>
            <a:r>
              <a:rPr lang="ko-KR" altLang="en-US" sz="1300" dirty="0" smtClean="0"/>
              <a:t>맞음</a:t>
            </a:r>
            <a:endParaRPr lang="ko-KR" altLang="en-US" sz="1300" dirty="0"/>
          </a:p>
        </p:txBody>
      </p:sp>
      <p:sp>
        <p:nvSpPr>
          <p:cNvPr id="39" name="직사각형 38"/>
          <p:cNvSpPr/>
          <p:nvPr/>
        </p:nvSpPr>
        <p:spPr>
          <a:xfrm>
            <a:off x="4363132" y="4705380"/>
            <a:ext cx="127727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00" dirty="0" smtClean="0"/>
              <a:t>Password </a:t>
            </a:r>
            <a:r>
              <a:rPr lang="ko-KR" altLang="en-US" sz="1300" dirty="0" smtClean="0"/>
              <a:t>맞음</a:t>
            </a:r>
            <a:endParaRPr lang="ko-KR" altLang="en-US" sz="1300" dirty="0"/>
          </a:p>
        </p:txBody>
      </p:sp>
      <p:sp>
        <p:nvSpPr>
          <p:cNvPr id="40" name="직사각형 39"/>
          <p:cNvSpPr/>
          <p:nvPr/>
        </p:nvSpPr>
        <p:spPr>
          <a:xfrm>
            <a:off x="192024" y="3513437"/>
            <a:ext cx="1517904" cy="2387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전역변수들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82696" y="6320792"/>
            <a:ext cx="1956816" cy="10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" dirty="0" smtClean="0"/>
              <a:t>3</a:t>
            </a:r>
            <a:endParaRPr lang="ko-KR" altLang="en-US" sz="100" dirty="0"/>
          </a:p>
        </p:txBody>
      </p:sp>
      <p:sp>
        <p:nvSpPr>
          <p:cNvPr id="42" name="TextBox 41"/>
          <p:cNvSpPr txBox="1"/>
          <p:nvPr/>
        </p:nvSpPr>
        <p:spPr>
          <a:xfrm>
            <a:off x="2057400" y="5901120"/>
            <a:ext cx="330098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(</a:t>
            </a:r>
            <a:r>
              <a:rPr lang="ko-KR" altLang="en-US" sz="1300" dirty="0" smtClean="0"/>
              <a:t>클라이언트 접속 요청 시 생성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  <p:cxnSp>
        <p:nvCxnSpPr>
          <p:cNvPr id="44" name="직선 화살표 연결선 43"/>
          <p:cNvCxnSpPr>
            <a:stCxn id="5" idx="1"/>
          </p:cNvCxnSpPr>
          <p:nvPr/>
        </p:nvCxnSpPr>
        <p:spPr>
          <a:xfrm flipH="1">
            <a:off x="1709928" y="3781616"/>
            <a:ext cx="62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2" idx="1"/>
            <a:endCxn id="40" idx="3"/>
          </p:cNvCxnSpPr>
          <p:nvPr/>
        </p:nvCxnSpPr>
        <p:spPr>
          <a:xfrm flipH="1" flipV="1">
            <a:off x="1709928" y="4707279"/>
            <a:ext cx="621792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33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2459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2. </a:t>
            </a:r>
            <a:r>
              <a:rPr lang="ko-KR" altLang="en-US" sz="4000" b="1" dirty="0" smtClean="0"/>
              <a:t>함수</a:t>
            </a:r>
            <a:endParaRPr lang="ko-KR" altLang="en-US" sz="40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20624" y="1481554"/>
            <a:ext cx="37947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err="1" smtClean="0"/>
              <a:t>Socket_server</a:t>
            </a:r>
            <a:endParaRPr lang="ko-KR" altLang="en-US" sz="3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20624" y="2257151"/>
            <a:ext cx="652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void </a:t>
            </a:r>
            <a:r>
              <a:rPr lang="en-US" altLang="ko-KR" b="1" dirty="0" err="1" smtClean="0"/>
              <a:t>setSocket</a:t>
            </a:r>
            <a:r>
              <a:rPr lang="en-US" altLang="ko-KR" b="1" dirty="0" smtClean="0"/>
              <a:t>();</a:t>
            </a:r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서버 소켓 생성하는 부분을 따로 빼놓은 것이다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전역변수에</a:t>
            </a:r>
            <a:r>
              <a:rPr lang="ko-KR" altLang="en-US" dirty="0" smtClean="0"/>
              <a:t> 있는 서버 소켓 초기화 함수이다</a:t>
            </a:r>
            <a:r>
              <a:rPr lang="en-US" altLang="ko-KR" dirty="0" smtClean="0"/>
              <a:t>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30352" y="3380446"/>
            <a:ext cx="630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oid </a:t>
            </a:r>
            <a:r>
              <a:rPr lang="en-US" altLang="ko-KR" b="1" dirty="0" smtClean="0"/>
              <a:t>*</a:t>
            </a:r>
            <a:r>
              <a:rPr lang="en-US" altLang="ko-KR" b="1" dirty="0" err="1" smtClean="0"/>
              <a:t>client_func</a:t>
            </a:r>
            <a:r>
              <a:rPr lang="en-US" altLang="ko-KR" b="1" dirty="0" smtClean="0"/>
              <a:t>(void* </a:t>
            </a:r>
            <a:r>
              <a:rPr lang="en-US" altLang="ko-KR" b="1" dirty="0" err="1" smtClean="0"/>
              <a:t>client_number</a:t>
            </a:r>
            <a:r>
              <a:rPr lang="en-US" altLang="ko-KR" b="1" dirty="0" smtClean="0"/>
              <a:t>);</a:t>
            </a:r>
          </a:p>
          <a:p>
            <a:pPr marL="285750" indent="-285750">
              <a:buFontTx/>
              <a:buChar char="-"/>
            </a:pPr>
            <a:r>
              <a:rPr lang="ko-KR" altLang="en-US" dirty="0" err="1" smtClean="0"/>
              <a:t>쓰레드에</a:t>
            </a:r>
            <a:r>
              <a:rPr lang="ko-KR" altLang="en-US" dirty="0" smtClean="0"/>
              <a:t> 넘겨줄 함수이다</a:t>
            </a:r>
            <a:r>
              <a:rPr lang="en-US" altLang="ko-KR" dirty="0" smtClean="0"/>
              <a:t>. send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recv</a:t>
            </a:r>
            <a:r>
              <a:rPr lang="en-US" altLang="ko-KR" dirty="0" smtClean="0"/>
              <a:t>, 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연결끊는</a:t>
            </a:r>
            <a:r>
              <a:rPr lang="ko-KR" altLang="en-US" dirty="0" smtClean="0"/>
              <a:t> 기능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change_position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0352" y="4742688"/>
            <a:ext cx="536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oid </a:t>
            </a:r>
            <a:r>
              <a:rPr lang="en-US" altLang="ko-KR" b="1" dirty="0" err="1" smtClean="0"/>
              <a:t>change_position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int</a:t>
            </a:r>
            <a:r>
              <a:rPr lang="ko-KR" altLang="en-US" b="1" dirty="0"/>
              <a:t> </a:t>
            </a:r>
            <a:r>
              <a:rPr lang="en-US" altLang="ko-KR" b="1" dirty="0" err="1" smtClean="0"/>
              <a:t>num</a:t>
            </a:r>
            <a:r>
              <a:rPr lang="en-US" altLang="ko-KR" b="1" dirty="0" smtClean="0"/>
              <a:t>);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클라이언트에서 </a:t>
            </a:r>
            <a:r>
              <a:rPr lang="en-US" altLang="ko-KR" dirty="0" smtClean="0"/>
              <a:t>quit</a:t>
            </a:r>
            <a:r>
              <a:rPr lang="ko-KR" altLang="en-US" dirty="0" smtClean="0"/>
              <a:t>을 입력했을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연결종료해주는 함수이다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865" y="2718816"/>
            <a:ext cx="6233135" cy="202387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0352" y="5920264"/>
            <a:ext cx="1066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※ </a:t>
            </a:r>
            <a:r>
              <a:rPr lang="en-US" altLang="ko-KR" b="1" dirty="0" smtClean="0"/>
              <a:t>client_</a:t>
            </a:r>
            <a:r>
              <a:rPr lang="ko-KR" altLang="en-US" b="1" dirty="0" smtClean="0"/>
              <a:t>는 따로 함수를 만들지 않았다</a:t>
            </a:r>
            <a:r>
              <a:rPr lang="en-US" altLang="ko-KR" b="1" dirty="0" smtClean="0"/>
              <a:t>.(</a:t>
            </a:r>
            <a:r>
              <a:rPr lang="ko-KR" altLang="en-US" b="1" dirty="0" err="1" smtClean="0"/>
              <a:t>메인에서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fork()</a:t>
            </a:r>
            <a:r>
              <a:rPr lang="ko-KR" altLang="en-US" b="1" dirty="0" smtClean="0"/>
              <a:t>로 </a:t>
            </a:r>
            <a:r>
              <a:rPr lang="en-US" altLang="ko-KR" b="1" dirty="0" smtClean="0"/>
              <a:t>send</a:t>
            </a:r>
            <a:r>
              <a:rPr lang="ko-KR" altLang="en-US" b="1" dirty="0" smtClean="0"/>
              <a:t>와 </a:t>
            </a:r>
            <a:r>
              <a:rPr lang="en-US" altLang="ko-KR" b="1" dirty="0" err="1" smtClean="0"/>
              <a:t>recv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기능만 나누었다</a:t>
            </a:r>
            <a:r>
              <a:rPr lang="en-US" altLang="ko-KR" b="1" dirty="0" smtClean="0"/>
              <a:t>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965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130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동작 과정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5" y="1497079"/>
            <a:ext cx="6144482" cy="695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0495" y="2292096"/>
            <a:ext cx="5986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socket_serve</a:t>
            </a:r>
            <a:r>
              <a:rPr lang="ko-KR" altLang="en-US" dirty="0" smtClean="0"/>
              <a:t>를 컴파일한다</a:t>
            </a:r>
            <a:r>
              <a:rPr lang="en-US" altLang="ko-KR" dirty="0" smtClean="0"/>
              <a:t>. –</a:t>
            </a:r>
            <a:r>
              <a:rPr lang="en-US" altLang="ko-KR" dirty="0" err="1" smtClean="0"/>
              <a:t>lpthread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옵션은 </a:t>
            </a:r>
            <a:r>
              <a:rPr lang="en-US" altLang="ko-KR" dirty="0" err="1" smtClean="0"/>
              <a:t>pthread.h</a:t>
            </a:r>
            <a:r>
              <a:rPr lang="ko-KR" altLang="en-US" dirty="0" smtClean="0"/>
              <a:t>을 사용하기 위해 </a:t>
            </a:r>
            <a:r>
              <a:rPr lang="en-US" altLang="ko-KR" dirty="0" err="1" smtClean="0"/>
              <a:t>pthread</a:t>
            </a:r>
            <a:r>
              <a:rPr lang="ko-KR" altLang="en-US" dirty="0" smtClean="0"/>
              <a:t>를 사용한다고 알려주는 옵션이다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5" y="3215426"/>
            <a:ext cx="5029902" cy="762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0495" y="4120040"/>
            <a:ext cx="655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나머지 </a:t>
            </a:r>
            <a:r>
              <a:rPr lang="en-US" altLang="ko-KR" dirty="0" err="1" smtClean="0"/>
              <a:t>socket_client</a:t>
            </a:r>
            <a:r>
              <a:rPr lang="ko-KR" altLang="en-US" dirty="0" smtClean="0"/>
              <a:t>들을 컴파일해준다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95" y="4546501"/>
            <a:ext cx="3772227" cy="7087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0495" y="5498592"/>
            <a:ext cx="6284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서버파일에서 </a:t>
            </a:r>
            <a:r>
              <a:rPr lang="ko-KR" altLang="en-US" dirty="0" err="1" smtClean="0"/>
              <a:t>포트번호와</a:t>
            </a:r>
            <a:r>
              <a:rPr lang="ko-KR" altLang="en-US" dirty="0" smtClean="0"/>
              <a:t> 비밀번호를 </a:t>
            </a:r>
            <a:r>
              <a:rPr lang="ko-KR" altLang="en-US" dirty="0" err="1" smtClean="0"/>
              <a:t>지정해줌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36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4696" y="179894"/>
            <a:ext cx="367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동작 과정</a:t>
            </a:r>
            <a:endParaRPr lang="ko-KR" altLang="en-US" sz="40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1" y="1424840"/>
            <a:ext cx="5539185" cy="26765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5311" y="4207692"/>
            <a:ext cx="829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클라이언트에서 자신의 </a:t>
            </a:r>
            <a:r>
              <a:rPr lang="en-US" altLang="ko-KR" dirty="0" smtClean="0"/>
              <a:t>IP, PORT, PASSWORD</a:t>
            </a:r>
            <a:r>
              <a:rPr lang="ko-KR" altLang="en-US" dirty="0" smtClean="0"/>
              <a:t>를  </a:t>
            </a:r>
            <a:r>
              <a:rPr lang="ko-KR" altLang="en-US" dirty="0" err="1" smtClean="0"/>
              <a:t>인자값으로</a:t>
            </a:r>
            <a:r>
              <a:rPr lang="ko-KR" altLang="en-US" dirty="0" smtClean="0"/>
              <a:t>  넘겨준다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531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630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동작 과정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26" y="1389888"/>
            <a:ext cx="5083146" cy="27838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34" y="1442697"/>
            <a:ext cx="5943206" cy="40189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7716" y="5770531"/>
            <a:ext cx="9582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소켓과 클라이언트가 통신이 되는걸 볼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이대로 다른 클라이언트 파일들도 접속을 시도해 되는 모습을 볼 수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72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678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동작 과정</a:t>
            </a:r>
            <a:endParaRPr lang="ko-KR" altLang="en-US" sz="40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1" y="1409525"/>
            <a:ext cx="9022862" cy="4038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5360" y="5791200"/>
            <a:ext cx="666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sc1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sc2</a:t>
            </a:r>
            <a:r>
              <a:rPr lang="ko-KR" altLang="en-US" dirty="0" smtClean="0"/>
              <a:t>에서 통신이 되고 있는 모습을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11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033272"/>
            <a:ext cx="12192000" cy="100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83464" y="173736"/>
            <a:ext cx="3691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3. </a:t>
            </a:r>
            <a:r>
              <a:rPr lang="ko-KR" altLang="en-US" sz="4000" b="1" dirty="0" smtClean="0"/>
              <a:t>동작 과정</a:t>
            </a:r>
            <a:endParaRPr lang="ko-KR" altLang="en-US" sz="4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49" y="1285506"/>
            <a:ext cx="9441998" cy="45419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7449" y="6144768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세번째 클라이언트도 잘 접속이 되는 모습을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63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359</Words>
  <Application>Microsoft Office PowerPoint</Application>
  <PresentationFormat>와이드스크린</PresentationFormat>
  <Paragraphs>68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</dc:creator>
  <cp:lastModifiedBy>Gun</cp:lastModifiedBy>
  <cp:revision>6</cp:revision>
  <dcterms:created xsi:type="dcterms:W3CDTF">2019-12-06T08:07:34Z</dcterms:created>
  <dcterms:modified xsi:type="dcterms:W3CDTF">2019-12-06T08:56:58Z</dcterms:modified>
</cp:coreProperties>
</file>