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4" autoAdjust="0"/>
    <p:restoredTop sz="93333" autoAdjust="0"/>
  </p:normalViewPr>
  <p:slideViewPr>
    <p:cSldViewPr snapToGrid="0">
      <p:cViewPr>
        <p:scale>
          <a:sx n="50" d="100"/>
          <a:sy n="50" d="100"/>
        </p:scale>
        <p:origin x="4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Cost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Examples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1-446A-BB05-378FF2E7D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Examples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01-446A-BB05-378FF2E7D7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Examples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01-446A-BB05-378FF2E7D7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463712"/>
        <c:axId val="663464696"/>
      </c:barChart>
      <c:catAx>
        <c:axId val="663463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3464696"/>
        <c:crosses val="autoZero"/>
        <c:auto val="1"/>
        <c:lblAlgn val="ctr"/>
        <c:lblOffset val="100"/>
        <c:noMultiLvlLbl val="0"/>
      </c:catAx>
      <c:valAx>
        <c:axId val="66346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Dollars</a:t>
                </a:r>
                <a:r>
                  <a:rPr lang="en-US" altLang="zh-CN" baseline="0" dirty="0" smtClean="0"/>
                  <a:t> Canadian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346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DB732-CFFA-4729-AF92-99C2FE6FEE1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76E49A-5430-472D-B00F-FEBF0580399E}">
      <dgm:prSet phldrT="[文本]"/>
      <dgm:spPr/>
      <dgm:t>
        <a:bodyPr/>
        <a:lstStyle/>
        <a:p>
          <a:r>
            <a:rPr lang="en-US" altLang="zh-CN" dirty="0" smtClean="0"/>
            <a:t>Process 1</a:t>
          </a:r>
          <a:endParaRPr lang="zh-CN" altLang="en-US" dirty="0"/>
        </a:p>
      </dgm:t>
    </dgm:pt>
    <dgm:pt modelId="{15570246-1DBB-4076-9E4E-0FC96FBDE52D}" type="parTrans" cxnId="{F800C161-56FF-4DA5-B69E-D01BD843FCEE}">
      <dgm:prSet/>
      <dgm:spPr/>
      <dgm:t>
        <a:bodyPr/>
        <a:lstStyle/>
        <a:p>
          <a:endParaRPr lang="zh-CN" altLang="en-US"/>
        </a:p>
      </dgm:t>
    </dgm:pt>
    <dgm:pt modelId="{F10D3CF0-39D5-4D41-B51B-5F7862A7868A}" type="sibTrans" cxnId="{F800C161-56FF-4DA5-B69E-D01BD843FCEE}">
      <dgm:prSet/>
      <dgm:spPr/>
      <dgm:t>
        <a:bodyPr/>
        <a:lstStyle/>
        <a:p>
          <a:endParaRPr lang="zh-CN" altLang="en-US"/>
        </a:p>
      </dgm:t>
    </dgm:pt>
    <dgm:pt modelId="{7056FAEC-E218-4A7E-A2EB-17F99A9DD0B3}">
      <dgm:prSet phldrT="[文本]"/>
      <dgm:spPr/>
      <dgm:t>
        <a:bodyPr/>
        <a:lstStyle/>
        <a:p>
          <a:r>
            <a:rPr lang="en-US" altLang="zh-CN" dirty="0" smtClean="0"/>
            <a:t>Step 1</a:t>
          </a:r>
          <a:endParaRPr lang="zh-CN" altLang="en-US" dirty="0"/>
        </a:p>
      </dgm:t>
    </dgm:pt>
    <dgm:pt modelId="{FB0E32A7-640A-4957-AC3F-CA0AE544D07B}" type="parTrans" cxnId="{8EF38CAA-4917-41C1-9B5C-3634BF686FD7}">
      <dgm:prSet/>
      <dgm:spPr/>
      <dgm:t>
        <a:bodyPr/>
        <a:lstStyle/>
        <a:p>
          <a:endParaRPr lang="zh-CN" altLang="en-US"/>
        </a:p>
      </dgm:t>
    </dgm:pt>
    <dgm:pt modelId="{FC211719-20B7-4FAF-A4B3-E6D88B68BF54}" type="sibTrans" cxnId="{8EF38CAA-4917-41C1-9B5C-3634BF686FD7}">
      <dgm:prSet/>
      <dgm:spPr/>
      <dgm:t>
        <a:bodyPr/>
        <a:lstStyle/>
        <a:p>
          <a:endParaRPr lang="zh-CN" altLang="en-US"/>
        </a:p>
      </dgm:t>
    </dgm:pt>
    <dgm:pt modelId="{25517127-EC09-4600-8670-6CAD8C9C739E}">
      <dgm:prSet phldrT="[文本]"/>
      <dgm:spPr/>
      <dgm:t>
        <a:bodyPr/>
        <a:lstStyle/>
        <a:p>
          <a:r>
            <a:rPr lang="en-US" altLang="zh-CN" dirty="0" smtClean="0"/>
            <a:t>Step 2</a:t>
          </a:r>
          <a:endParaRPr lang="zh-CN" altLang="en-US" dirty="0"/>
        </a:p>
      </dgm:t>
    </dgm:pt>
    <dgm:pt modelId="{BFBA1351-3798-4305-8381-04F8EA22E7F1}" type="parTrans" cxnId="{5FC2D393-BFC1-43CB-A008-CF8F1A3D77DE}">
      <dgm:prSet/>
      <dgm:spPr/>
      <dgm:t>
        <a:bodyPr/>
        <a:lstStyle/>
        <a:p>
          <a:endParaRPr lang="zh-CN" altLang="en-US"/>
        </a:p>
      </dgm:t>
    </dgm:pt>
    <dgm:pt modelId="{82CE48F0-56F0-4DDB-A269-D147B6AB1857}" type="sibTrans" cxnId="{5FC2D393-BFC1-43CB-A008-CF8F1A3D77DE}">
      <dgm:prSet/>
      <dgm:spPr/>
      <dgm:t>
        <a:bodyPr/>
        <a:lstStyle/>
        <a:p>
          <a:endParaRPr lang="zh-CN" altLang="en-US"/>
        </a:p>
      </dgm:t>
    </dgm:pt>
    <dgm:pt modelId="{4DA59588-2A03-47A1-8361-3B26FD9FE0BE}">
      <dgm:prSet phldrT="[文本]"/>
      <dgm:spPr/>
      <dgm:t>
        <a:bodyPr/>
        <a:lstStyle/>
        <a:p>
          <a:r>
            <a:rPr lang="en-US" altLang="zh-CN" dirty="0" smtClean="0"/>
            <a:t>Process 2</a:t>
          </a:r>
          <a:endParaRPr lang="zh-CN" altLang="en-US" dirty="0"/>
        </a:p>
      </dgm:t>
    </dgm:pt>
    <dgm:pt modelId="{4AB6BBF9-C18B-4DB5-8CD3-45B550FA781E}" type="parTrans" cxnId="{43CD9CBF-26CE-47E4-BD3D-37D9F8005FA2}">
      <dgm:prSet/>
      <dgm:spPr/>
      <dgm:t>
        <a:bodyPr/>
        <a:lstStyle/>
        <a:p>
          <a:endParaRPr lang="zh-CN" altLang="en-US"/>
        </a:p>
      </dgm:t>
    </dgm:pt>
    <dgm:pt modelId="{CEE41845-C62B-468E-8F7A-B9D45AC074E7}" type="sibTrans" cxnId="{43CD9CBF-26CE-47E4-BD3D-37D9F8005FA2}">
      <dgm:prSet/>
      <dgm:spPr/>
      <dgm:t>
        <a:bodyPr/>
        <a:lstStyle/>
        <a:p>
          <a:endParaRPr lang="zh-CN" altLang="en-US"/>
        </a:p>
      </dgm:t>
    </dgm:pt>
    <dgm:pt modelId="{F88C7452-4179-46D1-A0DC-B7783571DEA0}">
      <dgm:prSet phldrT="[文本]"/>
      <dgm:spPr/>
      <dgm:t>
        <a:bodyPr/>
        <a:lstStyle/>
        <a:p>
          <a:r>
            <a:rPr lang="en-US" altLang="zh-CN" dirty="0" smtClean="0"/>
            <a:t>Step 1</a:t>
          </a:r>
          <a:endParaRPr lang="zh-CN" altLang="en-US" dirty="0"/>
        </a:p>
      </dgm:t>
    </dgm:pt>
    <dgm:pt modelId="{B1EBB7C6-2BBE-49EE-99F1-0CE588835E3E}" type="parTrans" cxnId="{91B98466-493A-479F-875E-332FAB80F845}">
      <dgm:prSet/>
      <dgm:spPr/>
      <dgm:t>
        <a:bodyPr/>
        <a:lstStyle/>
        <a:p>
          <a:endParaRPr lang="zh-CN" altLang="en-US"/>
        </a:p>
      </dgm:t>
    </dgm:pt>
    <dgm:pt modelId="{425C6956-2A82-4A22-8ABA-76C71D1F7C3F}" type="sibTrans" cxnId="{91B98466-493A-479F-875E-332FAB80F845}">
      <dgm:prSet/>
      <dgm:spPr/>
      <dgm:t>
        <a:bodyPr/>
        <a:lstStyle/>
        <a:p>
          <a:endParaRPr lang="zh-CN" altLang="en-US"/>
        </a:p>
      </dgm:t>
    </dgm:pt>
    <dgm:pt modelId="{7F6AEFE7-A7CB-4428-87C1-0085F41E89C1}">
      <dgm:prSet phldrT="[文本]"/>
      <dgm:spPr/>
      <dgm:t>
        <a:bodyPr/>
        <a:lstStyle/>
        <a:p>
          <a:r>
            <a:rPr lang="en-US" altLang="zh-CN" dirty="0" smtClean="0"/>
            <a:t>Process 3</a:t>
          </a:r>
          <a:endParaRPr lang="zh-CN" altLang="en-US" dirty="0"/>
        </a:p>
      </dgm:t>
    </dgm:pt>
    <dgm:pt modelId="{FAECA8C1-D48D-42E5-A68D-882C14719744}" type="parTrans" cxnId="{7C3D5FB1-A8A8-4B13-83B4-72B781CD2566}">
      <dgm:prSet/>
      <dgm:spPr/>
      <dgm:t>
        <a:bodyPr/>
        <a:lstStyle/>
        <a:p>
          <a:endParaRPr lang="zh-CN" altLang="en-US"/>
        </a:p>
      </dgm:t>
    </dgm:pt>
    <dgm:pt modelId="{9709797E-D980-4DB8-B3FE-2E210E38CC8C}" type="sibTrans" cxnId="{7C3D5FB1-A8A8-4B13-83B4-72B781CD2566}">
      <dgm:prSet/>
      <dgm:spPr/>
      <dgm:t>
        <a:bodyPr/>
        <a:lstStyle/>
        <a:p>
          <a:endParaRPr lang="zh-CN" altLang="en-US"/>
        </a:p>
      </dgm:t>
    </dgm:pt>
    <dgm:pt modelId="{1D24DCE6-BA3E-40E1-8F29-D0E52DA10818}">
      <dgm:prSet phldrT="[文本]"/>
      <dgm:spPr/>
      <dgm:t>
        <a:bodyPr/>
        <a:lstStyle/>
        <a:p>
          <a:r>
            <a:rPr lang="en-US" altLang="zh-CN" dirty="0" smtClean="0"/>
            <a:t>Step 1</a:t>
          </a:r>
          <a:endParaRPr lang="zh-CN" altLang="en-US" dirty="0"/>
        </a:p>
      </dgm:t>
    </dgm:pt>
    <dgm:pt modelId="{2F88D38B-CC3E-4721-8B26-92B3AB01862F}" type="parTrans" cxnId="{17190945-4B77-4E61-9387-C638B689585E}">
      <dgm:prSet/>
      <dgm:spPr/>
      <dgm:t>
        <a:bodyPr/>
        <a:lstStyle/>
        <a:p>
          <a:endParaRPr lang="zh-CN" altLang="en-US"/>
        </a:p>
      </dgm:t>
    </dgm:pt>
    <dgm:pt modelId="{6ACB7C40-E7DB-4399-96C0-5B868C970C13}" type="sibTrans" cxnId="{17190945-4B77-4E61-9387-C638B689585E}">
      <dgm:prSet/>
      <dgm:spPr/>
      <dgm:t>
        <a:bodyPr/>
        <a:lstStyle/>
        <a:p>
          <a:endParaRPr lang="zh-CN" altLang="en-US"/>
        </a:p>
      </dgm:t>
    </dgm:pt>
    <dgm:pt modelId="{5A21699A-8987-4895-92D5-1AC53D8D9AEB}">
      <dgm:prSet/>
      <dgm:spPr/>
      <dgm:t>
        <a:bodyPr/>
        <a:lstStyle/>
        <a:p>
          <a:r>
            <a:rPr lang="en-US" altLang="zh-CN" dirty="0" smtClean="0"/>
            <a:t>Step 2</a:t>
          </a:r>
          <a:endParaRPr lang="zh-CN" altLang="en-US" dirty="0"/>
        </a:p>
      </dgm:t>
    </dgm:pt>
    <dgm:pt modelId="{A2B222C0-E1DC-4130-BC8C-A40319C79E86}" type="parTrans" cxnId="{E898949D-9F78-4927-B433-CD6E280105B3}">
      <dgm:prSet/>
      <dgm:spPr/>
      <dgm:t>
        <a:bodyPr/>
        <a:lstStyle/>
        <a:p>
          <a:endParaRPr lang="zh-CN" altLang="en-US"/>
        </a:p>
      </dgm:t>
    </dgm:pt>
    <dgm:pt modelId="{DBBBF0EE-3352-4EA2-8EF1-C237D964DF0A}" type="sibTrans" cxnId="{E898949D-9F78-4927-B433-CD6E280105B3}">
      <dgm:prSet/>
      <dgm:spPr/>
      <dgm:t>
        <a:bodyPr/>
        <a:lstStyle/>
        <a:p>
          <a:endParaRPr lang="zh-CN" altLang="en-US"/>
        </a:p>
      </dgm:t>
    </dgm:pt>
    <dgm:pt modelId="{1C6CB4BF-90EC-4CF1-ADC6-204BB590D203}">
      <dgm:prSet/>
      <dgm:spPr/>
      <dgm:t>
        <a:bodyPr/>
        <a:lstStyle/>
        <a:p>
          <a:r>
            <a:rPr lang="en-US" altLang="zh-CN" dirty="0" smtClean="0"/>
            <a:t>Step 2</a:t>
          </a:r>
          <a:endParaRPr lang="zh-CN" altLang="en-US" dirty="0"/>
        </a:p>
      </dgm:t>
    </dgm:pt>
    <dgm:pt modelId="{5A3FDF4C-337E-47E4-8F62-EF8888415717}" type="parTrans" cxnId="{A1EE0120-ECC6-4C26-96DC-13A07829B46C}">
      <dgm:prSet/>
      <dgm:spPr/>
      <dgm:t>
        <a:bodyPr/>
        <a:lstStyle/>
        <a:p>
          <a:endParaRPr lang="zh-CN" altLang="en-US"/>
        </a:p>
      </dgm:t>
    </dgm:pt>
    <dgm:pt modelId="{A7E7214F-AAC0-42AC-A064-575C016EC482}" type="sibTrans" cxnId="{A1EE0120-ECC6-4C26-96DC-13A07829B46C}">
      <dgm:prSet/>
      <dgm:spPr/>
      <dgm:t>
        <a:bodyPr/>
        <a:lstStyle/>
        <a:p>
          <a:endParaRPr lang="zh-CN" altLang="en-US"/>
        </a:p>
      </dgm:t>
    </dgm:pt>
    <dgm:pt modelId="{317F0ED7-03AA-4F29-868F-504F06155C3E}" type="pres">
      <dgm:prSet presAssocID="{B09DB732-CFFA-4729-AF92-99C2FE6FEE1A}" presName="linearFlow" presStyleCnt="0">
        <dgm:presLayoutVars>
          <dgm:dir/>
          <dgm:animLvl val="lvl"/>
          <dgm:resizeHandles val="exact"/>
        </dgm:presLayoutVars>
      </dgm:prSet>
      <dgm:spPr/>
    </dgm:pt>
    <dgm:pt modelId="{D53BF8E3-0273-4D5F-8836-A9924CD84C97}" type="pres">
      <dgm:prSet presAssocID="{6476E49A-5430-472D-B00F-FEBF0580399E}" presName="composite" presStyleCnt="0"/>
      <dgm:spPr/>
    </dgm:pt>
    <dgm:pt modelId="{FD05C52D-1774-45AC-B0E2-B0DB3E07CDA3}" type="pres">
      <dgm:prSet presAssocID="{6476E49A-5430-472D-B00F-FEBF0580399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B7DB2D2-3EBA-4F3F-BC8A-4C17B9CACA66}" type="pres">
      <dgm:prSet presAssocID="{6476E49A-5430-472D-B00F-FEBF0580399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C2CD94-FA0B-4800-8965-A19221AF38E7}" type="pres">
      <dgm:prSet presAssocID="{F10D3CF0-39D5-4D41-B51B-5F7862A7868A}" presName="sp" presStyleCnt="0"/>
      <dgm:spPr/>
    </dgm:pt>
    <dgm:pt modelId="{082F3B9C-4821-40EB-9EEC-EE38DF2D0179}" type="pres">
      <dgm:prSet presAssocID="{4DA59588-2A03-47A1-8361-3B26FD9FE0BE}" presName="composite" presStyleCnt="0"/>
      <dgm:spPr/>
    </dgm:pt>
    <dgm:pt modelId="{88DC165B-191F-4B97-9B76-CAF305C51267}" type="pres">
      <dgm:prSet presAssocID="{4DA59588-2A03-47A1-8361-3B26FD9FE0B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A444F-D3CA-41C7-B742-94673A2833B5}" type="pres">
      <dgm:prSet presAssocID="{4DA59588-2A03-47A1-8361-3B26FD9FE0B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A11D8-24C4-451D-9E7F-2D5289F3526F}" type="pres">
      <dgm:prSet presAssocID="{CEE41845-C62B-468E-8F7A-B9D45AC074E7}" presName="sp" presStyleCnt="0"/>
      <dgm:spPr/>
    </dgm:pt>
    <dgm:pt modelId="{F14A1617-D646-44BD-962F-C1CD346265C9}" type="pres">
      <dgm:prSet presAssocID="{7F6AEFE7-A7CB-4428-87C1-0085F41E89C1}" presName="composite" presStyleCnt="0"/>
      <dgm:spPr/>
    </dgm:pt>
    <dgm:pt modelId="{273E64D3-1CAC-4A64-B4A5-DD8D3BEF085C}" type="pres">
      <dgm:prSet presAssocID="{7F6AEFE7-A7CB-4428-87C1-0085F41E89C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4A46F5-17F2-4AD1-AA7C-E44472C897D9}" type="pres">
      <dgm:prSet presAssocID="{7F6AEFE7-A7CB-4428-87C1-0085F41E89C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BD4E05-B618-4221-A015-646A9554E6E4}" type="presOf" srcId="{5A21699A-8987-4895-92D5-1AC53D8D9AEB}" destId="{AACA444F-D3CA-41C7-B742-94673A2833B5}" srcOrd="0" destOrd="1" presId="urn:microsoft.com/office/officeart/2005/8/layout/chevron2"/>
    <dgm:cxn modelId="{F800C161-56FF-4DA5-B69E-D01BD843FCEE}" srcId="{B09DB732-CFFA-4729-AF92-99C2FE6FEE1A}" destId="{6476E49A-5430-472D-B00F-FEBF0580399E}" srcOrd="0" destOrd="0" parTransId="{15570246-1DBB-4076-9E4E-0FC96FBDE52D}" sibTransId="{F10D3CF0-39D5-4D41-B51B-5F7862A7868A}"/>
    <dgm:cxn modelId="{4B093BAC-7157-47DB-8167-D864AAE1551F}" type="presOf" srcId="{7F6AEFE7-A7CB-4428-87C1-0085F41E89C1}" destId="{273E64D3-1CAC-4A64-B4A5-DD8D3BEF085C}" srcOrd="0" destOrd="0" presId="urn:microsoft.com/office/officeart/2005/8/layout/chevron2"/>
    <dgm:cxn modelId="{17190945-4B77-4E61-9387-C638B689585E}" srcId="{7F6AEFE7-A7CB-4428-87C1-0085F41E89C1}" destId="{1D24DCE6-BA3E-40E1-8F29-D0E52DA10818}" srcOrd="0" destOrd="0" parTransId="{2F88D38B-CC3E-4721-8B26-92B3AB01862F}" sibTransId="{6ACB7C40-E7DB-4399-96C0-5B868C970C13}"/>
    <dgm:cxn modelId="{AA79F251-E236-4F60-8D67-8CFAFC337CAC}" type="presOf" srcId="{4DA59588-2A03-47A1-8361-3B26FD9FE0BE}" destId="{88DC165B-191F-4B97-9B76-CAF305C51267}" srcOrd="0" destOrd="0" presId="urn:microsoft.com/office/officeart/2005/8/layout/chevron2"/>
    <dgm:cxn modelId="{7C3D5FB1-A8A8-4B13-83B4-72B781CD2566}" srcId="{B09DB732-CFFA-4729-AF92-99C2FE6FEE1A}" destId="{7F6AEFE7-A7CB-4428-87C1-0085F41E89C1}" srcOrd="2" destOrd="0" parTransId="{FAECA8C1-D48D-42E5-A68D-882C14719744}" sibTransId="{9709797E-D980-4DB8-B3FE-2E210E38CC8C}"/>
    <dgm:cxn modelId="{18F93C94-AA41-4E2E-97F1-8A6AD1E2EC29}" type="presOf" srcId="{1C6CB4BF-90EC-4CF1-ADC6-204BB590D203}" destId="{9A4A46F5-17F2-4AD1-AA7C-E44472C897D9}" srcOrd="0" destOrd="1" presId="urn:microsoft.com/office/officeart/2005/8/layout/chevron2"/>
    <dgm:cxn modelId="{91B98466-493A-479F-875E-332FAB80F845}" srcId="{4DA59588-2A03-47A1-8361-3B26FD9FE0BE}" destId="{F88C7452-4179-46D1-A0DC-B7783571DEA0}" srcOrd="0" destOrd="0" parTransId="{B1EBB7C6-2BBE-49EE-99F1-0CE588835E3E}" sibTransId="{425C6956-2A82-4A22-8ABA-76C71D1F7C3F}"/>
    <dgm:cxn modelId="{BB526798-E3B1-401C-92E9-69D8EA312ADB}" type="presOf" srcId="{6476E49A-5430-472D-B00F-FEBF0580399E}" destId="{FD05C52D-1774-45AC-B0E2-B0DB3E07CDA3}" srcOrd="0" destOrd="0" presId="urn:microsoft.com/office/officeart/2005/8/layout/chevron2"/>
    <dgm:cxn modelId="{4D6EEF78-3243-4793-B9BA-60CDD3EF8A1C}" type="presOf" srcId="{1D24DCE6-BA3E-40E1-8F29-D0E52DA10818}" destId="{9A4A46F5-17F2-4AD1-AA7C-E44472C897D9}" srcOrd="0" destOrd="0" presId="urn:microsoft.com/office/officeart/2005/8/layout/chevron2"/>
    <dgm:cxn modelId="{8EF38CAA-4917-41C1-9B5C-3634BF686FD7}" srcId="{6476E49A-5430-472D-B00F-FEBF0580399E}" destId="{7056FAEC-E218-4A7E-A2EB-17F99A9DD0B3}" srcOrd="0" destOrd="0" parTransId="{FB0E32A7-640A-4957-AC3F-CA0AE544D07B}" sibTransId="{FC211719-20B7-4FAF-A4B3-E6D88B68BF54}"/>
    <dgm:cxn modelId="{F7E536A8-1BFE-42C6-B05A-1C998286A6CE}" type="presOf" srcId="{F88C7452-4179-46D1-A0DC-B7783571DEA0}" destId="{AACA444F-D3CA-41C7-B742-94673A2833B5}" srcOrd="0" destOrd="0" presId="urn:microsoft.com/office/officeart/2005/8/layout/chevron2"/>
    <dgm:cxn modelId="{E898949D-9F78-4927-B433-CD6E280105B3}" srcId="{4DA59588-2A03-47A1-8361-3B26FD9FE0BE}" destId="{5A21699A-8987-4895-92D5-1AC53D8D9AEB}" srcOrd="1" destOrd="0" parTransId="{A2B222C0-E1DC-4130-BC8C-A40319C79E86}" sibTransId="{DBBBF0EE-3352-4EA2-8EF1-C237D964DF0A}"/>
    <dgm:cxn modelId="{E3DF853F-69CB-46E8-A0C9-881249A91198}" type="presOf" srcId="{7056FAEC-E218-4A7E-A2EB-17F99A9DD0B3}" destId="{6B7DB2D2-3EBA-4F3F-BC8A-4C17B9CACA66}" srcOrd="0" destOrd="0" presId="urn:microsoft.com/office/officeart/2005/8/layout/chevron2"/>
    <dgm:cxn modelId="{43CD9CBF-26CE-47E4-BD3D-37D9F8005FA2}" srcId="{B09DB732-CFFA-4729-AF92-99C2FE6FEE1A}" destId="{4DA59588-2A03-47A1-8361-3B26FD9FE0BE}" srcOrd="1" destOrd="0" parTransId="{4AB6BBF9-C18B-4DB5-8CD3-45B550FA781E}" sibTransId="{CEE41845-C62B-468E-8F7A-B9D45AC074E7}"/>
    <dgm:cxn modelId="{68015888-A934-4A98-83C1-896AD31E3265}" type="presOf" srcId="{B09DB732-CFFA-4729-AF92-99C2FE6FEE1A}" destId="{317F0ED7-03AA-4F29-868F-504F06155C3E}" srcOrd="0" destOrd="0" presId="urn:microsoft.com/office/officeart/2005/8/layout/chevron2"/>
    <dgm:cxn modelId="{A1EE0120-ECC6-4C26-96DC-13A07829B46C}" srcId="{7F6AEFE7-A7CB-4428-87C1-0085F41E89C1}" destId="{1C6CB4BF-90EC-4CF1-ADC6-204BB590D203}" srcOrd="1" destOrd="0" parTransId="{5A3FDF4C-337E-47E4-8F62-EF8888415717}" sibTransId="{A7E7214F-AAC0-42AC-A064-575C016EC482}"/>
    <dgm:cxn modelId="{C6DEE54B-D904-4468-BA99-1C9E0CAC2A98}" type="presOf" srcId="{25517127-EC09-4600-8670-6CAD8C9C739E}" destId="{6B7DB2D2-3EBA-4F3F-BC8A-4C17B9CACA66}" srcOrd="0" destOrd="1" presId="urn:microsoft.com/office/officeart/2005/8/layout/chevron2"/>
    <dgm:cxn modelId="{5FC2D393-BFC1-43CB-A008-CF8F1A3D77DE}" srcId="{6476E49A-5430-472D-B00F-FEBF0580399E}" destId="{25517127-EC09-4600-8670-6CAD8C9C739E}" srcOrd="1" destOrd="0" parTransId="{BFBA1351-3798-4305-8381-04F8EA22E7F1}" sibTransId="{82CE48F0-56F0-4DDB-A269-D147B6AB1857}"/>
    <dgm:cxn modelId="{ED0DD4A1-326B-47A1-8BB4-B9CC12790DBE}" type="presParOf" srcId="{317F0ED7-03AA-4F29-868F-504F06155C3E}" destId="{D53BF8E3-0273-4D5F-8836-A9924CD84C97}" srcOrd="0" destOrd="0" presId="urn:microsoft.com/office/officeart/2005/8/layout/chevron2"/>
    <dgm:cxn modelId="{7E8F3BDD-0A77-431F-A615-C69C4C6AD863}" type="presParOf" srcId="{D53BF8E3-0273-4D5F-8836-A9924CD84C97}" destId="{FD05C52D-1774-45AC-B0E2-B0DB3E07CDA3}" srcOrd="0" destOrd="0" presId="urn:microsoft.com/office/officeart/2005/8/layout/chevron2"/>
    <dgm:cxn modelId="{94BB6EBA-3C03-4518-A6D4-A94AAE152CE2}" type="presParOf" srcId="{D53BF8E3-0273-4D5F-8836-A9924CD84C97}" destId="{6B7DB2D2-3EBA-4F3F-BC8A-4C17B9CACA66}" srcOrd="1" destOrd="0" presId="urn:microsoft.com/office/officeart/2005/8/layout/chevron2"/>
    <dgm:cxn modelId="{5B1CD4FC-8BF7-419B-A420-51C40C1556EA}" type="presParOf" srcId="{317F0ED7-03AA-4F29-868F-504F06155C3E}" destId="{9FC2CD94-FA0B-4800-8965-A19221AF38E7}" srcOrd="1" destOrd="0" presId="urn:microsoft.com/office/officeart/2005/8/layout/chevron2"/>
    <dgm:cxn modelId="{62B8E462-ADA4-4E50-AFB7-D604A02F7C52}" type="presParOf" srcId="{317F0ED7-03AA-4F29-868F-504F06155C3E}" destId="{082F3B9C-4821-40EB-9EEC-EE38DF2D0179}" srcOrd="2" destOrd="0" presId="urn:microsoft.com/office/officeart/2005/8/layout/chevron2"/>
    <dgm:cxn modelId="{9B900854-24FF-4671-ACB6-9D74F3308879}" type="presParOf" srcId="{082F3B9C-4821-40EB-9EEC-EE38DF2D0179}" destId="{88DC165B-191F-4B97-9B76-CAF305C51267}" srcOrd="0" destOrd="0" presId="urn:microsoft.com/office/officeart/2005/8/layout/chevron2"/>
    <dgm:cxn modelId="{E2060783-C3E6-4F12-B2AC-F31422FC6968}" type="presParOf" srcId="{082F3B9C-4821-40EB-9EEC-EE38DF2D0179}" destId="{AACA444F-D3CA-41C7-B742-94673A2833B5}" srcOrd="1" destOrd="0" presId="urn:microsoft.com/office/officeart/2005/8/layout/chevron2"/>
    <dgm:cxn modelId="{6C4A4AF6-B7F7-444F-A2FA-4121ABF9078E}" type="presParOf" srcId="{317F0ED7-03AA-4F29-868F-504F06155C3E}" destId="{5E7A11D8-24C4-451D-9E7F-2D5289F3526F}" srcOrd="3" destOrd="0" presId="urn:microsoft.com/office/officeart/2005/8/layout/chevron2"/>
    <dgm:cxn modelId="{C4D75D29-09C1-44E9-A569-683768E2A371}" type="presParOf" srcId="{317F0ED7-03AA-4F29-868F-504F06155C3E}" destId="{F14A1617-D646-44BD-962F-C1CD346265C9}" srcOrd="4" destOrd="0" presId="urn:microsoft.com/office/officeart/2005/8/layout/chevron2"/>
    <dgm:cxn modelId="{CCF8B517-DD50-4D65-B800-6954807D3925}" type="presParOf" srcId="{F14A1617-D646-44BD-962F-C1CD346265C9}" destId="{273E64D3-1CAC-4A64-B4A5-DD8D3BEF085C}" srcOrd="0" destOrd="0" presId="urn:microsoft.com/office/officeart/2005/8/layout/chevron2"/>
    <dgm:cxn modelId="{8F314F18-6783-4D0B-B67F-DFA6CA11106C}" type="presParOf" srcId="{F14A1617-D646-44BD-962F-C1CD346265C9}" destId="{9A4A46F5-17F2-4AD1-AA7C-E44472C897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5C52D-1774-45AC-B0E2-B0DB3E07CDA3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Process 1</a:t>
          </a:r>
          <a:endParaRPr lang="zh-CN" altLang="en-US" sz="2100" kern="1200" dirty="0"/>
        </a:p>
      </dsp:txBody>
      <dsp:txXfrm rot="-5400000">
        <a:off x="0" y="554579"/>
        <a:ext cx="1105044" cy="473590"/>
      </dsp:txXfrm>
    </dsp:sp>
    <dsp:sp modelId="{6B7DB2D2-3EBA-4F3F-BC8A-4C17B9CACA6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1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2</a:t>
          </a:r>
          <a:endParaRPr lang="zh-CN" altLang="en-US" sz="2600" kern="1200" dirty="0"/>
        </a:p>
      </dsp:txBody>
      <dsp:txXfrm rot="-5400000">
        <a:off x="1105044" y="52149"/>
        <a:ext cx="9360464" cy="925930"/>
      </dsp:txXfrm>
    </dsp:sp>
    <dsp:sp modelId="{88DC165B-191F-4B97-9B76-CAF305C51267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Process 2</a:t>
          </a:r>
          <a:endParaRPr lang="zh-CN" altLang="en-US" sz="2100" kern="1200" dirty="0"/>
        </a:p>
      </dsp:txBody>
      <dsp:txXfrm rot="-5400000">
        <a:off x="0" y="1938873"/>
        <a:ext cx="1105044" cy="473590"/>
      </dsp:txXfrm>
    </dsp:sp>
    <dsp:sp modelId="{AACA444F-D3CA-41C7-B742-94673A2833B5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1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2</a:t>
          </a:r>
          <a:endParaRPr lang="zh-CN" altLang="en-US" sz="2600" kern="1200" dirty="0"/>
        </a:p>
      </dsp:txBody>
      <dsp:txXfrm rot="-5400000">
        <a:off x="1105044" y="1436443"/>
        <a:ext cx="9360464" cy="925930"/>
      </dsp:txXfrm>
    </dsp:sp>
    <dsp:sp modelId="{273E64D3-1CAC-4A64-B4A5-DD8D3BEF085C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Process 3</a:t>
          </a:r>
          <a:endParaRPr lang="zh-CN" altLang="en-US" sz="2100" kern="1200" dirty="0"/>
        </a:p>
      </dsp:txBody>
      <dsp:txXfrm rot="-5400000">
        <a:off x="0" y="3323167"/>
        <a:ext cx="1105044" cy="473590"/>
      </dsp:txXfrm>
    </dsp:sp>
    <dsp:sp modelId="{9A4A46F5-17F2-4AD1-AA7C-E44472C897D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1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Step 2</a:t>
          </a:r>
          <a:endParaRPr lang="zh-CN" altLang="en-US" sz="26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91F0-3DC6-4CC9-8A15-A5C60684E87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7A029-39F7-412E-8518-B9FF1A921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1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EEED6-B2F5-477E-8F40-4DE684D0C3EB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8DB9E-69E0-4C13-9E91-E2DA23CBD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6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EDC0-7A08-4F9C-8361-9D6ACFD0BB1F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8971" y="215583"/>
            <a:ext cx="567531" cy="365125"/>
          </a:xfrm>
        </p:spPr>
        <p:txBody>
          <a:bodyPr/>
          <a:lstStyle>
            <a:lvl1pPr algn="l">
              <a:defRPr/>
            </a:lvl1pPr>
          </a:lstStyle>
          <a:p>
            <a:fld id="{D0D61909-A72B-4A98-9660-3E9AC3CFC2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6147" y="256788"/>
            <a:ext cx="814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4CA8-6528-4A1F-9439-580C58DD481A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9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9CF2-3D87-4AC3-8172-C56D17A2051C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7996-D93E-4DB9-91A8-D2FC22EFA98E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2540" y="211138"/>
            <a:ext cx="722086" cy="365125"/>
          </a:xfrm>
        </p:spPr>
        <p:txBody>
          <a:bodyPr/>
          <a:lstStyle>
            <a:lvl1pPr algn="l">
              <a:defRPr/>
            </a:lvl1pPr>
          </a:lstStyle>
          <a:p>
            <a:fld id="{D0D61909-A72B-4A98-9660-3E9AC3CFC2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86147" y="256788"/>
            <a:ext cx="814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5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3E67-03CB-4AB9-91BB-6C6FEDB4B314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B78-752A-4557-B9C9-7A457429C7BD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116E-0684-4F1D-B177-4F14AF06EB98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0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F6B3-C4EC-45DF-833C-8549E76F4CDC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9241-B842-4BFA-B295-E3F7832815DD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1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BB0E-CCF8-4C46-A520-E9A963576733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5269-B8DC-4372-942F-DFA3AC6514BD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1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CCF1-5E2E-424C-A420-98FB0273CD01}" type="datetime1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1909-A72B-4A98-9660-3E9AC3CFC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87297138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mplainrac.com/programs/aec/transportation-and-log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2359" y="1122363"/>
            <a:ext cx="10447282" cy="121093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BJ0F Assignment : </a:t>
            </a:r>
            <a:r>
              <a:rPr lang="en-US" altLang="zh-CN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PointPoint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 PowerPoint Slides</a:t>
            </a:r>
          </a:p>
          <a:p>
            <a:r>
              <a:rPr lang="en-US" altLang="zh-CN" sz="3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altLang="zh-CN" sz="3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Qingjun</a:t>
            </a:r>
            <a:endParaRPr lang="en-US" altLang="zh-CN" sz="36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 smtClean="0">
                <a:hlinkClick r:id="rId2"/>
              </a:rPr>
              <a:t>287297138@qq.com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966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3 : </a:t>
            </a:r>
            <a:r>
              <a:rPr lang="en-US" altLang="zh-CN" sz="2800" dirty="0" smtClean="0"/>
              <a:t>Subsection 2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241" y="1690688"/>
            <a:ext cx="7807518" cy="48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3 : </a:t>
            </a:r>
            <a:r>
              <a:rPr lang="en-US" altLang="zh-CN" sz="2800" dirty="0" smtClean="0"/>
              <a:t>Subsection 3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183" y="1520824"/>
            <a:ext cx="804563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758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 and Recommendations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1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71" y="1368424"/>
            <a:ext cx="8564858" cy="52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71" y="1368424"/>
            <a:ext cx="8564858" cy="52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758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" name="indi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6400" y="40735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8758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Outline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020"/>
            <a:ext cx="10515600" cy="49976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Subsection 1</a:t>
            </a:r>
          </a:p>
          <a:p>
            <a:pPr lvl="1"/>
            <a:r>
              <a:rPr lang="en-US" altLang="zh-CN" dirty="0" smtClean="0"/>
              <a:t>Subsection 2</a:t>
            </a:r>
            <a:endParaRPr lang="en-US" altLang="zh-CN" dirty="0" smtClean="0"/>
          </a:p>
          <a:p>
            <a:r>
              <a:rPr lang="en-US" altLang="zh-CN" dirty="0" smtClean="0"/>
              <a:t>Results 1</a:t>
            </a:r>
          </a:p>
          <a:p>
            <a:r>
              <a:rPr lang="en-US" altLang="zh-CN" dirty="0" smtClean="0"/>
              <a:t>Results 2</a:t>
            </a:r>
          </a:p>
          <a:p>
            <a:r>
              <a:rPr lang="en-US" altLang="zh-CN" dirty="0" smtClean="0"/>
              <a:t>Results 3</a:t>
            </a:r>
          </a:p>
          <a:p>
            <a:pPr lvl="1"/>
            <a:r>
              <a:rPr lang="en-US" altLang="zh-CN" dirty="0" smtClean="0"/>
              <a:t>Subsection 1</a:t>
            </a:r>
          </a:p>
          <a:p>
            <a:pPr lvl="1"/>
            <a:r>
              <a:rPr lang="en-US" altLang="zh-CN" dirty="0" smtClean="0"/>
              <a:t>Subsection 2</a:t>
            </a:r>
          </a:p>
          <a:p>
            <a:pPr lvl="1"/>
            <a:r>
              <a:rPr lang="en-US" altLang="zh-CN" dirty="0" smtClean="0"/>
              <a:t>Subsection 3</a:t>
            </a:r>
          </a:p>
          <a:p>
            <a:r>
              <a:rPr lang="en-US" altLang="zh-CN" dirty="0" smtClean="0"/>
              <a:t>Conclusions</a:t>
            </a:r>
          </a:p>
          <a:p>
            <a:r>
              <a:rPr lang="en-US" altLang="zh-CN" dirty="0" smtClean="0"/>
              <a:t>Recommendations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9761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Subsection 1</a:t>
            </a:r>
          </a:p>
          <a:p>
            <a:pPr lvl="1"/>
            <a:r>
              <a:rPr lang="en-US" altLang="zh-CN" sz="3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Subsection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8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:  Subsection 1</a:t>
            </a:r>
            <a:endParaRPr lang="zh-CN" altLang="en-US" sz="36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779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:  Subsection 2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 Champlain RAC Website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9761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15893"/>
          </a:xfrm>
        </p:spPr>
        <p:txBody>
          <a:bodyPr>
            <a:normAutofit/>
          </a:bodyPr>
          <a:lstStyle/>
          <a:p>
            <a:pPr lvl="1"/>
            <a:r>
              <a:rPr lang="en-US" altLang="zh-CN" sz="3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1</a:t>
            </a:r>
          </a:p>
          <a:p>
            <a:pPr lvl="1"/>
            <a:r>
              <a:rPr lang="en-US" altLang="zh-CN" sz="3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2</a:t>
            </a:r>
          </a:p>
          <a:p>
            <a:pPr lvl="1"/>
            <a:r>
              <a:rPr lang="en-US" altLang="zh-CN" sz="3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2</a:t>
            </a:r>
          </a:p>
          <a:p>
            <a:pPr lvl="1"/>
            <a:endParaRPr lang="en-US" altLang="zh-CN" sz="3600" dirty="0" smtClean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3600" dirty="0" smtClean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1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1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35052"/>
              </p:ext>
            </p:extLst>
          </p:nvPr>
        </p:nvGraphicFramePr>
        <p:xfrm>
          <a:off x="838200" y="1825625"/>
          <a:ext cx="10515600" cy="46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722076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649560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6365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0561257"/>
                    </a:ext>
                  </a:extLst>
                </a:gridCol>
              </a:tblGrid>
              <a:tr h="1159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Examples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Criteria</a:t>
                      </a:r>
                      <a:r>
                        <a:rPr lang="en-US" altLang="zh-CN" sz="2400" b="1" baseline="0" dirty="0" smtClean="0"/>
                        <a:t> 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Criteria</a:t>
                      </a:r>
                      <a:r>
                        <a:rPr lang="en-US" altLang="zh-CN" sz="2400" b="1" baseline="0" dirty="0" smtClean="0"/>
                        <a:t> 2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Criteria</a:t>
                      </a:r>
                      <a:r>
                        <a:rPr lang="en-US" altLang="zh-CN" sz="2400" b="1" baseline="0" dirty="0" smtClean="0"/>
                        <a:t> 3</a:t>
                      </a:r>
                      <a:endParaRPr lang="zh-CN" altLang="en-US" sz="2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63258"/>
                  </a:ext>
                </a:extLst>
              </a:tr>
              <a:tr h="1159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Example</a:t>
                      </a:r>
                      <a:r>
                        <a:rPr lang="en-US" altLang="zh-CN" sz="2400" b="1" baseline="0" dirty="0" smtClean="0"/>
                        <a:t> 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15 000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15 000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20 000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971615"/>
                  </a:ext>
                </a:extLst>
              </a:tr>
              <a:tr h="1159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Example</a:t>
                      </a:r>
                      <a:r>
                        <a:rPr lang="en-US" altLang="zh-CN" sz="2400" b="1" baseline="0" dirty="0" smtClean="0"/>
                        <a:t> 2</a:t>
                      </a:r>
                      <a:endParaRPr lang="zh-CN" alt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12 000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13 000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17 000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390404"/>
                  </a:ext>
                </a:extLst>
              </a:tr>
              <a:tr h="1159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Example</a:t>
                      </a:r>
                      <a:r>
                        <a:rPr lang="en-US" altLang="zh-CN" sz="2400" b="1" baseline="0" dirty="0" smtClean="0"/>
                        <a:t> 3</a:t>
                      </a:r>
                      <a:endParaRPr lang="zh-CN" alt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13 000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17 000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15 000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7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2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12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2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3 : </a:t>
            </a:r>
            <a:r>
              <a:rPr lang="en-US" altLang="zh-CN" sz="2800" dirty="0" smtClean="0"/>
              <a:t>Subsection 1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1909-A72B-4A98-9660-3E9AC3CFC22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26" y="1690688"/>
            <a:ext cx="7849948" cy="48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149</Words>
  <Application>Microsoft Office PowerPoint</Application>
  <PresentationFormat>宽屏</PresentationFormat>
  <Paragraphs>79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BJ0F Assignment : PointPoint</vt:lpstr>
      <vt:lpstr>Outline</vt:lpstr>
      <vt:lpstr>Introduction</vt:lpstr>
      <vt:lpstr>Introduction :  Subsection 1</vt:lpstr>
      <vt:lpstr>Introduction :  Subsection 2</vt:lpstr>
      <vt:lpstr>Results</vt:lpstr>
      <vt:lpstr>Results 1</vt:lpstr>
      <vt:lpstr>Results 2</vt:lpstr>
      <vt:lpstr>Results 3 : Subsection 1</vt:lpstr>
      <vt:lpstr>Results 3 : Subsection 2</vt:lpstr>
      <vt:lpstr>Results 3 : Subsection 3</vt:lpstr>
      <vt:lpstr>Conclusions and Recommendations</vt:lpstr>
      <vt:lpstr>Conclusions</vt:lpstr>
      <vt:lpstr>Recommendations</vt:lpstr>
      <vt:lpstr>Questions</vt:lpstr>
      <vt:lpstr>Thank you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PowerPoint Slides</dc:title>
  <dc:creator>User</dc:creator>
  <cp:lastModifiedBy>User</cp:lastModifiedBy>
  <cp:revision>10</cp:revision>
  <dcterms:created xsi:type="dcterms:W3CDTF">2022-06-02T16:13:14Z</dcterms:created>
  <dcterms:modified xsi:type="dcterms:W3CDTF">2022-06-04T04:12:53Z</dcterms:modified>
</cp:coreProperties>
</file>