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>
      <p:cViewPr>
        <p:scale>
          <a:sx n="73" d="100"/>
          <a:sy n="73" d="100"/>
        </p:scale>
        <p:origin x="10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1A5F-3CC4-B044-DB99-16E61993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919FA-DC14-D537-9370-2E41C6B9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1FCC-5488-13FD-3A60-612B16EA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EDD28-5ECF-EAB2-783C-557762E1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002D5-3D88-FD95-9F32-C0397607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8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81FE-67C5-4E3E-6262-D8BBFD88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21070-2BB4-D30B-264F-025E84397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FDF46-EE2C-008C-5B29-02A8339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C51A3-5670-9A12-704C-5CFCB003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21E47-9C4C-BE64-FDB6-695CBD9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4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215C7-8373-8C9F-A05B-F3967B22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D0859-57E2-DFE9-CE6F-CBBA43AF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FC49-C368-75E4-994C-6CD0CEF3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F7092-42BF-BCD1-AEB5-DE408848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54F03-4F7C-B161-3A8F-4EDB5D7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1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B86F-39C4-2DAE-EB9C-D3B3FDCA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EE142-30B2-5312-22A1-A0634177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589AF-A40A-56BC-8894-D65E7AF8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D467B-2ECC-B825-8E01-0093F75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2EFE5-DE43-155C-FDC2-94D25591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30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A846F-018B-813A-16B3-C5305E4B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C7306-2402-1BBC-487B-F3DDB62E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49D32-CB13-E3C7-A904-041255F6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18EA3-F3ED-11A2-2EAE-5B9121A9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D7368-18E6-EBA2-4416-76A2827D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6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509D-60C8-CB33-3EFA-29D58CFB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C6E3E-E32E-CDF4-6E49-F6991AF48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751D1-3B85-FFC0-C694-9F756EE3C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8A189-67E2-19A7-7F61-CEAF49D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D1A97-810F-9BB9-B350-C4EA6E83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ABFD3-F31F-8A72-DD3D-7FE5067F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2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1B6A1-B7DE-DE3E-D15B-6A2390A4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5DF97-AA83-6312-A033-A411D110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D362B-97B1-9B15-66C4-411EC0658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4A08D6-BA03-D7A4-1AE4-804FE2941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79AC2-5CAB-CACE-FAB7-4C143A816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131C95-3E94-6F50-6026-80443F42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F5498-C728-42D9-B949-FAAF5174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7F51E-6F74-DD1F-7D51-EB043073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CDEB-B1B0-3FF0-01BF-DBAD2B23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523E2-32EA-FD62-677F-CBB853F0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FBA75-D5C5-6CD7-22B4-18A211F3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54068D-F4E4-4F98-C7EA-B13A9A4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99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66D12-80EC-2C89-77F4-34AFE848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D7EDB-84FC-5759-DBEB-27012B9A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03E58-6ECD-3987-43C1-9F7FF68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6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4C78-6615-BBB1-A1C7-6CDEC75D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3B3DA-66EF-2F40-13F8-EE7DE9EC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88D32-0875-938A-46B1-18574EB2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9A2C0-7543-AA0F-3FD3-B2FFBBD9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55EA-BE05-D042-5409-A12E6D1E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3857E-DF63-C1B2-115D-B279E912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9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6B2C-B3B0-4443-504E-C950670C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82151E-4092-AE29-A787-52797D901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AA8C4-7665-D6DE-C55A-976B2D66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4CA2D-B7BA-D3A2-8B56-4853C013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53249-D670-4BAF-BA1A-58B2EE9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31A61-2130-E62A-799D-7CED156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8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99E5E9-8FCD-DECD-9656-BF13C4E7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6F6AD-024B-8B3B-52B4-CBDDB99A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D4CBB-FF7A-0DB5-A3F4-E75073AD6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99EF-9164-FB40-A4A0-780B145C9CA3}" type="datetimeFigureOut">
              <a:t>2024/12/24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AB22F-F6E4-D182-72CF-BA469FA8E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91EA3-5CFA-28E8-F1AD-D8CDE3B3A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3A2CA-7D91-164C-B1EB-3D16962347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6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39684EC-EBE6-CB3E-C681-0D86DC14D2F0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3DAB6AD-8838-B73D-4CD8-B7CA5D245507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2BBE558-9176-F257-AAA7-E62BA991F4C1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FB30F5-56A5-5296-692C-6E9D77026FC7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683E0-1EB4-0A2E-7BBC-F8B7E8BB4700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B0EE77-1259-BEDD-0472-3F7C0DE6E340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9E7868-7743-7517-C81F-D6B767CE2947}"/>
              </a:ext>
            </a:extLst>
          </p:cNvPr>
          <p:cNvSpPr txBox="1"/>
          <p:nvPr/>
        </p:nvSpPr>
        <p:spPr>
          <a:xfrm>
            <a:off x="826991" y="2194647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E1C951-5A48-8963-D8C4-42C2E40F7539}"/>
              </a:ext>
            </a:extLst>
          </p:cNvPr>
          <p:cNvSpPr txBox="1"/>
          <p:nvPr/>
        </p:nvSpPr>
        <p:spPr>
          <a:xfrm>
            <a:off x="4900228" y="2194647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B5E954-2085-FBEE-0DAF-ED3CA5A2DAE3}"/>
              </a:ext>
            </a:extLst>
          </p:cNvPr>
          <p:cNvSpPr txBox="1"/>
          <p:nvPr/>
        </p:nvSpPr>
        <p:spPr>
          <a:xfrm>
            <a:off x="9001173" y="23916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 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534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F37C-FB52-C745-D203-68052C8F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65153B4-239F-1F3A-2E01-1CB5426596A4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0174512-641B-83EA-1ECE-B6349F35CBC7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2005D8-2A44-F438-4B0C-1DD57AD8A781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63FBE-79C4-5ACC-A0A5-C22AFF06EA1D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D08F2-EAE2-ADDE-0C7B-D283184AACB4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D09D80-115C-61A4-1A25-130226B42E12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0F775-056A-E8CD-2654-6D0FB44D5596}"/>
              </a:ext>
            </a:extLst>
          </p:cNvPr>
          <p:cNvSpPr txBox="1"/>
          <p:nvPr/>
        </p:nvSpPr>
        <p:spPr>
          <a:xfrm>
            <a:off x="826991" y="2391640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90223A-CE28-B154-F334-B4EE01C14D8A}"/>
              </a:ext>
            </a:extLst>
          </p:cNvPr>
          <p:cNvSpPr txBox="1"/>
          <p:nvPr/>
        </p:nvSpPr>
        <p:spPr>
          <a:xfrm>
            <a:off x="4900228" y="2391640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424EE3-5C68-1D46-23CA-AE414514D98B}"/>
              </a:ext>
            </a:extLst>
          </p:cNvPr>
          <p:cNvSpPr txBox="1"/>
          <p:nvPr/>
        </p:nvSpPr>
        <p:spPr>
          <a:xfrm>
            <a:off x="826991" y="2814839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58EE79-1834-82FE-ED08-8A07416AA4F0}"/>
              </a:ext>
            </a:extLst>
          </p:cNvPr>
          <p:cNvSpPr txBox="1"/>
          <p:nvPr/>
        </p:nvSpPr>
        <p:spPr>
          <a:xfrm>
            <a:off x="4900228" y="2814839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4C05A7-EF16-FFF0-6804-708B43F05308}"/>
              </a:ext>
            </a:extLst>
          </p:cNvPr>
          <p:cNvSpPr txBox="1"/>
          <p:nvPr/>
        </p:nvSpPr>
        <p:spPr>
          <a:xfrm>
            <a:off x="9001173" y="23916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 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92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B1B99-9248-B722-1B20-5A55F6541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C745DF3-9F68-F614-A275-F794E24D4315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62B499-95DF-0818-5F87-95861384CF96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A1F8E41-369B-F9AC-F11A-3ACD586D6A2E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3F4CC3-4263-23C7-4910-C56721252640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0CED1A-409C-0AC0-965F-3B02805ADF05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B9F262-4DF6-09CC-485D-37638EF686DC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957206-D512-C725-1273-F10FAB2ADF03}"/>
              </a:ext>
            </a:extLst>
          </p:cNvPr>
          <p:cNvSpPr txBox="1"/>
          <p:nvPr/>
        </p:nvSpPr>
        <p:spPr>
          <a:xfrm>
            <a:off x="826991" y="2391640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3F85B-2E78-C1E6-B8C6-90F7D78A4FAC}"/>
              </a:ext>
            </a:extLst>
          </p:cNvPr>
          <p:cNvSpPr txBox="1"/>
          <p:nvPr/>
        </p:nvSpPr>
        <p:spPr>
          <a:xfrm>
            <a:off x="4900228" y="2391640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8969A1-DF20-BC8C-675C-B837C4D2D97D}"/>
              </a:ext>
            </a:extLst>
          </p:cNvPr>
          <p:cNvSpPr txBox="1"/>
          <p:nvPr/>
        </p:nvSpPr>
        <p:spPr>
          <a:xfrm>
            <a:off x="826991" y="2814839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78B6BF-614B-C83D-3DB8-E3C81771F226}"/>
              </a:ext>
            </a:extLst>
          </p:cNvPr>
          <p:cNvSpPr txBox="1"/>
          <p:nvPr/>
        </p:nvSpPr>
        <p:spPr>
          <a:xfrm>
            <a:off x="4900228" y="2814839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A56660-A329-CED2-CBF2-20EBB310098B}"/>
              </a:ext>
            </a:extLst>
          </p:cNvPr>
          <p:cNvSpPr txBox="1"/>
          <p:nvPr/>
        </p:nvSpPr>
        <p:spPr>
          <a:xfrm>
            <a:off x="9001173" y="3429000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B322F6-F777-F5E0-5A26-F70170DF7F6F}"/>
              </a:ext>
            </a:extLst>
          </p:cNvPr>
          <p:cNvSpPr txBox="1"/>
          <p:nvPr/>
        </p:nvSpPr>
        <p:spPr>
          <a:xfrm>
            <a:off x="9001173" y="392730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Address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AF426A-7650-7BF2-9DE0-DF19F434AC14}"/>
              </a:ext>
            </a:extLst>
          </p:cNvPr>
          <p:cNvSpPr txBox="1"/>
          <p:nvPr/>
        </p:nvSpPr>
        <p:spPr>
          <a:xfrm>
            <a:off x="9001173" y="2391640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 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793D79-52E7-D7BC-DCDB-48779EED039F}"/>
              </a:ext>
            </a:extLst>
          </p:cNvPr>
          <p:cNvSpPr txBox="1"/>
          <p:nvPr/>
        </p:nvSpPr>
        <p:spPr>
          <a:xfrm>
            <a:off x="9001173" y="2841561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64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58868-0611-84DB-459B-F1F51029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703DCC4-C8B2-7E69-DD6B-A7E0D7182DA6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0FAD1B1-3AF1-4E24-6919-75E54E6E7456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71A5C-083F-2263-474D-EF8E59FE6EFA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80E299-FC79-812F-1199-F37A399E0084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F2A247-5CDD-BEF5-55C6-AA742C53B5CC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62BB36-D6E9-FA1C-6022-DD9CD849D6FC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67A5E5-4817-AD0B-249A-C0D838E6FC26}"/>
              </a:ext>
            </a:extLst>
          </p:cNvPr>
          <p:cNvSpPr txBox="1"/>
          <p:nvPr/>
        </p:nvSpPr>
        <p:spPr>
          <a:xfrm>
            <a:off x="522189" y="2391640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E0BBC5-62DF-C98B-175F-03AB26FDCCC6}"/>
              </a:ext>
            </a:extLst>
          </p:cNvPr>
          <p:cNvSpPr txBox="1"/>
          <p:nvPr/>
        </p:nvSpPr>
        <p:spPr>
          <a:xfrm>
            <a:off x="4595426" y="2391640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6D0EEC-D6FE-2E61-B889-B052DD71BD06}"/>
              </a:ext>
            </a:extLst>
          </p:cNvPr>
          <p:cNvSpPr txBox="1"/>
          <p:nvPr/>
        </p:nvSpPr>
        <p:spPr>
          <a:xfrm>
            <a:off x="522189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E7D39E-D94A-A985-B926-7AA7E0B83657}"/>
              </a:ext>
            </a:extLst>
          </p:cNvPr>
          <p:cNvSpPr txBox="1"/>
          <p:nvPr/>
        </p:nvSpPr>
        <p:spPr>
          <a:xfrm>
            <a:off x="4595426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57446E-3F6C-154A-2496-8531BA7F87B9}"/>
              </a:ext>
            </a:extLst>
          </p:cNvPr>
          <p:cNvSpPr txBox="1"/>
          <p:nvPr/>
        </p:nvSpPr>
        <p:spPr>
          <a:xfrm>
            <a:off x="9001173" y="3429000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9165B-D093-B205-99BB-C0952C836832}"/>
              </a:ext>
            </a:extLst>
          </p:cNvPr>
          <p:cNvSpPr txBox="1"/>
          <p:nvPr/>
        </p:nvSpPr>
        <p:spPr>
          <a:xfrm>
            <a:off x="9001173" y="392730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Address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E544FA-B45A-B985-A7C8-02F6A4ABF93B}"/>
              </a:ext>
            </a:extLst>
          </p:cNvPr>
          <p:cNvSpPr txBox="1"/>
          <p:nvPr/>
        </p:nvSpPr>
        <p:spPr>
          <a:xfrm>
            <a:off x="9001173" y="2391640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 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 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347A28-0FEA-21D2-102C-8046F008974B}"/>
              </a:ext>
            </a:extLst>
          </p:cNvPr>
          <p:cNvSpPr txBox="1"/>
          <p:nvPr/>
        </p:nvSpPr>
        <p:spPr>
          <a:xfrm>
            <a:off x="9001173" y="2841561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7508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20F36-53CF-050D-08C6-061E55A4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24FBA2D-9652-5E92-3FA5-73C1ED17092D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9FB80C9-158A-93AB-30B0-E4CD245D096B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2C0EC4-6100-92FF-316E-7D315917AC07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E510CD-02CA-3199-681D-E5B8E9AA9461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0684A3-EEC7-E418-2A94-C11D1F9AB231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435B09-249A-2FB9-4901-B4F72E75F2D5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0607F-5B5A-FE5A-426B-E5AAB2B7B193}"/>
              </a:ext>
            </a:extLst>
          </p:cNvPr>
          <p:cNvSpPr txBox="1"/>
          <p:nvPr/>
        </p:nvSpPr>
        <p:spPr>
          <a:xfrm>
            <a:off x="522189" y="2391640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E611E0-0D27-5590-FDD9-58DA7BA0F78C}"/>
              </a:ext>
            </a:extLst>
          </p:cNvPr>
          <p:cNvSpPr txBox="1"/>
          <p:nvPr/>
        </p:nvSpPr>
        <p:spPr>
          <a:xfrm>
            <a:off x="4595426" y="2391640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0D5CB8-9E16-4A12-0DB8-7336B638ADA1}"/>
              </a:ext>
            </a:extLst>
          </p:cNvPr>
          <p:cNvSpPr txBox="1"/>
          <p:nvPr/>
        </p:nvSpPr>
        <p:spPr>
          <a:xfrm>
            <a:off x="522189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AFEBB-0F8C-86C5-47E9-43EBCCFB6DC0}"/>
              </a:ext>
            </a:extLst>
          </p:cNvPr>
          <p:cNvSpPr txBox="1"/>
          <p:nvPr/>
        </p:nvSpPr>
        <p:spPr>
          <a:xfrm>
            <a:off x="4595426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BF6FD-B907-8213-9F23-F9EB5DB403B3}"/>
              </a:ext>
            </a:extLst>
          </p:cNvPr>
          <p:cNvSpPr txBox="1"/>
          <p:nvPr/>
        </p:nvSpPr>
        <p:spPr>
          <a:xfrm>
            <a:off x="9001173" y="3903785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C91612-1C8C-C1E6-A87C-85214F1CDBD6}"/>
              </a:ext>
            </a:extLst>
          </p:cNvPr>
          <p:cNvSpPr txBox="1"/>
          <p:nvPr/>
        </p:nvSpPr>
        <p:spPr>
          <a:xfrm>
            <a:off x="9001173" y="440209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Address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6D0586-A915-68AA-DE85-345659ED3C69}"/>
              </a:ext>
            </a:extLst>
          </p:cNvPr>
          <p:cNvSpPr txBox="1"/>
          <p:nvPr/>
        </p:nvSpPr>
        <p:spPr>
          <a:xfrm>
            <a:off x="9001173" y="2391640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 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  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B947F1-D408-09E3-4C61-51348AE805F2}"/>
              </a:ext>
            </a:extLst>
          </p:cNvPr>
          <p:cNvSpPr txBox="1"/>
          <p:nvPr/>
        </p:nvSpPr>
        <p:spPr>
          <a:xfrm>
            <a:off x="9001173" y="2841561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D82756-D2F6-0150-3FD2-5DF619CB3540}"/>
              </a:ext>
            </a:extLst>
          </p:cNvPr>
          <p:cNvSpPr txBox="1"/>
          <p:nvPr/>
        </p:nvSpPr>
        <p:spPr>
          <a:xfrm>
            <a:off x="9001172" y="3291482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3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963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6B82-272E-4AE5-C5B7-7FEA44CDD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5E99852-13E1-469E-3BBA-0CB3F0F96472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D83B40-8328-E4F3-9526-4420BEED40A1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A6D871-3E99-7C87-98E3-F4766454308D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687448-61D4-3D57-42D6-C86AF29B544D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DC06D0-EB5A-EF31-1FAB-178A9BA108DE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29F0C0-283E-4D61-C71E-00354D82079B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604504-DB36-B1AA-8D6C-B1FA21CF0C52}"/>
              </a:ext>
            </a:extLst>
          </p:cNvPr>
          <p:cNvSpPr txBox="1"/>
          <p:nvPr/>
        </p:nvSpPr>
        <p:spPr>
          <a:xfrm>
            <a:off x="522189" y="2391640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E525EF-1053-1F16-1132-0A98E0AA2E50}"/>
              </a:ext>
            </a:extLst>
          </p:cNvPr>
          <p:cNvSpPr txBox="1"/>
          <p:nvPr/>
        </p:nvSpPr>
        <p:spPr>
          <a:xfrm>
            <a:off x="4595426" y="2391640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7ED228-8C6D-AA8A-150D-A728CE697AF6}"/>
              </a:ext>
            </a:extLst>
          </p:cNvPr>
          <p:cNvSpPr txBox="1"/>
          <p:nvPr/>
        </p:nvSpPr>
        <p:spPr>
          <a:xfrm>
            <a:off x="522189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299FA6-3C96-0661-BF4D-3C2E1D79BDA9}"/>
              </a:ext>
            </a:extLst>
          </p:cNvPr>
          <p:cNvSpPr txBox="1"/>
          <p:nvPr/>
        </p:nvSpPr>
        <p:spPr>
          <a:xfrm>
            <a:off x="4595426" y="281483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0B93B-AA50-9185-E8DA-065E990BAAB4}"/>
              </a:ext>
            </a:extLst>
          </p:cNvPr>
          <p:cNvSpPr txBox="1"/>
          <p:nvPr/>
        </p:nvSpPr>
        <p:spPr>
          <a:xfrm>
            <a:off x="9001173" y="390378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</a:t>
            </a:r>
            <a:endParaRPr kumimoji="1" lang="zh-CN" altLang="en-US" sz="1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9D119F-FE9F-3088-1E3F-3879EBE1A6C9}"/>
              </a:ext>
            </a:extLst>
          </p:cNvPr>
          <p:cNvSpPr txBox="1"/>
          <p:nvPr/>
        </p:nvSpPr>
        <p:spPr>
          <a:xfrm>
            <a:off x="9001173" y="440209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Address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F1B78A-F262-DDD0-EA92-8271F10B4526}"/>
              </a:ext>
            </a:extLst>
          </p:cNvPr>
          <p:cNvSpPr txBox="1"/>
          <p:nvPr/>
        </p:nvSpPr>
        <p:spPr>
          <a:xfrm>
            <a:off x="9001173" y="2391640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 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  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B06B4D-C476-B629-D95C-DC6337244BBF}"/>
              </a:ext>
            </a:extLst>
          </p:cNvPr>
          <p:cNvSpPr txBox="1"/>
          <p:nvPr/>
        </p:nvSpPr>
        <p:spPr>
          <a:xfrm>
            <a:off x="9001173" y="2841561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5AF430-A36E-9F74-A6E9-CA201FD8C902}"/>
              </a:ext>
            </a:extLst>
          </p:cNvPr>
          <p:cNvSpPr txBox="1"/>
          <p:nvPr/>
        </p:nvSpPr>
        <p:spPr>
          <a:xfrm>
            <a:off x="9001172" y="3291482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3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C3408-8271-4E89-3FA8-1F5FE438AB51}"/>
              </a:ext>
            </a:extLst>
          </p:cNvPr>
          <p:cNvSpPr txBox="1"/>
          <p:nvPr/>
        </p:nvSpPr>
        <p:spPr>
          <a:xfrm>
            <a:off x="9106169" y="4875897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endParaRPr kumimoji="1"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28111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A2C4B-B5F1-1E8B-55DA-DB7FC954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ACC43FD-16E0-6B7A-5F55-129B25C59831}"/>
              </a:ext>
            </a:extLst>
          </p:cNvPr>
          <p:cNvSpPr/>
          <p:nvPr/>
        </p:nvSpPr>
        <p:spPr>
          <a:xfrm>
            <a:off x="3150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AB1A1A-3027-43D4-8E14-EA5AFA0F9C8B}"/>
              </a:ext>
            </a:extLst>
          </p:cNvPr>
          <p:cNvSpPr/>
          <p:nvPr/>
        </p:nvSpPr>
        <p:spPr>
          <a:xfrm>
            <a:off x="44298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B0635D6-34D7-F3CA-D9DE-5911F6340CD1}"/>
              </a:ext>
            </a:extLst>
          </p:cNvPr>
          <p:cNvSpPr/>
          <p:nvPr/>
        </p:nvSpPr>
        <p:spPr>
          <a:xfrm>
            <a:off x="8544674" y="1338075"/>
            <a:ext cx="3332252" cy="44273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A4938-2D6E-C2F2-F040-8283C9481483}"/>
              </a:ext>
            </a:extLst>
          </p:cNvPr>
          <p:cNvSpPr txBox="1"/>
          <p:nvPr/>
        </p:nvSpPr>
        <p:spPr>
          <a:xfrm>
            <a:off x="15474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token0</a:t>
            </a:r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3BD296-1379-200B-EC1E-ED2ABCFB90C3}"/>
              </a:ext>
            </a:extLst>
          </p:cNvPr>
          <p:cNvSpPr txBox="1"/>
          <p:nvPr/>
        </p:nvSpPr>
        <p:spPr>
          <a:xfrm>
            <a:off x="5662227" y="152399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token1</a:t>
            </a:r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B01E34-B613-B816-0EB0-697DCA3A0FB4}"/>
              </a:ext>
            </a:extLst>
          </p:cNvPr>
          <p:cNvSpPr txBox="1"/>
          <p:nvPr/>
        </p:nvSpPr>
        <p:spPr>
          <a:xfrm>
            <a:off x="9929312" y="152399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pair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476017-F151-3221-9182-CD6D37C1C0C1}"/>
              </a:ext>
            </a:extLst>
          </p:cNvPr>
          <p:cNvSpPr txBox="1"/>
          <p:nvPr/>
        </p:nvSpPr>
        <p:spPr>
          <a:xfrm>
            <a:off x="522189" y="2391640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+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(3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ether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-1500)</a:t>
            </a:r>
            <a:endParaRPr kumimoji="1"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0E8BE-BE95-AC01-9496-AAC9F2B5AF67}"/>
              </a:ext>
            </a:extLst>
          </p:cNvPr>
          <p:cNvSpPr txBox="1"/>
          <p:nvPr/>
        </p:nvSpPr>
        <p:spPr>
          <a:xfrm>
            <a:off x="4595426" y="2391640"/>
            <a:ext cx="392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-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+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(2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ether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1000)</a:t>
            </a:r>
            <a:endParaRPr kumimoji="1"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01617-E8F5-7B08-7E27-189FB5CB7487}"/>
              </a:ext>
            </a:extLst>
          </p:cNvPr>
          <p:cNvSpPr txBox="1"/>
          <p:nvPr/>
        </p:nvSpPr>
        <p:spPr>
          <a:xfrm>
            <a:off x="522189" y="2814839"/>
            <a:ext cx="2924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2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(3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ether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-1500)</a:t>
            </a:r>
            <a:endParaRPr kumimoji="1"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3D7888-6FB8-131E-D566-7F8E73CEFF2C}"/>
              </a:ext>
            </a:extLst>
          </p:cNvPr>
          <p:cNvSpPr txBox="1"/>
          <p:nvPr/>
        </p:nvSpPr>
        <p:spPr>
          <a:xfrm>
            <a:off x="4595426" y="2814839"/>
            <a:ext cx="2965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+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ether</a:t>
            </a:r>
            <a:r>
              <a:rPr kumimoji="1" lang="zh-CN" altLang="en-US" sz="1200" b="1"/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(2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ether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-</a:t>
            </a:r>
            <a:r>
              <a:rPr kumimoji="1" lang="zh-CN" altLang="en-US" sz="1200" b="1">
                <a:solidFill>
                  <a:srgbClr val="C00000"/>
                </a:solidFill>
              </a:rPr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1000)</a:t>
            </a:r>
            <a:endParaRPr kumimoji="1"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C81EEB-4163-6FEB-C036-2EB3B08001EE}"/>
              </a:ext>
            </a:extLst>
          </p:cNvPr>
          <p:cNvSpPr txBox="1"/>
          <p:nvPr/>
        </p:nvSpPr>
        <p:spPr>
          <a:xfrm>
            <a:off x="9001173" y="390378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User: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</a:t>
            </a:r>
            <a:endParaRPr kumimoji="1" lang="zh-CN" altLang="en-US" sz="12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52286C-D306-111B-C966-096635927A25}"/>
              </a:ext>
            </a:extLst>
          </p:cNvPr>
          <p:cNvSpPr txBox="1"/>
          <p:nvPr/>
        </p:nvSpPr>
        <p:spPr>
          <a:xfrm>
            <a:off x="9001173" y="440209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Address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1000</a:t>
            </a:r>
            <a:endParaRPr kumimoji="1" lang="zh-CN" altLang="en-US" sz="12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2AF301-1D4B-29C0-5BFB-83B689376364}"/>
              </a:ext>
            </a:extLst>
          </p:cNvPr>
          <p:cNvSpPr txBox="1"/>
          <p:nvPr/>
        </p:nvSpPr>
        <p:spPr>
          <a:xfrm>
            <a:off x="9001173" y="2391640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 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  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6E3F4C-BF51-C945-B84C-B92F30F6724A}"/>
              </a:ext>
            </a:extLst>
          </p:cNvPr>
          <p:cNvSpPr txBox="1"/>
          <p:nvPr/>
        </p:nvSpPr>
        <p:spPr>
          <a:xfrm>
            <a:off x="9001173" y="2700882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</a:t>
            </a:r>
            <a:r>
              <a:rPr kumimoji="1" lang="en-US" altLang="zh-CN" sz="1200"/>
              <a:t>1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052C85-8906-8251-3A43-9E9BB06BDB89}"/>
              </a:ext>
            </a:extLst>
          </p:cNvPr>
          <p:cNvSpPr txBox="1"/>
          <p:nvPr/>
        </p:nvSpPr>
        <p:spPr>
          <a:xfrm>
            <a:off x="9001172" y="3010123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Reserve0:</a:t>
            </a:r>
            <a:r>
              <a:rPr kumimoji="1" lang="zh-CN" altLang="en-US" sz="1200"/>
              <a:t> </a:t>
            </a:r>
            <a:r>
              <a:rPr kumimoji="1" lang="en-US" altLang="zh-CN" sz="1200"/>
              <a:t>3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  <a:r>
              <a:rPr kumimoji="1" lang="en-US" altLang="zh-CN" sz="1200"/>
              <a:t>Reserve1:</a:t>
            </a:r>
            <a:r>
              <a:rPr kumimoji="1" lang="zh-CN" altLang="en-US" sz="1200"/>
              <a:t> </a:t>
            </a:r>
            <a:r>
              <a:rPr kumimoji="1" lang="en-US" altLang="zh-CN" sz="1200"/>
              <a:t>2</a:t>
            </a:r>
            <a:r>
              <a:rPr kumimoji="1" lang="zh-CN" altLang="en-US" sz="1200"/>
              <a:t> </a:t>
            </a:r>
            <a:r>
              <a:rPr kumimoji="1" lang="en-US" altLang="zh-CN" sz="1200"/>
              <a:t>ether</a:t>
            </a:r>
            <a:r>
              <a:rPr kumimoji="1" lang="zh-CN" altLang="en-US" sz="1200"/>
              <a:t>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466E6-0E9C-911D-FD36-BBAF14862186}"/>
              </a:ext>
            </a:extLst>
          </p:cNvPr>
          <p:cNvSpPr txBox="1"/>
          <p:nvPr/>
        </p:nvSpPr>
        <p:spPr>
          <a:xfrm>
            <a:off x="9106169" y="487589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Pair:</a:t>
            </a:r>
            <a:r>
              <a:rPr kumimoji="1" lang="zh-CN" altLang="en-US" sz="1200" b="1"/>
              <a:t> </a:t>
            </a:r>
            <a:r>
              <a:rPr kumimoji="1" lang="en-US" altLang="zh-CN" sz="1200" b="1">
                <a:solidFill>
                  <a:srgbClr val="C00000"/>
                </a:solidFill>
              </a:rPr>
              <a:t>0</a:t>
            </a:r>
            <a:endParaRPr kumimoji="1"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83375C-150F-2A09-071F-623AD8E90B30}"/>
              </a:ext>
            </a:extLst>
          </p:cNvPr>
          <p:cNvSpPr txBox="1"/>
          <p:nvPr/>
        </p:nvSpPr>
        <p:spPr>
          <a:xfrm>
            <a:off x="9001172" y="3345426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/>
              <a:t>Reserve0: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b0</a:t>
            </a:r>
            <a:r>
              <a:rPr kumimoji="1" lang="zh-CN" altLang="en-US" sz="1200" b="1"/>
              <a:t>       </a:t>
            </a:r>
            <a:r>
              <a:rPr kumimoji="1" lang="en-US" altLang="zh-CN" sz="1200" b="1"/>
              <a:t>Reserve1:</a:t>
            </a:r>
            <a:r>
              <a:rPr kumimoji="1" lang="zh-CN" altLang="en-US" sz="1200" b="1"/>
              <a:t> </a:t>
            </a:r>
            <a:r>
              <a:rPr kumimoji="1" lang="en-US" altLang="zh-CN" sz="1200" b="1"/>
              <a:t>b1</a:t>
            </a:r>
            <a:endParaRPr kumimoji="1" lang="zh-CN" altLang="en-US" sz="1200" b="1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2A7F191-4BB1-5AF2-1895-2B06F3659175}"/>
              </a:ext>
            </a:extLst>
          </p:cNvPr>
          <p:cNvCxnSpPr/>
          <p:nvPr/>
        </p:nvCxnSpPr>
        <p:spPr>
          <a:xfrm>
            <a:off x="984738" y="3118560"/>
            <a:ext cx="2461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56FB77A-0182-1D8D-F3FB-6C17663EC82F}"/>
              </a:ext>
            </a:extLst>
          </p:cNvPr>
          <p:cNvSpPr txBox="1"/>
          <p:nvPr/>
        </p:nvSpPr>
        <p:spPr>
          <a:xfrm>
            <a:off x="2760785" y="3182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b0</a:t>
            </a:r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BF95EB4-32CB-6F05-E3F7-7F0E1CF50427}"/>
              </a:ext>
            </a:extLst>
          </p:cNvPr>
          <p:cNvCxnSpPr/>
          <p:nvPr/>
        </p:nvCxnSpPr>
        <p:spPr>
          <a:xfrm>
            <a:off x="5099654" y="3118560"/>
            <a:ext cx="24616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E4F0C60-907A-7554-0725-BFA963A1C6E3}"/>
              </a:ext>
            </a:extLst>
          </p:cNvPr>
          <p:cNvSpPr txBox="1"/>
          <p:nvPr/>
        </p:nvSpPr>
        <p:spPr>
          <a:xfrm>
            <a:off x="6875701" y="3182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b1</a:t>
            </a: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EAAD48-B9BE-8661-EE6D-BFB597524CBE}"/>
              </a:ext>
            </a:extLst>
          </p:cNvPr>
          <p:cNvSpPr txBox="1"/>
          <p:nvPr/>
        </p:nvSpPr>
        <p:spPr>
          <a:xfrm>
            <a:off x="833815" y="4042284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User: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1000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ether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-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1500</a:t>
            </a:r>
            <a:endParaRPr kumimoji="1" lang="zh-CN" altLang="en-US" sz="1600" b="1">
              <a:highlight>
                <a:srgbClr val="FFFF00"/>
              </a:highlight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A5CD2B-0ACB-C5EC-B984-C61BF2033454}"/>
              </a:ext>
            </a:extLst>
          </p:cNvPr>
          <p:cNvSpPr txBox="1"/>
          <p:nvPr/>
        </p:nvSpPr>
        <p:spPr>
          <a:xfrm>
            <a:off x="4882122" y="4011507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User: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1000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ether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-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1000</a:t>
            </a:r>
            <a:endParaRPr kumimoji="1" lang="zh-CN" altLang="en-US" sz="1600" b="1">
              <a:highlight>
                <a:srgbClr val="FFFF00"/>
              </a:highlight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6CEA52-4DD6-E8A2-FFA4-EC9053899DD0}"/>
              </a:ext>
            </a:extLst>
          </p:cNvPr>
          <p:cNvSpPr txBox="1"/>
          <p:nvPr/>
        </p:nvSpPr>
        <p:spPr>
          <a:xfrm>
            <a:off x="850334" y="4540593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Pair: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1500</a:t>
            </a:r>
            <a:endParaRPr kumimoji="1" lang="zh-CN" altLang="en-US" sz="1600" b="1">
              <a:highlight>
                <a:srgbClr val="FFFF00"/>
              </a:highlight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A7ED3E-0E4C-FF40-C530-57D57D9F9971}"/>
              </a:ext>
            </a:extLst>
          </p:cNvPr>
          <p:cNvSpPr txBox="1"/>
          <p:nvPr/>
        </p:nvSpPr>
        <p:spPr>
          <a:xfrm>
            <a:off x="4882122" y="45098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Pair: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1000</a:t>
            </a:r>
            <a:endParaRPr kumimoji="1" lang="zh-CN" altLang="en-US" sz="1600" b="1">
              <a:highlight>
                <a:srgbClr val="FFFF00"/>
              </a:highlight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E98B5D-CB21-9F79-ED45-E80EFB09D235}"/>
              </a:ext>
            </a:extLst>
          </p:cNvPr>
          <p:cNvSpPr txBox="1"/>
          <p:nvPr/>
        </p:nvSpPr>
        <p:spPr>
          <a:xfrm>
            <a:off x="10355068" y="4764369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Address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0:</a:t>
            </a:r>
            <a:r>
              <a:rPr kumimoji="1" lang="zh-CN" altLang="en-US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 </a:t>
            </a:r>
            <a:r>
              <a:rPr kumimoji="1" lang="en-US" altLang="zh-CN" sz="1600" b="1">
                <a:highlight>
                  <a:srgbClr val="FFFF00"/>
                </a:highlight>
                <a:latin typeface="HanziPen SC" panose="03000300000000000000" pitchFamily="66" charset="-122"/>
                <a:ea typeface="HanziPen SC" panose="03000300000000000000" pitchFamily="66" charset="-122"/>
              </a:rPr>
              <a:t>1000</a:t>
            </a:r>
            <a:endParaRPr kumimoji="1" lang="zh-CN" altLang="en-US" sz="1600" b="1">
              <a:highlight>
                <a:srgbClr val="FFFF00"/>
              </a:highlight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4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418</Words>
  <Application>Microsoft Macintosh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HanziPen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2024-12-24T08:44:48Z</dcterms:created>
  <dcterms:modified xsi:type="dcterms:W3CDTF">2024-12-24T09:29:00Z</dcterms:modified>
</cp:coreProperties>
</file>