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n84XupCBh+mZoSsn+MTyNuNP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4" y="5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19af55c6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19af55c65_1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819af55c65_1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Polly</a:t>
            </a: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Polly</a:t>
            </a:r>
            <a:endParaRPr/>
          </a:p>
        </p:txBody>
      </p:sp>
      <p:sp>
        <p:nvSpPr>
          <p:cNvPr id="132" name="Google Shape;13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19239c792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19239c792_1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Vinny</a:t>
            </a:r>
            <a:endParaRPr/>
          </a:p>
        </p:txBody>
      </p:sp>
      <p:sp>
        <p:nvSpPr>
          <p:cNvPr id="142" name="Google Shape;142;g819239c792_1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Vinny</a:t>
            </a: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19239c79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19239c792_1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FeiFei</a:t>
            </a:r>
            <a:endParaRPr/>
          </a:p>
        </p:txBody>
      </p:sp>
      <p:sp>
        <p:nvSpPr>
          <p:cNvPr id="159" name="Google Shape;159;g819239c792_1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Harry</a:t>
            </a:r>
            <a:endParaRPr/>
          </a:p>
        </p:txBody>
      </p:sp>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range Title with Formal Logo">
  <p:cSld name="Orange Title with Formal Logo">
    <p:spTree>
      <p:nvGrpSpPr>
        <p:cNvPr id="1" name="Shape 16"/>
        <p:cNvGrpSpPr/>
        <p:nvPr/>
      </p:nvGrpSpPr>
      <p:grpSpPr>
        <a:xfrm>
          <a:off x="0" y="0"/>
          <a:ext cx="0" cy="0"/>
          <a:chOff x="0" y="0"/>
          <a:chExt cx="0" cy="0"/>
        </a:xfrm>
      </p:grpSpPr>
      <p:sp>
        <p:nvSpPr>
          <p:cNvPr id="17" name="Google Shape;17;p12"/>
          <p:cNvSpPr/>
          <p:nvPr/>
        </p:nvSpPr>
        <p:spPr>
          <a:xfrm>
            <a:off x="0" y="2348880"/>
            <a:ext cx="12192000" cy="4509120"/>
          </a:xfrm>
          <a:prstGeom prst="rect">
            <a:avLst/>
          </a:prstGeom>
          <a:solidFill>
            <a:srgbClr val="FCAF1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12"/>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spcBef>
                <a:spcPts val="600"/>
              </a:spcBef>
              <a:spcAft>
                <a:spcPts val="0"/>
              </a:spcAft>
              <a:buClr>
                <a:srgbClr val="888888"/>
              </a:buClr>
              <a:buSzPts val="1440"/>
              <a:buNone/>
              <a:defRPr sz="1800">
                <a:solidFill>
                  <a:srgbClr val="888888"/>
                </a:solidFill>
              </a:defRPr>
            </a:lvl2pPr>
            <a:lvl3pPr marL="1371600" lvl="2" indent="-228600" algn="l">
              <a:spcBef>
                <a:spcPts val="600"/>
              </a:spcBef>
              <a:spcAft>
                <a:spcPts val="0"/>
              </a:spcAft>
              <a:buClr>
                <a:srgbClr val="888888"/>
              </a:buClr>
              <a:buSzPts val="1280"/>
              <a:buNone/>
              <a:defRPr sz="1600">
                <a:solidFill>
                  <a:srgbClr val="888888"/>
                </a:solidFill>
              </a:defRPr>
            </a:lvl3pPr>
            <a:lvl4pPr marL="1828800" lvl="3" indent="-228600" algn="l">
              <a:spcBef>
                <a:spcPts val="600"/>
              </a:spcBef>
              <a:spcAft>
                <a:spcPts val="0"/>
              </a:spcAft>
              <a:buClr>
                <a:srgbClr val="888888"/>
              </a:buClr>
              <a:buSzPts val="1120"/>
              <a:buNone/>
              <a:defRPr sz="1400">
                <a:solidFill>
                  <a:srgbClr val="888888"/>
                </a:solidFill>
              </a:defRPr>
            </a:lvl4pPr>
            <a:lvl5pPr marL="2286000" lvl="4" indent="-228600" algn="l">
              <a:spcBef>
                <a:spcPts val="600"/>
              </a:spcBef>
              <a:spcAft>
                <a:spcPts val="0"/>
              </a:spcAft>
              <a:buClr>
                <a:srgbClr val="888888"/>
              </a:buClr>
              <a:buSzPts val="1120"/>
              <a:buNone/>
              <a:defRPr sz="1400">
                <a:solidFill>
                  <a:srgbClr val="888888"/>
                </a:solidFill>
              </a:defRPr>
            </a:lvl5pPr>
            <a:lvl6pPr marL="2743200" lvl="5" indent="-228600" algn="l">
              <a:spcBef>
                <a:spcPts val="600"/>
              </a:spcBef>
              <a:spcAft>
                <a:spcPts val="0"/>
              </a:spcAft>
              <a:buClr>
                <a:srgbClr val="888888"/>
              </a:buClr>
              <a:buSzPts val="1120"/>
              <a:buNone/>
              <a:defRPr sz="1400">
                <a:solidFill>
                  <a:srgbClr val="888888"/>
                </a:solidFill>
              </a:defRPr>
            </a:lvl6pPr>
            <a:lvl7pPr marL="3200400" lvl="6" indent="-228600" algn="l">
              <a:spcBef>
                <a:spcPts val="600"/>
              </a:spcBef>
              <a:spcAft>
                <a:spcPts val="0"/>
              </a:spcAft>
              <a:buClr>
                <a:srgbClr val="888888"/>
              </a:buClr>
              <a:buSzPts val="1120"/>
              <a:buNone/>
              <a:defRPr sz="1400">
                <a:solidFill>
                  <a:srgbClr val="888888"/>
                </a:solidFill>
              </a:defRPr>
            </a:lvl7pPr>
            <a:lvl8pPr marL="3657600" lvl="7" indent="-228600" algn="l">
              <a:spcBef>
                <a:spcPts val="600"/>
              </a:spcBef>
              <a:spcAft>
                <a:spcPts val="0"/>
              </a:spcAft>
              <a:buClr>
                <a:srgbClr val="888888"/>
              </a:buClr>
              <a:buSzPts val="1120"/>
              <a:buNone/>
              <a:defRPr sz="1400">
                <a:solidFill>
                  <a:srgbClr val="888888"/>
                </a:solidFill>
              </a:defRPr>
            </a:lvl8pPr>
            <a:lvl9pPr marL="4114800" lvl="8" indent="-228600" algn="l">
              <a:spcBef>
                <a:spcPts val="600"/>
              </a:spcBef>
              <a:spcAft>
                <a:spcPts val="600"/>
              </a:spcAft>
              <a:buClr>
                <a:srgbClr val="888888"/>
              </a:buClr>
              <a:buSzPts val="1120"/>
              <a:buNone/>
              <a:defRPr sz="1400">
                <a:solidFill>
                  <a:srgbClr val="888888"/>
                </a:solidFill>
              </a:defRPr>
            </a:lvl9pPr>
          </a:lstStyle>
          <a:p>
            <a:endParaRPr/>
          </a:p>
        </p:txBody>
      </p:sp>
      <p:sp>
        <p:nvSpPr>
          <p:cNvPr id="20" name="Google Shape;20;p12"/>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b="0" i="0" u="none" strike="noStrike" cap="none">
                <a:solidFill>
                  <a:schemeClr val="lt1"/>
                </a:solidFill>
                <a:latin typeface="Arial"/>
                <a:ea typeface="Arial"/>
                <a:cs typeface="Arial"/>
                <a:sym typeface="Arial"/>
              </a:defRPr>
            </a:lvl1pPr>
            <a:lvl2pPr marL="0" lvl="1" indent="0" algn="ctr">
              <a:spcBef>
                <a:spcPts val="0"/>
              </a:spcBef>
              <a:buNone/>
              <a:defRPr sz="900" b="0" i="0" u="none" strike="noStrike" cap="none">
                <a:solidFill>
                  <a:schemeClr val="lt1"/>
                </a:solidFill>
                <a:latin typeface="Arial"/>
                <a:ea typeface="Arial"/>
                <a:cs typeface="Arial"/>
                <a:sym typeface="Arial"/>
              </a:defRPr>
            </a:lvl2pPr>
            <a:lvl3pPr marL="0" lvl="2" indent="0" algn="ctr">
              <a:spcBef>
                <a:spcPts val="0"/>
              </a:spcBef>
              <a:buNone/>
              <a:defRPr sz="900" b="0" i="0" u="none" strike="noStrike" cap="none">
                <a:solidFill>
                  <a:schemeClr val="lt1"/>
                </a:solidFill>
                <a:latin typeface="Arial"/>
                <a:ea typeface="Arial"/>
                <a:cs typeface="Arial"/>
                <a:sym typeface="Arial"/>
              </a:defRPr>
            </a:lvl3pPr>
            <a:lvl4pPr marL="0" lvl="3" indent="0" algn="ctr">
              <a:spcBef>
                <a:spcPts val="0"/>
              </a:spcBef>
              <a:buNone/>
              <a:defRPr sz="900" b="0" i="0" u="none" strike="noStrike" cap="none">
                <a:solidFill>
                  <a:schemeClr val="lt1"/>
                </a:solidFill>
                <a:latin typeface="Arial"/>
                <a:ea typeface="Arial"/>
                <a:cs typeface="Arial"/>
                <a:sym typeface="Arial"/>
              </a:defRPr>
            </a:lvl4pPr>
            <a:lvl5pPr marL="0" lvl="4" indent="0" algn="ctr">
              <a:spcBef>
                <a:spcPts val="0"/>
              </a:spcBef>
              <a:buNone/>
              <a:defRPr sz="900" b="0" i="0" u="none" strike="noStrike" cap="none">
                <a:solidFill>
                  <a:schemeClr val="lt1"/>
                </a:solidFill>
                <a:latin typeface="Arial"/>
                <a:ea typeface="Arial"/>
                <a:cs typeface="Arial"/>
                <a:sym typeface="Arial"/>
              </a:defRPr>
            </a:lvl5pPr>
            <a:lvl6pPr marL="0" lvl="5" indent="0" algn="ctr">
              <a:spcBef>
                <a:spcPts val="0"/>
              </a:spcBef>
              <a:buNone/>
              <a:defRPr sz="900" b="0" i="0" u="none" strike="noStrike" cap="none">
                <a:solidFill>
                  <a:schemeClr val="lt1"/>
                </a:solidFill>
                <a:latin typeface="Arial"/>
                <a:ea typeface="Arial"/>
                <a:cs typeface="Arial"/>
                <a:sym typeface="Arial"/>
              </a:defRPr>
            </a:lvl6pPr>
            <a:lvl7pPr marL="0" lvl="6" indent="0" algn="ctr">
              <a:spcBef>
                <a:spcPts val="0"/>
              </a:spcBef>
              <a:buNone/>
              <a:defRPr sz="900" b="0" i="0" u="none" strike="noStrike" cap="none">
                <a:solidFill>
                  <a:schemeClr val="lt1"/>
                </a:solidFill>
                <a:latin typeface="Arial"/>
                <a:ea typeface="Arial"/>
                <a:cs typeface="Arial"/>
                <a:sym typeface="Arial"/>
              </a:defRPr>
            </a:lvl7pPr>
            <a:lvl8pPr marL="0" lvl="7" indent="0" algn="ctr">
              <a:spcBef>
                <a:spcPts val="0"/>
              </a:spcBef>
              <a:buNone/>
              <a:defRPr sz="900" b="0" i="0" u="none" strike="noStrike" cap="none">
                <a:solidFill>
                  <a:schemeClr val="lt1"/>
                </a:solidFill>
                <a:latin typeface="Arial"/>
                <a:ea typeface="Arial"/>
                <a:cs typeface="Arial"/>
                <a:sym typeface="Arial"/>
              </a:defRPr>
            </a:lvl8pPr>
            <a:lvl9pPr marL="0" lvl="8" indent="0" algn="ctr">
              <a:spcBef>
                <a:spcPts val="0"/>
              </a:spcBef>
              <a:buNone/>
              <a:defRPr sz="9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3" name="Google Shape;23;p12"/>
          <p:cNvPicPr preferRelativeResize="0"/>
          <p:nvPr/>
        </p:nvPicPr>
        <p:blipFill rotWithShape="1">
          <a:blip r:embed="rId2">
            <a:alphaModFix/>
          </a:blip>
          <a:srcRect/>
          <a:stretch/>
        </p:blipFill>
        <p:spPr>
          <a:xfrm>
            <a:off x="8635357" y="5756569"/>
            <a:ext cx="2933251" cy="652150"/>
          </a:xfrm>
          <a:prstGeom prst="rect">
            <a:avLst/>
          </a:prstGeom>
          <a:noFill/>
          <a:ln>
            <a:noFill/>
          </a:ln>
        </p:spPr>
      </p:pic>
      <p:pic>
        <p:nvPicPr>
          <p:cNvPr id="24" name="Google Shape;24;p12"/>
          <p:cNvPicPr preferRelativeResize="0"/>
          <p:nvPr/>
        </p:nvPicPr>
        <p:blipFill rotWithShape="1">
          <a:blip r:embed="rId3">
            <a:alphaModFix/>
          </a:blip>
          <a:srcRect/>
          <a:stretch/>
        </p:blipFill>
        <p:spPr>
          <a:xfrm>
            <a:off x="479377" y="876468"/>
            <a:ext cx="2736303" cy="7070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range Half Vertical">
  <p:cSld name="Orange Half Vertical">
    <p:spTree>
      <p:nvGrpSpPr>
        <p:cNvPr id="1" name="Shape 91"/>
        <p:cNvGrpSpPr/>
        <p:nvPr/>
      </p:nvGrpSpPr>
      <p:grpSpPr>
        <a:xfrm>
          <a:off x="0" y="0"/>
          <a:ext cx="0" cy="0"/>
          <a:chOff x="0" y="0"/>
          <a:chExt cx="0" cy="0"/>
        </a:xfrm>
      </p:grpSpPr>
      <p:sp>
        <p:nvSpPr>
          <p:cNvPr id="92" name="Google Shape;92;p21"/>
          <p:cNvSpPr/>
          <p:nvPr/>
        </p:nvSpPr>
        <p:spPr>
          <a:xfrm>
            <a:off x="10200456" y="6381328"/>
            <a:ext cx="1656184" cy="4766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21"/>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L="457200" lvl="0" indent="-304800" algn="l">
              <a:spcBef>
                <a:spcPts val="300"/>
              </a:spcBef>
              <a:spcAft>
                <a:spcPts val="0"/>
              </a:spcAft>
              <a:buClr>
                <a:srgbClr val="262626"/>
              </a:buClr>
              <a:buSzPts val="1200"/>
              <a:buChar char="•"/>
              <a:defRPr>
                <a:latin typeface="Arial"/>
                <a:ea typeface="Arial"/>
                <a:cs typeface="Arial"/>
                <a:sym typeface="Arial"/>
              </a:defRPr>
            </a:lvl1pPr>
            <a:lvl2pPr marL="914400" lvl="1" indent="-320040" algn="l">
              <a:spcBef>
                <a:spcPts val="600"/>
              </a:spcBef>
              <a:spcAft>
                <a:spcPts val="0"/>
              </a:spcAft>
              <a:buClr>
                <a:srgbClr val="262626"/>
              </a:buClr>
              <a:buSzPts val="1440"/>
              <a:buChar char="•"/>
              <a:defRPr/>
            </a:lvl2pPr>
            <a:lvl3pPr marL="1371600" lvl="2" indent="-320039" algn="l">
              <a:spcBef>
                <a:spcPts val="600"/>
              </a:spcBef>
              <a:spcAft>
                <a:spcPts val="0"/>
              </a:spcAft>
              <a:buClr>
                <a:srgbClr val="262626"/>
              </a:buClr>
              <a:buSzPts val="1440"/>
              <a:buChar char="•"/>
              <a:defRPr/>
            </a:lvl3pPr>
            <a:lvl4pPr marL="1828800" lvl="3" indent="-320039" algn="l">
              <a:spcBef>
                <a:spcPts val="600"/>
              </a:spcBef>
              <a:spcAft>
                <a:spcPts val="0"/>
              </a:spcAft>
              <a:buClr>
                <a:srgbClr val="262626"/>
              </a:buClr>
              <a:buSzPts val="1440"/>
              <a:buChar char="•"/>
              <a:defRPr/>
            </a:lvl4pPr>
            <a:lvl5pPr marL="2286000" lvl="4" indent="-320039" algn="l">
              <a:spcBef>
                <a:spcPts val="600"/>
              </a:spcBef>
              <a:spcAft>
                <a:spcPts val="0"/>
              </a:spcAft>
              <a:buClr>
                <a:srgbClr val="262626"/>
              </a:buClr>
              <a:buSzPts val="1440"/>
              <a:buChar char="•"/>
              <a:defRPr/>
            </a:lvl5pPr>
            <a:lvl6pPr marL="2743200" lvl="5" indent="-320039" algn="l">
              <a:spcBef>
                <a:spcPts val="600"/>
              </a:spcBef>
              <a:spcAft>
                <a:spcPts val="0"/>
              </a:spcAft>
              <a:buClr>
                <a:schemeClr val="dk1"/>
              </a:buClr>
              <a:buSzPts val="1440"/>
              <a:buChar char="•"/>
              <a:defRPr/>
            </a:lvl6pPr>
            <a:lvl7pPr marL="3200400" lvl="6" indent="-320039" algn="l">
              <a:spcBef>
                <a:spcPts val="600"/>
              </a:spcBef>
              <a:spcAft>
                <a:spcPts val="0"/>
              </a:spcAft>
              <a:buClr>
                <a:schemeClr val="dk1"/>
              </a:buClr>
              <a:buSzPts val="1440"/>
              <a:buChar char="•"/>
              <a:defRPr/>
            </a:lvl7pPr>
            <a:lvl8pPr marL="3657600" lvl="7" indent="-320040" algn="l">
              <a:spcBef>
                <a:spcPts val="600"/>
              </a:spcBef>
              <a:spcAft>
                <a:spcPts val="0"/>
              </a:spcAft>
              <a:buClr>
                <a:schemeClr val="dk1"/>
              </a:buClr>
              <a:buSzPts val="1440"/>
              <a:buChar char="•"/>
              <a:defRPr/>
            </a:lvl8pPr>
            <a:lvl9pPr marL="4114800" lvl="8" indent="-320040" algn="l">
              <a:spcBef>
                <a:spcPts val="600"/>
              </a:spcBef>
              <a:spcAft>
                <a:spcPts val="600"/>
              </a:spcAft>
              <a:buClr>
                <a:schemeClr val="dk1"/>
              </a:buClr>
              <a:buSzPts val="1440"/>
              <a:buChar char="•"/>
              <a:defRPr/>
            </a:lvl9pPr>
          </a:lstStyle>
          <a:p>
            <a:endParaRPr/>
          </a:p>
        </p:txBody>
      </p:sp>
      <p:sp>
        <p:nvSpPr>
          <p:cNvPr id="94" name="Google Shape;94;p21"/>
          <p:cNvSpPr/>
          <p:nvPr/>
        </p:nvSpPr>
        <p:spPr>
          <a:xfrm>
            <a:off x="0" y="0"/>
            <a:ext cx="6096000" cy="6858000"/>
          </a:xfrm>
          <a:prstGeom prst="rect">
            <a:avLst/>
          </a:prstGeom>
          <a:solidFill>
            <a:srgbClr val="FCAF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21"/>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1"/>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range Title with HWIC">
  <p:cSld name="Orange Title with HWIC">
    <p:spTree>
      <p:nvGrpSpPr>
        <p:cNvPr id="1" name="Shape 25"/>
        <p:cNvGrpSpPr/>
        <p:nvPr/>
      </p:nvGrpSpPr>
      <p:grpSpPr>
        <a:xfrm>
          <a:off x="0" y="0"/>
          <a:ext cx="0" cy="0"/>
          <a:chOff x="0" y="0"/>
          <a:chExt cx="0" cy="0"/>
        </a:xfrm>
      </p:grpSpPr>
      <p:pic>
        <p:nvPicPr>
          <p:cNvPr id="26" name="Google Shape;26;p13"/>
          <p:cNvPicPr preferRelativeResize="0"/>
          <p:nvPr/>
        </p:nvPicPr>
        <p:blipFill rotWithShape="1">
          <a:blip r:embed="rId2">
            <a:alphaModFix/>
          </a:blip>
          <a:srcRect/>
          <a:stretch/>
        </p:blipFill>
        <p:spPr>
          <a:xfrm>
            <a:off x="479377" y="876468"/>
            <a:ext cx="2736303" cy="707093"/>
          </a:xfrm>
          <a:prstGeom prst="rect">
            <a:avLst/>
          </a:prstGeom>
          <a:noFill/>
          <a:ln>
            <a:noFill/>
          </a:ln>
        </p:spPr>
      </p:pic>
      <p:sp>
        <p:nvSpPr>
          <p:cNvPr id="27" name="Google Shape;27;p13"/>
          <p:cNvSpPr/>
          <p:nvPr/>
        </p:nvSpPr>
        <p:spPr>
          <a:xfrm>
            <a:off x="0" y="2348880"/>
            <a:ext cx="12192000" cy="4509120"/>
          </a:xfrm>
          <a:prstGeom prst="rect">
            <a:avLst/>
          </a:prstGeom>
          <a:solidFill>
            <a:srgbClr val="FCAF1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 name="Google Shape;28;p13"/>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spcBef>
                <a:spcPts val="600"/>
              </a:spcBef>
              <a:spcAft>
                <a:spcPts val="0"/>
              </a:spcAft>
              <a:buClr>
                <a:srgbClr val="888888"/>
              </a:buClr>
              <a:buSzPts val="1440"/>
              <a:buNone/>
              <a:defRPr sz="1800">
                <a:solidFill>
                  <a:srgbClr val="888888"/>
                </a:solidFill>
              </a:defRPr>
            </a:lvl2pPr>
            <a:lvl3pPr marL="1371600" lvl="2" indent="-228600" algn="l">
              <a:spcBef>
                <a:spcPts val="600"/>
              </a:spcBef>
              <a:spcAft>
                <a:spcPts val="0"/>
              </a:spcAft>
              <a:buClr>
                <a:srgbClr val="888888"/>
              </a:buClr>
              <a:buSzPts val="1280"/>
              <a:buNone/>
              <a:defRPr sz="1600">
                <a:solidFill>
                  <a:srgbClr val="888888"/>
                </a:solidFill>
              </a:defRPr>
            </a:lvl3pPr>
            <a:lvl4pPr marL="1828800" lvl="3" indent="-228600" algn="l">
              <a:spcBef>
                <a:spcPts val="600"/>
              </a:spcBef>
              <a:spcAft>
                <a:spcPts val="0"/>
              </a:spcAft>
              <a:buClr>
                <a:srgbClr val="888888"/>
              </a:buClr>
              <a:buSzPts val="1120"/>
              <a:buNone/>
              <a:defRPr sz="1400">
                <a:solidFill>
                  <a:srgbClr val="888888"/>
                </a:solidFill>
              </a:defRPr>
            </a:lvl4pPr>
            <a:lvl5pPr marL="2286000" lvl="4" indent="-228600" algn="l">
              <a:spcBef>
                <a:spcPts val="600"/>
              </a:spcBef>
              <a:spcAft>
                <a:spcPts val="0"/>
              </a:spcAft>
              <a:buClr>
                <a:srgbClr val="888888"/>
              </a:buClr>
              <a:buSzPts val="1120"/>
              <a:buNone/>
              <a:defRPr sz="1400">
                <a:solidFill>
                  <a:srgbClr val="888888"/>
                </a:solidFill>
              </a:defRPr>
            </a:lvl5pPr>
            <a:lvl6pPr marL="2743200" lvl="5" indent="-228600" algn="l">
              <a:spcBef>
                <a:spcPts val="600"/>
              </a:spcBef>
              <a:spcAft>
                <a:spcPts val="0"/>
              </a:spcAft>
              <a:buClr>
                <a:srgbClr val="888888"/>
              </a:buClr>
              <a:buSzPts val="1120"/>
              <a:buNone/>
              <a:defRPr sz="1400">
                <a:solidFill>
                  <a:srgbClr val="888888"/>
                </a:solidFill>
              </a:defRPr>
            </a:lvl6pPr>
            <a:lvl7pPr marL="3200400" lvl="6" indent="-228600" algn="l">
              <a:spcBef>
                <a:spcPts val="600"/>
              </a:spcBef>
              <a:spcAft>
                <a:spcPts val="0"/>
              </a:spcAft>
              <a:buClr>
                <a:srgbClr val="888888"/>
              </a:buClr>
              <a:buSzPts val="1120"/>
              <a:buNone/>
              <a:defRPr sz="1400">
                <a:solidFill>
                  <a:srgbClr val="888888"/>
                </a:solidFill>
              </a:defRPr>
            </a:lvl7pPr>
            <a:lvl8pPr marL="3657600" lvl="7" indent="-228600" algn="l">
              <a:spcBef>
                <a:spcPts val="600"/>
              </a:spcBef>
              <a:spcAft>
                <a:spcPts val="0"/>
              </a:spcAft>
              <a:buClr>
                <a:srgbClr val="888888"/>
              </a:buClr>
              <a:buSzPts val="1120"/>
              <a:buNone/>
              <a:defRPr sz="1400">
                <a:solidFill>
                  <a:srgbClr val="888888"/>
                </a:solidFill>
              </a:defRPr>
            </a:lvl8pPr>
            <a:lvl9pPr marL="4114800" lvl="8" indent="-228600" algn="l">
              <a:spcBef>
                <a:spcPts val="600"/>
              </a:spcBef>
              <a:spcAft>
                <a:spcPts val="600"/>
              </a:spcAft>
              <a:buClr>
                <a:srgbClr val="888888"/>
              </a:buClr>
              <a:buSzPts val="1120"/>
              <a:buNone/>
              <a:defRPr sz="1400">
                <a:solidFill>
                  <a:srgbClr val="888888"/>
                </a:solidFill>
              </a:defRPr>
            </a:lvl9pPr>
          </a:lstStyle>
          <a:p>
            <a:endParaRPr/>
          </a:p>
        </p:txBody>
      </p:sp>
      <p:sp>
        <p:nvSpPr>
          <p:cNvPr id="30" name="Google Shape;30;p13"/>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a:solidFill>
                  <a:schemeClr val="lt1"/>
                </a:solidFill>
                <a:latin typeface="Arial"/>
                <a:ea typeface="Arial"/>
                <a:cs typeface="Arial"/>
                <a:sym typeface="Arial"/>
              </a:defRPr>
            </a:lvl1pPr>
            <a:lvl2pPr marL="0" lvl="1" indent="0" algn="ctr">
              <a:spcBef>
                <a:spcPts val="0"/>
              </a:spcBef>
              <a:buNone/>
              <a:defRPr sz="900">
                <a:solidFill>
                  <a:schemeClr val="lt1"/>
                </a:solidFill>
                <a:latin typeface="Arial"/>
                <a:ea typeface="Arial"/>
                <a:cs typeface="Arial"/>
                <a:sym typeface="Arial"/>
              </a:defRPr>
            </a:lvl2pPr>
            <a:lvl3pPr marL="0" lvl="2" indent="0" algn="ctr">
              <a:spcBef>
                <a:spcPts val="0"/>
              </a:spcBef>
              <a:buNone/>
              <a:defRPr sz="900">
                <a:solidFill>
                  <a:schemeClr val="lt1"/>
                </a:solidFill>
                <a:latin typeface="Arial"/>
                <a:ea typeface="Arial"/>
                <a:cs typeface="Arial"/>
                <a:sym typeface="Arial"/>
              </a:defRPr>
            </a:lvl3pPr>
            <a:lvl4pPr marL="0" lvl="3" indent="0" algn="ctr">
              <a:spcBef>
                <a:spcPts val="0"/>
              </a:spcBef>
              <a:buNone/>
              <a:defRPr sz="900">
                <a:solidFill>
                  <a:schemeClr val="lt1"/>
                </a:solidFill>
                <a:latin typeface="Arial"/>
                <a:ea typeface="Arial"/>
                <a:cs typeface="Arial"/>
                <a:sym typeface="Arial"/>
              </a:defRPr>
            </a:lvl4pPr>
            <a:lvl5pPr marL="0" lvl="4" indent="0" algn="ctr">
              <a:spcBef>
                <a:spcPts val="0"/>
              </a:spcBef>
              <a:buNone/>
              <a:defRPr sz="900">
                <a:solidFill>
                  <a:schemeClr val="lt1"/>
                </a:solidFill>
                <a:latin typeface="Arial"/>
                <a:ea typeface="Arial"/>
                <a:cs typeface="Arial"/>
                <a:sym typeface="Arial"/>
              </a:defRPr>
            </a:lvl5pPr>
            <a:lvl6pPr marL="0" lvl="5" indent="0" algn="ctr">
              <a:spcBef>
                <a:spcPts val="0"/>
              </a:spcBef>
              <a:buNone/>
              <a:defRPr sz="900">
                <a:solidFill>
                  <a:schemeClr val="lt1"/>
                </a:solidFill>
                <a:latin typeface="Arial"/>
                <a:ea typeface="Arial"/>
                <a:cs typeface="Arial"/>
                <a:sym typeface="Arial"/>
              </a:defRPr>
            </a:lvl6pPr>
            <a:lvl7pPr marL="0" lvl="6" indent="0" algn="ctr">
              <a:spcBef>
                <a:spcPts val="0"/>
              </a:spcBef>
              <a:buNone/>
              <a:defRPr sz="900">
                <a:solidFill>
                  <a:schemeClr val="lt1"/>
                </a:solidFill>
                <a:latin typeface="Arial"/>
                <a:ea typeface="Arial"/>
                <a:cs typeface="Arial"/>
                <a:sym typeface="Arial"/>
              </a:defRPr>
            </a:lvl7pPr>
            <a:lvl8pPr marL="0" lvl="7" indent="0" algn="ctr">
              <a:spcBef>
                <a:spcPts val="0"/>
              </a:spcBef>
              <a:buNone/>
              <a:defRPr sz="900">
                <a:solidFill>
                  <a:schemeClr val="lt1"/>
                </a:solidFill>
                <a:latin typeface="Arial"/>
                <a:ea typeface="Arial"/>
                <a:cs typeface="Arial"/>
                <a:sym typeface="Arial"/>
              </a:defRPr>
            </a:lvl8pPr>
            <a:lvl9pPr marL="0" lvl="8" indent="0" algn="ctr">
              <a:spcBef>
                <a:spcPts val="0"/>
              </a:spcBef>
              <a:buNone/>
              <a:defRPr sz="9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3" name="Google Shape;33;p13"/>
          <p:cNvPicPr preferRelativeResize="0"/>
          <p:nvPr/>
        </p:nvPicPr>
        <p:blipFill rotWithShape="1">
          <a:blip r:embed="rId3">
            <a:alphaModFix/>
          </a:blip>
          <a:srcRect/>
          <a:stretch/>
        </p:blipFill>
        <p:spPr>
          <a:xfrm>
            <a:off x="8916876" y="4581128"/>
            <a:ext cx="2938408" cy="21788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range Title Blank with Formal logo">
  <p:cSld name="Orange Title Blank with Formal logo">
    <p:spTree>
      <p:nvGrpSpPr>
        <p:cNvPr id="1" name="Shape 34"/>
        <p:cNvGrpSpPr/>
        <p:nvPr/>
      </p:nvGrpSpPr>
      <p:grpSpPr>
        <a:xfrm>
          <a:off x="0" y="0"/>
          <a:ext cx="0" cy="0"/>
          <a:chOff x="0" y="0"/>
          <a:chExt cx="0" cy="0"/>
        </a:xfrm>
      </p:grpSpPr>
      <p:sp>
        <p:nvSpPr>
          <p:cNvPr id="35" name="Google Shape;35;p14"/>
          <p:cNvSpPr txBox="1">
            <a:spLocks noGrp="1"/>
          </p:cNvSpPr>
          <p:nvPr>
            <p:ph type="title"/>
          </p:nvPr>
        </p:nvSpPr>
        <p:spPr>
          <a:xfrm>
            <a:off x="551384" y="1916832"/>
            <a:ext cx="10363200" cy="25922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CAF17"/>
              </a:buClr>
              <a:buSzPts val="4800"/>
              <a:buFont typeface="Arial"/>
              <a:buNone/>
              <a:defRPr sz="4800" b="0" cap="none">
                <a:solidFill>
                  <a:srgbClr val="FCAF17"/>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a:solidFill>
                  <a:srgbClr val="7F7F7F"/>
                </a:solidFill>
                <a:latin typeface="Arial"/>
                <a:ea typeface="Arial"/>
                <a:cs typeface="Arial"/>
                <a:sym typeface="Arial"/>
              </a:defRPr>
            </a:lvl1pPr>
            <a:lvl2pPr marL="0" lvl="1" indent="0" algn="ctr">
              <a:spcBef>
                <a:spcPts val="0"/>
              </a:spcBef>
              <a:buNone/>
              <a:defRPr sz="900">
                <a:solidFill>
                  <a:srgbClr val="7F7F7F"/>
                </a:solidFill>
                <a:latin typeface="Arial"/>
                <a:ea typeface="Arial"/>
                <a:cs typeface="Arial"/>
                <a:sym typeface="Arial"/>
              </a:defRPr>
            </a:lvl2pPr>
            <a:lvl3pPr marL="0" lvl="2" indent="0" algn="ctr">
              <a:spcBef>
                <a:spcPts val="0"/>
              </a:spcBef>
              <a:buNone/>
              <a:defRPr sz="900">
                <a:solidFill>
                  <a:srgbClr val="7F7F7F"/>
                </a:solidFill>
                <a:latin typeface="Arial"/>
                <a:ea typeface="Arial"/>
                <a:cs typeface="Arial"/>
                <a:sym typeface="Arial"/>
              </a:defRPr>
            </a:lvl3pPr>
            <a:lvl4pPr marL="0" lvl="3" indent="0" algn="ctr">
              <a:spcBef>
                <a:spcPts val="0"/>
              </a:spcBef>
              <a:buNone/>
              <a:defRPr sz="900">
                <a:solidFill>
                  <a:srgbClr val="7F7F7F"/>
                </a:solidFill>
                <a:latin typeface="Arial"/>
                <a:ea typeface="Arial"/>
                <a:cs typeface="Arial"/>
                <a:sym typeface="Arial"/>
              </a:defRPr>
            </a:lvl4pPr>
            <a:lvl5pPr marL="0" lvl="4" indent="0" algn="ctr">
              <a:spcBef>
                <a:spcPts val="0"/>
              </a:spcBef>
              <a:buNone/>
              <a:defRPr sz="900">
                <a:solidFill>
                  <a:srgbClr val="7F7F7F"/>
                </a:solidFill>
                <a:latin typeface="Arial"/>
                <a:ea typeface="Arial"/>
                <a:cs typeface="Arial"/>
                <a:sym typeface="Arial"/>
              </a:defRPr>
            </a:lvl5pPr>
            <a:lvl6pPr marL="0" lvl="5" indent="0" algn="ctr">
              <a:spcBef>
                <a:spcPts val="0"/>
              </a:spcBef>
              <a:buNone/>
              <a:defRPr sz="900">
                <a:solidFill>
                  <a:srgbClr val="7F7F7F"/>
                </a:solidFill>
                <a:latin typeface="Arial"/>
                <a:ea typeface="Arial"/>
                <a:cs typeface="Arial"/>
                <a:sym typeface="Arial"/>
              </a:defRPr>
            </a:lvl6pPr>
            <a:lvl7pPr marL="0" lvl="6" indent="0" algn="ctr">
              <a:spcBef>
                <a:spcPts val="0"/>
              </a:spcBef>
              <a:buNone/>
              <a:defRPr sz="900">
                <a:solidFill>
                  <a:srgbClr val="7F7F7F"/>
                </a:solidFill>
                <a:latin typeface="Arial"/>
                <a:ea typeface="Arial"/>
                <a:cs typeface="Arial"/>
                <a:sym typeface="Arial"/>
              </a:defRPr>
            </a:lvl7pPr>
            <a:lvl8pPr marL="0" lvl="7" indent="0" algn="ctr">
              <a:spcBef>
                <a:spcPts val="0"/>
              </a:spcBef>
              <a:buNone/>
              <a:defRPr sz="900">
                <a:solidFill>
                  <a:srgbClr val="7F7F7F"/>
                </a:solidFill>
                <a:latin typeface="Arial"/>
                <a:ea typeface="Arial"/>
                <a:cs typeface="Arial"/>
                <a:sym typeface="Arial"/>
              </a:defRPr>
            </a:lvl8pPr>
            <a:lvl9pPr marL="0" lvl="8" indent="0" algn="ctr">
              <a:spcBef>
                <a:spcPts val="0"/>
              </a:spcBef>
              <a:buNone/>
              <a:defRPr sz="900">
                <a:solidFill>
                  <a:srgbClr val="7F7F7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9" name="Google Shape;39;p14"/>
          <p:cNvSpPr txBox="1">
            <a:spLocks noGrp="1"/>
          </p:cNvSpPr>
          <p:nvPr>
            <p:ph type="body" idx="1"/>
          </p:nvPr>
        </p:nvSpPr>
        <p:spPr>
          <a:xfrm>
            <a:off x="551384" y="3506986"/>
            <a:ext cx="10369152" cy="1002134"/>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rgbClr val="FCAF17"/>
              </a:buClr>
              <a:buSzPts val="1920"/>
              <a:buNone/>
              <a:defRPr sz="2400" b="0">
                <a:solidFill>
                  <a:srgbClr val="FCAF17"/>
                </a:solidFill>
                <a:latin typeface="Arial"/>
                <a:ea typeface="Arial"/>
                <a:cs typeface="Arial"/>
                <a:sym typeface="Arial"/>
              </a:defRPr>
            </a:lvl1pPr>
            <a:lvl2pPr marL="914400" lvl="1" indent="-228600" algn="l">
              <a:spcBef>
                <a:spcPts val="600"/>
              </a:spcBef>
              <a:spcAft>
                <a:spcPts val="0"/>
              </a:spcAft>
              <a:buClr>
                <a:srgbClr val="888888"/>
              </a:buClr>
              <a:buSzPts val="1440"/>
              <a:buNone/>
              <a:defRPr sz="1800">
                <a:solidFill>
                  <a:srgbClr val="888888"/>
                </a:solidFill>
              </a:defRPr>
            </a:lvl2pPr>
            <a:lvl3pPr marL="1371600" lvl="2" indent="-228600" algn="l">
              <a:spcBef>
                <a:spcPts val="600"/>
              </a:spcBef>
              <a:spcAft>
                <a:spcPts val="0"/>
              </a:spcAft>
              <a:buClr>
                <a:srgbClr val="888888"/>
              </a:buClr>
              <a:buSzPts val="1280"/>
              <a:buNone/>
              <a:defRPr sz="1600">
                <a:solidFill>
                  <a:srgbClr val="888888"/>
                </a:solidFill>
              </a:defRPr>
            </a:lvl3pPr>
            <a:lvl4pPr marL="1828800" lvl="3" indent="-228600" algn="l">
              <a:spcBef>
                <a:spcPts val="600"/>
              </a:spcBef>
              <a:spcAft>
                <a:spcPts val="0"/>
              </a:spcAft>
              <a:buClr>
                <a:srgbClr val="888888"/>
              </a:buClr>
              <a:buSzPts val="1120"/>
              <a:buNone/>
              <a:defRPr sz="1400">
                <a:solidFill>
                  <a:srgbClr val="888888"/>
                </a:solidFill>
              </a:defRPr>
            </a:lvl4pPr>
            <a:lvl5pPr marL="2286000" lvl="4" indent="-228600" algn="l">
              <a:spcBef>
                <a:spcPts val="600"/>
              </a:spcBef>
              <a:spcAft>
                <a:spcPts val="0"/>
              </a:spcAft>
              <a:buClr>
                <a:srgbClr val="888888"/>
              </a:buClr>
              <a:buSzPts val="1120"/>
              <a:buNone/>
              <a:defRPr sz="1400">
                <a:solidFill>
                  <a:srgbClr val="888888"/>
                </a:solidFill>
              </a:defRPr>
            </a:lvl5pPr>
            <a:lvl6pPr marL="2743200" lvl="5" indent="-228600" algn="l">
              <a:spcBef>
                <a:spcPts val="600"/>
              </a:spcBef>
              <a:spcAft>
                <a:spcPts val="0"/>
              </a:spcAft>
              <a:buClr>
                <a:srgbClr val="888888"/>
              </a:buClr>
              <a:buSzPts val="1120"/>
              <a:buNone/>
              <a:defRPr sz="1400">
                <a:solidFill>
                  <a:srgbClr val="888888"/>
                </a:solidFill>
              </a:defRPr>
            </a:lvl6pPr>
            <a:lvl7pPr marL="3200400" lvl="6" indent="-228600" algn="l">
              <a:spcBef>
                <a:spcPts val="600"/>
              </a:spcBef>
              <a:spcAft>
                <a:spcPts val="0"/>
              </a:spcAft>
              <a:buClr>
                <a:srgbClr val="888888"/>
              </a:buClr>
              <a:buSzPts val="1120"/>
              <a:buNone/>
              <a:defRPr sz="1400">
                <a:solidFill>
                  <a:srgbClr val="888888"/>
                </a:solidFill>
              </a:defRPr>
            </a:lvl7pPr>
            <a:lvl8pPr marL="3657600" lvl="7" indent="-228600" algn="l">
              <a:spcBef>
                <a:spcPts val="600"/>
              </a:spcBef>
              <a:spcAft>
                <a:spcPts val="0"/>
              </a:spcAft>
              <a:buClr>
                <a:srgbClr val="888888"/>
              </a:buClr>
              <a:buSzPts val="1120"/>
              <a:buNone/>
              <a:defRPr sz="1400">
                <a:solidFill>
                  <a:srgbClr val="888888"/>
                </a:solidFill>
              </a:defRPr>
            </a:lvl8pPr>
            <a:lvl9pPr marL="4114800" lvl="8" indent="-228600" algn="l">
              <a:spcBef>
                <a:spcPts val="600"/>
              </a:spcBef>
              <a:spcAft>
                <a:spcPts val="600"/>
              </a:spcAft>
              <a:buClr>
                <a:srgbClr val="888888"/>
              </a:buClr>
              <a:buSzPts val="1120"/>
              <a:buNone/>
              <a:defRPr sz="1400">
                <a:solidFill>
                  <a:srgbClr val="888888"/>
                </a:solidFill>
              </a:defRPr>
            </a:lvl9pPr>
          </a:lstStyle>
          <a:p>
            <a:endParaRPr/>
          </a:p>
        </p:txBody>
      </p:sp>
      <p:pic>
        <p:nvPicPr>
          <p:cNvPr id="40" name="Google Shape;40;p14"/>
          <p:cNvPicPr preferRelativeResize="0"/>
          <p:nvPr/>
        </p:nvPicPr>
        <p:blipFill rotWithShape="1">
          <a:blip r:embed="rId2">
            <a:alphaModFix/>
          </a:blip>
          <a:srcRect/>
          <a:stretch/>
        </p:blipFill>
        <p:spPr>
          <a:xfrm>
            <a:off x="479377" y="876468"/>
            <a:ext cx="2736303" cy="707093"/>
          </a:xfrm>
          <a:prstGeom prst="rect">
            <a:avLst/>
          </a:prstGeom>
          <a:noFill/>
          <a:ln>
            <a:noFill/>
          </a:ln>
        </p:spPr>
      </p:pic>
      <p:sp>
        <p:nvSpPr>
          <p:cNvPr id="41" name="Google Shape;41;p14"/>
          <p:cNvSpPr/>
          <p:nvPr/>
        </p:nvSpPr>
        <p:spPr>
          <a:xfrm>
            <a:off x="8688288" y="5733256"/>
            <a:ext cx="2880320" cy="684665"/>
          </a:xfrm>
          <a:prstGeom prst="rect">
            <a:avLst/>
          </a:prstGeom>
          <a:blipFill rotWithShape="1">
            <a:blip r:embed="rId3">
              <a:alphaModFix amt="90000"/>
            </a:blip>
            <a:stretch>
              <a:fillRect/>
            </a:stretch>
          </a:blip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14"/>
          <p:cNvSpPr/>
          <p:nvPr/>
        </p:nvSpPr>
        <p:spPr>
          <a:xfrm>
            <a:off x="10200456" y="6417921"/>
            <a:ext cx="1728192" cy="3234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range Blank - Logo bottom Right">
  <p:cSld name="Orange Blank - Logo bottom Right">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CAF17"/>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5"/>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a:solidFill>
                  <a:srgbClr val="888888"/>
                </a:solidFill>
                <a:latin typeface="Arial"/>
                <a:ea typeface="Arial"/>
                <a:cs typeface="Arial"/>
                <a:sym typeface="Arial"/>
              </a:defRPr>
            </a:lvl1pPr>
            <a:lvl2pPr marL="0" lvl="1" indent="0" algn="ctr">
              <a:spcBef>
                <a:spcPts val="0"/>
              </a:spcBef>
              <a:buNone/>
              <a:defRPr sz="900">
                <a:solidFill>
                  <a:srgbClr val="888888"/>
                </a:solidFill>
                <a:latin typeface="Arial"/>
                <a:ea typeface="Arial"/>
                <a:cs typeface="Arial"/>
                <a:sym typeface="Arial"/>
              </a:defRPr>
            </a:lvl2pPr>
            <a:lvl3pPr marL="0" lvl="2" indent="0" algn="ctr">
              <a:spcBef>
                <a:spcPts val="0"/>
              </a:spcBef>
              <a:buNone/>
              <a:defRPr sz="900">
                <a:solidFill>
                  <a:srgbClr val="888888"/>
                </a:solidFill>
                <a:latin typeface="Arial"/>
                <a:ea typeface="Arial"/>
                <a:cs typeface="Arial"/>
                <a:sym typeface="Arial"/>
              </a:defRPr>
            </a:lvl3pPr>
            <a:lvl4pPr marL="0" lvl="3" indent="0" algn="ctr">
              <a:spcBef>
                <a:spcPts val="0"/>
              </a:spcBef>
              <a:buNone/>
              <a:defRPr sz="900">
                <a:solidFill>
                  <a:srgbClr val="888888"/>
                </a:solidFill>
                <a:latin typeface="Arial"/>
                <a:ea typeface="Arial"/>
                <a:cs typeface="Arial"/>
                <a:sym typeface="Arial"/>
              </a:defRPr>
            </a:lvl4pPr>
            <a:lvl5pPr marL="0" lvl="4" indent="0" algn="ctr">
              <a:spcBef>
                <a:spcPts val="0"/>
              </a:spcBef>
              <a:buNone/>
              <a:defRPr sz="900">
                <a:solidFill>
                  <a:srgbClr val="888888"/>
                </a:solidFill>
                <a:latin typeface="Arial"/>
                <a:ea typeface="Arial"/>
                <a:cs typeface="Arial"/>
                <a:sym typeface="Arial"/>
              </a:defRPr>
            </a:lvl5pPr>
            <a:lvl6pPr marL="0" lvl="5" indent="0" algn="ctr">
              <a:spcBef>
                <a:spcPts val="0"/>
              </a:spcBef>
              <a:buNone/>
              <a:defRPr sz="900">
                <a:solidFill>
                  <a:srgbClr val="888888"/>
                </a:solidFill>
                <a:latin typeface="Arial"/>
                <a:ea typeface="Arial"/>
                <a:cs typeface="Arial"/>
                <a:sym typeface="Arial"/>
              </a:defRPr>
            </a:lvl6pPr>
            <a:lvl7pPr marL="0" lvl="6" indent="0" algn="ctr">
              <a:spcBef>
                <a:spcPts val="0"/>
              </a:spcBef>
              <a:buNone/>
              <a:defRPr sz="900">
                <a:solidFill>
                  <a:srgbClr val="888888"/>
                </a:solidFill>
                <a:latin typeface="Arial"/>
                <a:ea typeface="Arial"/>
                <a:cs typeface="Arial"/>
                <a:sym typeface="Arial"/>
              </a:defRPr>
            </a:lvl7pPr>
            <a:lvl8pPr marL="0" lvl="7" indent="0" algn="ctr">
              <a:spcBef>
                <a:spcPts val="0"/>
              </a:spcBef>
              <a:buNone/>
              <a:defRPr sz="900">
                <a:solidFill>
                  <a:srgbClr val="888888"/>
                </a:solidFill>
                <a:latin typeface="Arial"/>
                <a:ea typeface="Arial"/>
                <a:cs typeface="Arial"/>
                <a:sym typeface="Arial"/>
              </a:defRPr>
            </a:lvl8pPr>
            <a:lvl9pPr marL="0" lvl="8" indent="0" algn="ctr">
              <a:spcBef>
                <a:spcPts val="0"/>
              </a:spcBef>
              <a:buNone/>
              <a:defRPr sz="9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15"/>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a:endParaRPr/>
          </a:p>
        </p:txBody>
      </p:sp>
      <p:sp>
        <p:nvSpPr>
          <p:cNvPr id="49" name="Google Shape;49;p15"/>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spcBef>
                <a:spcPts val="300"/>
              </a:spcBef>
              <a:spcAft>
                <a:spcPts val="0"/>
              </a:spcAft>
              <a:buClr>
                <a:srgbClr val="262626"/>
              </a:buClr>
              <a:buSzPts val="1200"/>
              <a:buChar char="•"/>
              <a:defRPr>
                <a:latin typeface="Arial"/>
                <a:ea typeface="Arial"/>
                <a:cs typeface="Arial"/>
                <a:sym typeface="Arial"/>
              </a:defRPr>
            </a:lvl1pPr>
            <a:lvl2pPr marL="914400" lvl="1" indent="-320040" algn="l">
              <a:spcBef>
                <a:spcPts val="600"/>
              </a:spcBef>
              <a:spcAft>
                <a:spcPts val="0"/>
              </a:spcAft>
              <a:buClr>
                <a:srgbClr val="262626"/>
              </a:buClr>
              <a:buSzPts val="1440"/>
              <a:buChar char="•"/>
              <a:defRPr/>
            </a:lvl2pPr>
            <a:lvl3pPr marL="1371600" lvl="2" indent="-320039" algn="l">
              <a:spcBef>
                <a:spcPts val="600"/>
              </a:spcBef>
              <a:spcAft>
                <a:spcPts val="0"/>
              </a:spcAft>
              <a:buClr>
                <a:srgbClr val="262626"/>
              </a:buClr>
              <a:buSzPts val="1440"/>
              <a:buChar char="•"/>
              <a:defRPr/>
            </a:lvl3pPr>
            <a:lvl4pPr marL="1828800" lvl="3" indent="-320039" algn="l">
              <a:spcBef>
                <a:spcPts val="600"/>
              </a:spcBef>
              <a:spcAft>
                <a:spcPts val="0"/>
              </a:spcAft>
              <a:buClr>
                <a:srgbClr val="262626"/>
              </a:buClr>
              <a:buSzPts val="1440"/>
              <a:buChar char="•"/>
              <a:defRPr/>
            </a:lvl4pPr>
            <a:lvl5pPr marL="2286000" lvl="4" indent="-320039" algn="l">
              <a:spcBef>
                <a:spcPts val="600"/>
              </a:spcBef>
              <a:spcAft>
                <a:spcPts val="0"/>
              </a:spcAft>
              <a:buClr>
                <a:srgbClr val="262626"/>
              </a:buClr>
              <a:buSzPts val="1440"/>
              <a:buChar char="•"/>
              <a:defRPr/>
            </a:lvl5pPr>
            <a:lvl6pPr marL="2743200" lvl="5" indent="-320039" algn="l">
              <a:spcBef>
                <a:spcPts val="600"/>
              </a:spcBef>
              <a:spcAft>
                <a:spcPts val="0"/>
              </a:spcAft>
              <a:buClr>
                <a:schemeClr val="dk1"/>
              </a:buClr>
              <a:buSzPts val="1440"/>
              <a:buChar char="•"/>
              <a:defRPr/>
            </a:lvl6pPr>
            <a:lvl7pPr marL="3200400" lvl="6" indent="-320039" algn="l">
              <a:spcBef>
                <a:spcPts val="600"/>
              </a:spcBef>
              <a:spcAft>
                <a:spcPts val="0"/>
              </a:spcAft>
              <a:buClr>
                <a:schemeClr val="dk1"/>
              </a:buClr>
              <a:buSzPts val="1440"/>
              <a:buChar char="•"/>
              <a:defRPr/>
            </a:lvl7pPr>
            <a:lvl8pPr marL="3657600" lvl="7" indent="-320040" algn="l">
              <a:spcBef>
                <a:spcPts val="600"/>
              </a:spcBef>
              <a:spcAft>
                <a:spcPts val="0"/>
              </a:spcAft>
              <a:buClr>
                <a:schemeClr val="dk1"/>
              </a:buClr>
              <a:buSzPts val="1440"/>
              <a:buChar char="•"/>
              <a:defRPr/>
            </a:lvl8pPr>
            <a:lvl9pPr marL="4114800" lvl="8" indent="-320040" algn="l">
              <a:spcBef>
                <a:spcPts val="600"/>
              </a:spcBef>
              <a:spcAft>
                <a:spcPts val="600"/>
              </a:spcAft>
              <a:buClr>
                <a:schemeClr val="dk1"/>
              </a:buClr>
              <a:buSzPts val="1440"/>
              <a:buChar char="•"/>
              <a:defRPr/>
            </a:lvl9pPr>
          </a:lstStyle>
          <a:p>
            <a:endParaRPr/>
          </a:p>
        </p:txBody>
      </p:sp>
      <p:pic>
        <p:nvPicPr>
          <p:cNvPr id="50" name="Google Shape;50;p15"/>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range Title No Bar - Logo Bottom Right">
  <p:cSld name="Orange Title No Bar - Logo Bottom Right">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CAF17"/>
              </a:buClr>
              <a:buSzPts val="2400"/>
              <a:buFont typeface="Arial"/>
              <a:buNone/>
              <a:defRPr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6"/>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a:solidFill>
                  <a:srgbClr val="888888"/>
                </a:solidFill>
                <a:latin typeface="Arial"/>
                <a:ea typeface="Arial"/>
                <a:cs typeface="Arial"/>
                <a:sym typeface="Arial"/>
              </a:defRPr>
            </a:lvl1pPr>
            <a:lvl2pPr marL="0" lvl="1" indent="0" algn="ctr">
              <a:spcBef>
                <a:spcPts val="0"/>
              </a:spcBef>
              <a:buNone/>
              <a:defRPr sz="900">
                <a:solidFill>
                  <a:srgbClr val="888888"/>
                </a:solidFill>
                <a:latin typeface="Arial"/>
                <a:ea typeface="Arial"/>
                <a:cs typeface="Arial"/>
                <a:sym typeface="Arial"/>
              </a:defRPr>
            </a:lvl2pPr>
            <a:lvl3pPr marL="0" lvl="2" indent="0" algn="ctr">
              <a:spcBef>
                <a:spcPts val="0"/>
              </a:spcBef>
              <a:buNone/>
              <a:defRPr sz="900">
                <a:solidFill>
                  <a:srgbClr val="888888"/>
                </a:solidFill>
                <a:latin typeface="Arial"/>
                <a:ea typeface="Arial"/>
                <a:cs typeface="Arial"/>
                <a:sym typeface="Arial"/>
              </a:defRPr>
            </a:lvl3pPr>
            <a:lvl4pPr marL="0" lvl="3" indent="0" algn="ctr">
              <a:spcBef>
                <a:spcPts val="0"/>
              </a:spcBef>
              <a:buNone/>
              <a:defRPr sz="900">
                <a:solidFill>
                  <a:srgbClr val="888888"/>
                </a:solidFill>
                <a:latin typeface="Arial"/>
                <a:ea typeface="Arial"/>
                <a:cs typeface="Arial"/>
                <a:sym typeface="Arial"/>
              </a:defRPr>
            </a:lvl4pPr>
            <a:lvl5pPr marL="0" lvl="4" indent="0" algn="ctr">
              <a:spcBef>
                <a:spcPts val="0"/>
              </a:spcBef>
              <a:buNone/>
              <a:defRPr sz="900">
                <a:solidFill>
                  <a:srgbClr val="888888"/>
                </a:solidFill>
                <a:latin typeface="Arial"/>
                <a:ea typeface="Arial"/>
                <a:cs typeface="Arial"/>
                <a:sym typeface="Arial"/>
              </a:defRPr>
            </a:lvl5pPr>
            <a:lvl6pPr marL="0" lvl="5" indent="0" algn="ctr">
              <a:spcBef>
                <a:spcPts val="0"/>
              </a:spcBef>
              <a:buNone/>
              <a:defRPr sz="900">
                <a:solidFill>
                  <a:srgbClr val="888888"/>
                </a:solidFill>
                <a:latin typeface="Arial"/>
                <a:ea typeface="Arial"/>
                <a:cs typeface="Arial"/>
                <a:sym typeface="Arial"/>
              </a:defRPr>
            </a:lvl6pPr>
            <a:lvl7pPr marL="0" lvl="6" indent="0" algn="ctr">
              <a:spcBef>
                <a:spcPts val="0"/>
              </a:spcBef>
              <a:buNone/>
              <a:defRPr sz="900">
                <a:solidFill>
                  <a:srgbClr val="888888"/>
                </a:solidFill>
                <a:latin typeface="Arial"/>
                <a:ea typeface="Arial"/>
                <a:cs typeface="Arial"/>
                <a:sym typeface="Arial"/>
              </a:defRPr>
            </a:lvl7pPr>
            <a:lvl8pPr marL="0" lvl="7" indent="0" algn="ctr">
              <a:spcBef>
                <a:spcPts val="0"/>
              </a:spcBef>
              <a:buNone/>
              <a:defRPr sz="900">
                <a:solidFill>
                  <a:srgbClr val="888888"/>
                </a:solidFill>
                <a:latin typeface="Arial"/>
                <a:ea typeface="Arial"/>
                <a:cs typeface="Arial"/>
                <a:sym typeface="Arial"/>
              </a:defRPr>
            </a:lvl8pPr>
            <a:lvl9pPr marL="0" lvl="8" indent="0" algn="ctr">
              <a:spcBef>
                <a:spcPts val="0"/>
              </a:spcBef>
              <a:buNone/>
              <a:defRPr sz="9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16"/>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a:endParaRPr/>
          </a:p>
        </p:txBody>
      </p:sp>
      <p:sp>
        <p:nvSpPr>
          <p:cNvPr id="57" name="Google Shape;57;p16"/>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spcBef>
                <a:spcPts val="300"/>
              </a:spcBef>
              <a:spcAft>
                <a:spcPts val="0"/>
              </a:spcAft>
              <a:buClr>
                <a:srgbClr val="262626"/>
              </a:buClr>
              <a:buSzPts val="1200"/>
              <a:buChar char="•"/>
              <a:defRPr>
                <a:latin typeface="Arial"/>
                <a:ea typeface="Arial"/>
                <a:cs typeface="Arial"/>
                <a:sym typeface="Arial"/>
              </a:defRPr>
            </a:lvl1pPr>
            <a:lvl2pPr marL="914400" lvl="1" indent="-320040" algn="l">
              <a:spcBef>
                <a:spcPts val="600"/>
              </a:spcBef>
              <a:spcAft>
                <a:spcPts val="0"/>
              </a:spcAft>
              <a:buClr>
                <a:srgbClr val="262626"/>
              </a:buClr>
              <a:buSzPts val="1440"/>
              <a:buChar char="•"/>
              <a:defRPr/>
            </a:lvl2pPr>
            <a:lvl3pPr marL="1371600" lvl="2" indent="-320039" algn="l">
              <a:spcBef>
                <a:spcPts val="600"/>
              </a:spcBef>
              <a:spcAft>
                <a:spcPts val="0"/>
              </a:spcAft>
              <a:buClr>
                <a:srgbClr val="262626"/>
              </a:buClr>
              <a:buSzPts val="1440"/>
              <a:buChar char="•"/>
              <a:defRPr/>
            </a:lvl3pPr>
            <a:lvl4pPr marL="1828800" lvl="3" indent="-320039" algn="l">
              <a:spcBef>
                <a:spcPts val="600"/>
              </a:spcBef>
              <a:spcAft>
                <a:spcPts val="0"/>
              </a:spcAft>
              <a:buClr>
                <a:srgbClr val="262626"/>
              </a:buClr>
              <a:buSzPts val="1440"/>
              <a:buChar char="•"/>
              <a:defRPr/>
            </a:lvl4pPr>
            <a:lvl5pPr marL="2286000" lvl="4" indent="-320039" algn="l">
              <a:spcBef>
                <a:spcPts val="600"/>
              </a:spcBef>
              <a:spcAft>
                <a:spcPts val="0"/>
              </a:spcAft>
              <a:buClr>
                <a:srgbClr val="262626"/>
              </a:buClr>
              <a:buSzPts val="1440"/>
              <a:buChar char="•"/>
              <a:defRPr/>
            </a:lvl5pPr>
            <a:lvl6pPr marL="2743200" lvl="5" indent="-320039" algn="l">
              <a:spcBef>
                <a:spcPts val="600"/>
              </a:spcBef>
              <a:spcAft>
                <a:spcPts val="0"/>
              </a:spcAft>
              <a:buClr>
                <a:schemeClr val="dk1"/>
              </a:buClr>
              <a:buSzPts val="1440"/>
              <a:buChar char="•"/>
              <a:defRPr/>
            </a:lvl6pPr>
            <a:lvl7pPr marL="3200400" lvl="6" indent="-320039" algn="l">
              <a:spcBef>
                <a:spcPts val="600"/>
              </a:spcBef>
              <a:spcAft>
                <a:spcPts val="0"/>
              </a:spcAft>
              <a:buClr>
                <a:schemeClr val="dk1"/>
              </a:buClr>
              <a:buSzPts val="1440"/>
              <a:buChar char="•"/>
              <a:defRPr/>
            </a:lvl7pPr>
            <a:lvl8pPr marL="3657600" lvl="7" indent="-320040" algn="l">
              <a:spcBef>
                <a:spcPts val="600"/>
              </a:spcBef>
              <a:spcAft>
                <a:spcPts val="0"/>
              </a:spcAft>
              <a:buClr>
                <a:schemeClr val="dk1"/>
              </a:buClr>
              <a:buSzPts val="1440"/>
              <a:buChar char="•"/>
              <a:defRPr/>
            </a:lvl8pPr>
            <a:lvl9pPr marL="4114800" lvl="8" indent="-320040" algn="l">
              <a:spcBef>
                <a:spcPts val="600"/>
              </a:spcBef>
              <a:spcAft>
                <a:spcPts val="600"/>
              </a:spcAft>
              <a:buClr>
                <a:schemeClr val="dk1"/>
              </a:buClr>
              <a:buSzPts val="1440"/>
              <a:buChar char="•"/>
              <a:defRPr/>
            </a:lvl9pPr>
          </a:lstStyle>
          <a:p>
            <a:endParaRPr/>
          </a:p>
        </p:txBody>
      </p:sp>
      <p:pic>
        <p:nvPicPr>
          <p:cNvPr id="58" name="Google Shape;58;p16"/>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range Title Bar -  Logo Top Right">
  <p:cSld name="Orange Title Bar -  Logo Top Right">
    <p:spTree>
      <p:nvGrpSpPr>
        <p:cNvPr id="1" name="Shape 59"/>
        <p:cNvGrpSpPr/>
        <p:nvPr/>
      </p:nvGrpSpPr>
      <p:grpSpPr>
        <a:xfrm>
          <a:off x="0" y="0"/>
          <a:ext cx="0" cy="0"/>
          <a:chOff x="0" y="0"/>
          <a:chExt cx="0" cy="0"/>
        </a:xfrm>
      </p:grpSpPr>
      <p:sp>
        <p:nvSpPr>
          <p:cNvPr id="60" name="Google Shape;60;p17"/>
          <p:cNvSpPr/>
          <p:nvPr/>
        </p:nvSpPr>
        <p:spPr>
          <a:xfrm>
            <a:off x="0" y="838201"/>
            <a:ext cx="12192000" cy="533400"/>
          </a:xfrm>
          <a:prstGeom prst="rect">
            <a:avLst/>
          </a:prstGeom>
          <a:solidFill>
            <a:srgbClr val="FCAF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 name="Google Shape;61;p1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CAF17"/>
              </a:buClr>
              <a:buSzPts val="2400"/>
              <a:buFont typeface="Arial"/>
              <a:buNone/>
              <a:defRPr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7"/>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a:solidFill>
                  <a:srgbClr val="888888"/>
                </a:solidFill>
                <a:latin typeface="Arial"/>
                <a:ea typeface="Arial"/>
                <a:cs typeface="Arial"/>
                <a:sym typeface="Arial"/>
              </a:defRPr>
            </a:lvl1pPr>
            <a:lvl2pPr marL="0" lvl="1" indent="0" algn="ctr">
              <a:spcBef>
                <a:spcPts val="0"/>
              </a:spcBef>
              <a:buNone/>
              <a:defRPr sz="900">
                <a:solidFill>
                  <a:srgbClr val="888888"/>
                </a:solidFill>
                <a:latin typeface="Arial"/>
                <a:ea typeface="Arial"/>
                <a:cs typeface="Arial"/>
                <a:sym typeface="Arial"/>
              </a:defRPr>
            </a:lvl2pPr>
            <a:lvl3pPr marL="0" lvl="2" indent="0" algn="ctr">
              <a:spcBef>
                <a:spcPts val="0"/>
              </a:spcBef>
              <a:buNone/>
              <a:defRPr sz="900">
                <a:solidFill>
                  <a:srgbClr val="888888"/>
                </a:solidFill>
                <a:latin typeface="Arial"/>
                <a:ea typeface="Arial"/>
                <a:cs typeface="Arial"/>
                <a:sym typeface="Arial"/>
              </a:defRPr>
            </a:lvl3pPr>
            <a:lvl4pPr marL="0" lvl="3" indent="0" algn="ctr">
              <a:spcBef>
                <a:spcPts val="0"/>
              </a:spcBef>
              <a:buNone/>
              <a:defRPr sz="900">
                <a:solidFill>
                  <a:srgbClr val="888888"/>
                </a:solidFill>
                <a:latin typeface="Arial"/>
                <a:ea typeface="Arial"/>
                <a:cs typeface="Arial"/>
                <a:sym typeface="Arial"/>
              </a:defRPr>
            </a:lvl4pPr>
            <a:lvl5pPr marL="0" lvl="4" indent="0" algn="ctr">
              <a:spcBef>
                <a:spcPts val="0"/>
              </a:spcBef>
              <a:buNone/>
              <a:defRPr sz="900">
                <a:solidFill>
                  <a:srgbClr val="888888"/>
                </a:solidFill>
                <a:latin typeface="Arial"/>
                <a:ea typeface="Arial"/>
                <a:cs typeface="Arial"/>
                <a:sym typeface="Arial"/>
              </a:defRPr>
            </a:lvl5pPr>
            <a:lvl6pPr marL="0" lvl="5" indent="0" algn="ctr">
              <a:spcBef>
                <a:spcPts val="0"/>
              </a:spcBef>
              <a:buNone/>
              <a:defRPr sz="900">
                <a:solidFill>
                  <a:srgbClr val="888888"/>
                </a:solidFill>
                <a:latin typeface="Arial"/>
                <a:ea typeface="Arial"/>
                <a:cs typeface="Arial"/>
                <a:sym typeface="Arial"/>
              </a:defRPr>
            </a:lvl6pPr>
            <a:lvl7pPr marL="0" lvl="6" indent="0" algn="ctr">
              <a:spcBef>
                <a:spcPts val="0"/>
              </a:spcBef>
              <a:buNone/>
              <a:defRPr sz="900">
                <a:solidFill>
                  <a:srgbClr val="888888"/>
                </a:solidFill>
                <a:latin typeface="Arial"/>
                <a:ea typeface="Arial"/>
                <a:cs typeface="Arial"/>
                <a:sym typeface="Arial"/>
              </a:defRPr>
            </a:lvl7pPr>
            <a:lvl8pPr marL="0" lvl="7" indent="0" algn="ctr">
              <a:spcBef>
                <a:spcPts val="0"/>
              </a:spcBef>
              <a:buNone/>
              <a:defRPr sz="900">
                <a:solidFill>
                  <a:srgbClr val="888888"/>
                </a:solidFill>
                <a:latin typeface="Arial"/>
                <a:ea typeface="Arial"/>
                <a:cs typeface="Arial"/>
                <a:sym typeface="Arial"/>
              </a:defRPr>
            </a:lvl8pPr>
            <a:lvl9pPr marL="0" lvl="8" indent="0" algn="ctr">
              <a:spcBef>
                <a:spcPts val="0"/>
              </a:spcBef>
              <a:buNone/>
              <a:defRPr sz="9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65" name="Google Shape;65;p17"/>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a:endParaRPr/>
          </a:p>
        </p:txBody>
      </p:sp>
      <p:sp>
        <p:nvSpPr>
          <p:cNvPr id="66" name="Google Shape;66;p17"/>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spcBef>
                <a:spcPts val="300"/>
              </a:spcBef>
              <a:spcAft>
                <a:spcPts val="0"/>
              </a:spcAft>
              <a:buClr>
                <a:srgbClr val="262626"/>
              </a:buClr>
              <a:buSzPts val="1200"/>
              <a:buChar char="•"/>
              <a:defRPr>
                <a:latin typeface="Arial"/>
                <a:ea typeface="Arial"/>
                <a:cs typeface="Arial"/>
                <a:sym typeface="Arial"/>
              </a:defRPr>
            </a:lvl1pPr>
            <a:lvl2pPr marL="914400" lvl="1" indent="-320040" algn="l">
              <a:spcBef>
                <a:spcPts val="600"/>
              </a:spcBef>
              <a:spcAft>
                <a:spcPts val="0"/>
              </a:spcAft>
              <a:buClr>
                <a:srgbClr val="262626"/>
              </a:buClr>
              <a:buSzPts val="1440"/>
              <a:buChar char="•"/>
              <a:defRPr/>
            </a:lvl2pPr>
            <a:lvl3pPr marL="1371600" lvl="2" indent="-320039" algn="l">
              <a:spcBef>
                <a:spcPts val="600"/>
              </a:spcBef>
              <a:spcAft>
                <a:spcPts val="0"/>
              </a:spcAft>
              <a:buClr>
                <a:srgbClr val="262626"/>
              </a:buClr>
              <a:buSzPts val="1440"/>
              <a:buChar char="•"/>
              <a:defRPr/>
            </a:lvl3pPr>
            <a:lvl4pPr marL="1828800" lvl="3" indent="-320039" algn="l">
              <a:spcBef>
                <a:spcPts val="600"/>
              </a:spcBef>
              <a:spcAft>
                <a:spcPts val="0"/>
              </a:spcAft>
              <a:buClr>
                <a:srgbClr val="262626"/>
              </a:buClr>
              <a:buSzPts val="1440"/>
              <a:buChar char="•"/>
              <a:defRPr/>
            </a:lvl4pPr>
            <a:lvl5pPr marL="2286000" lvl="4" indent="-320039" algn="l">
              <a:spcBef>
                <a:spcPts val="600"/>
              </a:spcBef>
              <a:spcAft>
                <a:spcPts val="0"/>
              </a:spcAft>
              <a:buClr>
                <a:srgbClr val="262626"/>
              </a:buClr>
              <a:buSzPts val="1440"/>
              <a:buChar char="•"/>
              <a:defRPr/>
            </a:lvl5pPr>
            <a:lvl6pPr marL="2743200" lvl="5" indent="-320039" algn="l">
              <a:spcBef>
                <a:spcPts val="600"/>
              </a:spcBef>
              <a:spcAft>
                <a:spcPts val="0"/>
              </a:spcAft>
              <a:buClr>
                <a:schemeClr val="dk1"/>
              </a:buClr>
              <a:buSzPts val="1440"/>
              <a:buChar char="•"/>
              <a:defRPr/>
            </a:lvl6pPr>
            <a:lvl7pPr marL="3200400" lvl="6" indent="-320039" algn="l">
              <a:spcBef>
                <a:spcPts val="600"/>
              </a:spcBef>
              <a:spcAft>
                <a:spcPts val="0"/>
              </a:spcAft>
              <a:buClr>
                <a:schemeClr val="dk1"/>
              </a:buClr>
              <a:buSzPts val="1440"/>
              <a:buChar char="•"/>
              <a:defRPr/>
            </a:lvl7pPr>
            <a:lvl8pPr marL="3657600" lvl="7" indent="-320040" algn="l">
              <a:spcBef>
                <a:spcPts val="600"/>
              </a:spcBef>
              <a:spcAft>
                <a:spcPts val="0"/>
              </a:spcAft>
              <a:buClr>
                <a:schemeClr val="dk1"/>
              </a:buClr>
              <a:buSzPts val="1440"/>
              <a:buChar char="•"/>
              <a:defRPr/>
            </a:lvl8pPr>
            <a:lvl9pPr marL="4114800" lvl="8" indent="-320040" algn="l">
              <a:spcBef>
                <a:spcPts val="600"/>
              </a:spcBef>
              <a:spcAft>
                <a:spcPts val="600"/>
              </a:spcAft>
              <a:buClr>
                <a:schemeClr val="dk1"/>
              </a:buClr>
              <a:buSzPts val="1440"/>
              <a:buChar char="•"/>
              <a:defRPr/>
            </a:lvl9pPr>
          </a:lstStyle>
          <a:p>
            <a:endParaRPr/>
          </a:p>
        </p:txBody>
      </p:sp>
      <p:pic>
        <p:nvPicPr>
          <p:cNvPr id="67" name="Google Shape;67;p17"/>
          <p:cNvPicPr preferRelativeResize="0"/>
          <p:nvPr/>
        </p:nvPicPr>
        <p:blipFill rotWithShape="1">
          <a:blip r:embed="rId2">
            <a:alphaModFix/>
          </a:blip>
          <a:srcRect/>
          <a:stretch/>
        </p:blipFill>
        <p:spPr>
          <a:xfrm>
            <a:off x="10293069" y="419026"/>
            <a:ext cx="1616364" cy="417686"/>
          </a:xfrm>
          <a:prstGeom prst="rect">
            <a:avLst/>
          </a:prstGeom>
          <a:noFill/>
          <a:ln>
            <a:noFill/>
          </a:ln>
        </p:spPr>
      </p:pic>
      <p:sp>
        <p:nvSpPr>
          <p:cNvPr id="68" name="Google Shape;68;p17"/>
          <p:cNvSpPr/>
          <p:nvPr/>
        </p:nvSpPr>
        <p:spPr>
          <a:xfrm>
            <a:off x="10293069" y="6453336"/>
            <a:ext cx="1616364" cy="28803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range Title Bar - Logo Bottom Right">
  <p:cSld name="Orange Title Bar - Logo Bottom Right">
    <p:spTree>
      <p:nvGrpSpPr>
        <p:cNvPr id="1" name="Shape 69"/>
        <p:cNvGrpSpPr/>
        <p:nvPr/>
      </p:nvGrpSpPr>
      <p:grpSpPr>
        <a:xfrm>
          <a:off x="0" y="0"/>
          <a:ext cx="0" cy="0"/>
          <a:chOff x="0" y="0"/>
          <a:chExt cx="0" cy="0"/>
        </a:xfrm>
      </p:grpSpPr>
      <p:sp>
        <p:nvSpPr>
          <p:cNvPr id="70" name="Google Shape;70;p18"/>
          <p:cNvSpPr/>
          <p:nvPr/>
        </p:nvSpPr>
        <p:spPr>
          <a:xfrm>
            <a:off x="0" y="838201"/>
            <a:ext cx="12192000" cy="533400"/>
          </a:xfrm>
          <a:prstGeom prst="rect">
            <a:avLst/>
          </a:prstGeom>
          <a:solidFill>
            <a:srgbClr val="FCAF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71;p1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CAF17"/>
              </a:buClr>
              <a:buSzPts val="2400"/>
              <a:buFont typeface="Arial"/>
              <a:buNone/>
              <a:defRPr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a:solidFill>
                  <a:srgbClr val="888888"/>
                </a:solidFill>
                <a:latin typeface="Arial"/>
                <a:ea typeface="Arial"/>
                <a:cs typeface="Arial"/>
                <a:sym typeface="Arial"/>
              </a:defRPr>
            </a:lvl1pPr>
            <a:lvl2pPr marL="0" lvl="1" indent="0" algn="ctr">
              <a:spcBef>
                <a:spcPts val="0"/>
              </a:spcBef>
              <a:buNone/>
              <a:defRPr sz="900">
                <a:solidFill>
                  <a:srgbClr val="888888"/>
                </a:solidFill>
                <a:latin typeface="Arial"/>
                <a:ea typeface="Arial"/>
                <a:cs typeface="Arial"/>
                <a:sym typeface="Arial"/>
              </a:defRPr>
            </a:lvl2pPr>
            <a:lvl3pPr marL="0" lvl="2" indent="0" algn="ctr">
              <a:spcBef>
                <a:spcPts val="0"/>
              </a:spcBef>
              <a:buNone/>
              <a:defRPr sz="900">
                <a:solidFill>
                  <a:srgbClr val="888888"/>
                </a:solidFill>
                <a:latin typeface="Arial"/>
                <a:ea typeface="Arial"/>
                <a:cs typeface="Arial"/>
                <a:sym typeface="Arial"/>
              </a:defRPr>
            </a:lvl3pPr>
            <a:lvl4pPr marL="0" lvl="3" indent="0" algn="ctr">
              <a:spcBef>
                <a:spcPts val="0"/>
              </a:spcBef>
              <a:buNone/>
              <a:defRPr sz="900">
                <a:solidFill>
                  <a:srgbClr val="888888"/>
                </a:solidFill>
                <a:latin typeface="Arial"/>
                <a:ea typeface="Arial"/>
                <a:cs typeface="Arial"/>
                <a:sym typeface="Arial"/>
              </a:defRPr>
            </a:lvl4pPr>
            <a:lvl5pPr marL="0" lvl="4" indent="0" algn="ctr">
              <a:spcBef>
                <a:spcPts val="0"/>
              </a:spcBef>
              <a:buNone/>
              <a:defRPr sz="900">
                <a:solidFill>
                  <a:srgbClr val="888888"/>
                </a:solidFill>
                <a:latin typeface="Arial"/>
                <a:ea typeface="Arial"/>
                <a:cs typeface="Arial"/>
                <a:sym typeface="Arial"/>
              </a:defRPr>
            </a:lvl5pPr>
            <a:lvl6pPr marL="0" lvl="5" indent="0" algn="ctr">
              <a:spcBef>
                <a:spcPts val="0"/>
              </a:spcBef>
              <a:buNone/>
              <a:defRPr sz="900">
                <a:solidFill>
                  <a:srgbClr val="888888"/>
                </a:solidFill>
                <a:latin typeface="Arial"/>
                <a:ea typeface="Arial"/>
                <a:cs typeface="Arial"/>
                <a:sym typeface="Arial"/>
              </a:defRPr>
            </a:lvl6pPr>
            <a:lvl7pPr marL="0" lvl="6" indent="0" algn="ctr">
              <a:spcBef>
                <a:spcPts val="0"/>
              </a:spcBef>
              <a:buNone/>
              <a:defRPr sz="900">
                <a:solidFill>
                  <a:srgbClr val="888888"/>
                </a:solidFill>
                <a:latin typeface="Arial"/>
                <a:ea typeface="Arial"/>
                <a:cs typeface="Arial"/>
                <a:sym typeface="Arial"/>
              </a:defRPr>
            </a:lvl7pPr>
            <a:lvl8pPr marL="0" lvl="7" indent="0" algn="ctr">
              <a:spcBef>
                <a:spcPts val="0"/>
              </a:spcBef>
              <a:buNone/>
              <a:defRPr sz="900">
                <a:solidFill>
                  <a:srgbClr val="888888"/>
                </a:solidFill>
                <a:latin typeface="Arial"/>
                <a:ea typeface="Arial"/>
                <a:cs typeface="Arial"/>
                <a:sym typeface="Arial"/>
              </a:defRPr>
            </a:lvl8pPr>
            <a:lvl9pPr marL="0" lvl="8" indent="0" algn="ctr">
              <a:spcBef>
                <a:spcPts val="0"/>
              </a:spcBef>
              <a:buNone/>
              <a:defRPr sz="9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5" name="Google Shape;75;p18"/>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a:endParaRPr/>
          </a:p>
        </p:txBody>
      </p:sp>
      <p:sp>
        <p:nvSpPr>
          <p:cNvPr id="76" name="Google Shape;76;p18"/>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spcBef>
                <a:spcPts val="300"/>
              </a:spcBef>
              <a:spcAft>
                <a:spcPts val="0"/>
              </a:spcAft>
              <a:buClr>
                <a:srgbClr val="262626"/>
              </a:buClr>
              <a:buSzPts val="1200"/>
              <a:buChar char="•"/>
              <a:defRPr>
                <a:latin typeface="Arial"/>
                <a:ea typeface="Arial"/>
                <a:cs typeface="Arial"/>
                <a:sym typeface="Arial"/>
              </a:defRPr>
            </a:lvl1pPr>
            <a:lvl2pPr marL="914400" lvl="1" indent="-320040" algn="l">
              <a:spcBef>
                <a:spcPts val="600"/>
              </a:spcBef>
              <a:spcAft>
                <a:spcPts val="0"/>
              </a:spcAft>
              <a:buClr>
                <a:srgbClr val="262626"/>
              </a:buClr>
              <a:buSzPts val="1440"/>
              <a:buChar char="•"/>
              <a:defRPr/>
            </a:lvl2pPr>
            <a:lvl3pPr marL="1371600" lvl="2" indent="-320039" algn="l">
              <a:spcBef>
                <a:spcPts val="600"/>
              </a:spcBef>
              <a:spcAft>
                <a:spcPts val="0"/>
              </a:spcAft>
              <a:buClr>
                <a:srgbClr val="262626"/>
              </a:buClr>
              <a:buSzPts val="1440"/>
              <a:buChar char="•"/>
              <a:defRPr/>
            </a:lvl3pPr>
            <a:lvl4pPr marL="1828800" lvl="3" indent="-320039" algn="l">
              <a:spcBef>
                <a:spcPts val="600"/>
              </a:spcBef>
              <a:spcAft>
                <a:spcPts val="0"/>
              </a:spcAft>
              <a:buClr>
                <a:srgbClr val="262626"/>
              </a:buClr>
              <a:buSzPts val="1440"/>
              <a:buChar char="•"/>
              <a:defRPr/>
            </a:lvl4pPr>
            <a:lvl5pPr marL="2286000" lvl="4" indent="-320039" algn="l">
              <a:spcBef>
                <a:spcPts val="600"/>
              </a:spcBef>
              <a:spcAft>
                <a:spcPts val="0"/>
              </a:spcAft>
              <a:buClr>
                <a:srgbClr val="262626"/>
              </a:buClr>
              <a:buSzPts val="1440"/>
              <a:buChar char="•"/>
              <a:defRPr/>
            </a:lvl5pPr>
            <a:lvl6pPr marL="2743200" lvl="5" indent="-320039" algn="l">
              <a:spcBef>
                <a:spcPts val="600"/>
              </a:spcBef>
              <a:spcAft>
                <a:spcPts val="0"/>
              </a:spcAft>
              <a:buClr>
                <a:schemeClr val="dk1"/>
              </a:buClr>
              <a:buSzPts val="1440"/>
              <a:buChar char="•"/>
              <a:defRPr/>
            </a:lvl6pPr>
            <a:lvl7pPr marL="3200400" lvl="6" indent="-320039" algn="l">
              <a:spcBef>
                <a:spcPts val="600"/>
              </a:spcBef>
              <a:spcAft>
                <a:spcPts val="0"/>
              </a:spcAft>
              <a:buClr>
                <a:schemeClr val="dk1"/>
              </a:buClr>
              <a:buSzPts val="1440"/>
              <a:buChar char="•"/>
              <a:defRPr/>
            </a:lvl7pPr>
            <a:lvl8pPr marL="3657600" lvl="7" indent="-320040" algn="l">
              <a:spcBef>
                <a:spcPts val="600"/>
              </a:spcBef>
              <a:spcAft>
                <a:spcPts val="0"/>
              </a:spcAft>
              <a:buClr>
                <a:schemeClr val="dk1"/>
              </a:buClr>
              <a:buSzPts val="1440"/>
              <a:buChar char="•"/>
              <a:defRPr/>
            </a:lvl8pPr>
            <a:lvl9pPr marL="4114800" lvl="8" indent="-320040" algn="l">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range Top Bar - Logo Bottom Right">
  <p:cSld name="Orange Top Bar - Logo Bottom Right">
    <p:spTree>
      <p:nvGrpSpPr>
        <p:cNvPr id="1" name="Shape 77"/>
        <p:cNvGrpSpPr/>
        <p:nvPr/>
      </p:nvGrpSpPr>
      <p:grpSpPr>
        <a:xfrm>
          <a:off x="0" y="0"/>
          <a:ext cx="0" cy="0"/>
          <a:chOff x="0" y="0"/>
          <a:chExt cx="0" cy="0"/>
        </a:xfrm>
      </p:grpSpPr>
      <p:sp>
        <p:nvSpPr>
          <p:cNvPr id="78" name="Google Shape;78;p19"/>
          <p:cNvSpPr/>
          <p:nvPr/>
        </p:nvSpPr>
        <p:spPr>
          <a:xfrm>
            <a:off x="0" y="0"/>
            <a:ext cx="12192000" cy="506016"/>
          </a:xfrm>
          <a:prstGeom prst="rect">
            <a:avLst/>
          </a:prstGeom>
          <a:solidFill>
            <a:srgbClr val="FCAF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9"/>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a:solidFill>
                  <a:srgbClr val="888888"/>
                </a:solidFill>
                <a:latin typeface="Arial"/>
                <a:ea typeface="Arial"/>
                <a:cs typeface="Arial"/>
                <a:sym typeface="Arial"/>
              </a:defRPr>
            </a:lvl1pPr>
            <a:lvl2pPr marL="0" lvl="1" indent="0" algn="ctr">
              <a:spcBef>
                <a:spcPts val="0"/>
              </a:spcBef>
              <a:buNone/>
              <a:defRPr sz="900">
                <a:solidFill>
                  <a:srgbClr val="888888"/>
                </a:solidFill>
                <a:latin typeface="Arial"/>
                <a:ea typeface="Arial"/>
                <a:cs typeface="Arial"/>
                <a:sym typeface="Arial"/>
              </a:defRPr>
            </a:lvl2pPr>
            <a:lvl3pPr marL="0" lvl="2" indent="0" algn="ctr">
              <a:spcBef>
                <a:spcPts val="0"/>
              </a:spcBef>
              <a:buNone/>
              <a:defRPr sz="900">
                <a:solidFill>
                  <a:srgbClr val="888888"/>
                </a:solidFill>
                <a:latin typeface="Arial"/>
                <a:ea typeface="Arial"/>
                <a:cs typeface="Arial"/>
                <a:sym typeface="Arial"/>
              </a:defRPr>
            </a:lvl3pPr>
            <a:lvl4pPr marL="0" lvl="3" indent="0" algn="ctr">
              <a:spcBef>
                <a:spcPts val="0"/>
              </a:spcBef>
              <a:buNone/>
              <a:defRPr sz="900">
                <a:solidFill>
                  <a:srgbClr val="888888"/>
                </a:solidFill>
                <a:latin typeface="Arial"/>
                <a:ea typeface="Arial"/>
                <a:cs typeface="Arial"/>
                <a:sym typeface="Arial"/>
              </a:defRPr>
            </a:lvl4pPr>
            <a:lvl5pPr marL="0" lvl="4" indent="0" algn="ctr">
              <a:spcBef>
                <a:spcPts val="0"/>
              </a:spcBef>
              <a:buNone/>
              <a:defRPr sz="900">
                <a:solidFill>
                  <a:srgbClr val="888888"/>
                </a:solidFill>
                <a:latin typeface="Arial"/>
                <a:ea typeface="Arial"/>
                <a:cs typeface="Arial"/>
                <a:sym typeface="Arial"/>
              </a:defRPr>
            </a:lvl5pPr>
            <a:lvl6pPr marL="0" lvl="5" indent="0" algn="ctr">
              <a:spcBef>
                <a:spcPts val="0"/>
              </a:spcBef>
              <a:buNone/>
              <a:defRPr sz="900">
                <a:solidFill>
                  <a:srgbClr val="888888"/>
                </a:solidFill>
                <a:latin typeface="Arial"/>
                <a:ea typeface="Arial"/>
                <a:cs typeface="Arial"/>
                <a:sym typeface="Arial"/>
              </a:defRPr>
            </a:lvl6pPr>
            <a:lvl7pPr marL="0" lvl="6" indent="0" algn="ctr">
              <a:spcBef>
                <a:spcPts val="0"/>
              </a:spcBef>
              <a:buNone/>
              <a:defRPr sz="900">
                <a:solidFill>
                  <a:srgbClr val="888888"/>
                </a:solidFill>
                <a:latin typeface="Arial"/>
                <a:ea typeface="Arial"/>
                <a:cs typeface="Arial"/>
                <a:sym typeface="Arial"/>
              </a:defRPr>
            </a:lvl7pPr>
            <a:lvl8pPr marL="0" lvl="7" indent="0" algn="ctr">
              <a:spcBef>
                <a:spcPts val="0"/>
              </a:spcBef>
              <a:buNone/>
              <a:defRPr sz="900">
                <a:solidFill>
                  <a:srgbClr val="888888"/>
                </a:solidFill>
                <a:latin typeface="Arial"/>
                <a:ea typeface="Arial"/>
                <a:cs typeface="Arial"/>
                <a:sym typeface="Arial"/>
              </a:defRPr>
            </a:lvl8pPr>
            <a:lvl9pPr marL="0" lvl="8" indent="0" algn="ctr">
              <a:spcBef>
                <a:spcPts val="0"/>
              </a:spcBef>
              <a:buNone/>
              <a:defRPr sz="9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82" name="Google Shape;82;p19"/>
          <p:cNvSpPr txBox="1">
            <a:spLocks noGrp="1"/>
          </p:cNvSpPr>
          <p:nvPr>
            <p:ph type="subTitle" idx="1"/>
          </p:nvPr>
        </p:nvSpPr>
        <p:spPr>
          <a:xfrm>
            <a:off x="335361" y="-27384"/>
            <a:ext cx="9601067" cy="506016"/>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a:endParaRPr/>
          </a:p>
        </p:txBody>
      </p:sp>
      <p:sp>
        <p:nvSpPr>
          <p:cNvPr id="83" name="Google Shape;83;p19"/>
          <p:cNvSpPr txBox="1">
            <a:spLocks noGrp="1"/>
          </p:cNvSpPr>
          <p:nvPr>
            <p:ph type="body" idx="2"/>
          </p:nvPr>
        </p:nvSpPr>
        <p:spPr>
          <a:xfrm>
            <a:off x="335361" y="620688"/>
            <a:ext cx="11617291" cy="5904656"/>
          </a:xfrm>
          <a:prstGeom prst="rect">
            <a:avLst/>
          </a:prstGeom>
          <a:noFill/>
          <a:ln>
            <a:noFill/>
          </a:ln>
        </p:spPr>
        <p:txBody>
          <a:bodyPr spcFirstLastPara="1" wrap="square" lIns="91425" tIns="45700" rIns="91425" bIns="45700" anchor="t" anchorCtr="0">
            <a:noAutofit/>
          </a:bodyPr>
          <a:lstStyle>
            <a:lvl1pPr marL="457200" lvl="0" indent="-304800" algn="l">
              <a:spcBef>
                <a:spcPts val="300"/>
              </a:spcBef>
              <a:spcAft>
                <a:spcPts val="0"/>
              </a:spcAft>
              <a:buClr>
                <a:srgbClr val="262626"/>
              </a:buClr>
              <a:buSzPts val="1200"/>
              <a:buChar char="•"/>
              <a:defRPr>
                <a:latin typeface="Arial"/>
                <a:ea typeface="Arial"/>
                <a:cs typeface="Arial"/>
                <a:sym typeface="Arial"/>
              </a:defRPr>
            </a:lvl1pPr>
            <a:lvl2pPr marL="914400" lvl="1" indent="-320040" algn="l">
              <a:spcBef>
                <a:spcPts val="600"/>
              </a:spcBef>
              <a:spcAft>
                <a:spcPts val="0"/>
              </a:spcAft>
              <a:buClr>
                <a:srgbClr val="262626"/>
              </a:buClr>
              <a:buSzPts val="1440"/>
              <a:buChar char="•"/>
              <a:defRPr/>
            </a:lvl2pPr>
            <a:lvl3pPr marL="1371600" lvl="2" indent="-320039" algn="l">
              <a:spcBef>
                <a:spcPts val="600"/>
              </a:spcBef>
              <a:spcAft>
                <a:spcPts val="0"/>
              </a:spcAft>
              <a:buClr>
                <a:srgbClr val="262626"/>
              </a:buClr>
              <a:buSzPts val="1440"/>
              <a:buChar char="•"/>
              <a:defRPr/>
            </a:lvl3pPr>
            <a:lvl4pPr marL="1828800" lvl="3" indent="-320039" algn="l">
              <a:spcBef>
                <a:spcPts val="600"/>
              </a:spcBef>
              <a:spcAft>
                <a:spcPts val="0"/>
              </a:spcAft>
              <a:buClr>
                <a:srgbClr val="262626"/>
              </a:buClr>
              <a:buSzPts val="1440"/>
              <a:buChar char="•"/>
              <a:defRPr/>
            </a:lvl4pPr>
            <a:lvl5pPr marL="2286000" lvl="4" indent="-320039" algn="l">
              <a:spcBef>
                <a:spcPts val="600"/>
              </a:spcBef>
              <a:spcAft>
                <a:spcPts val="0"/>
              </a:spcAft>
              <a:buClr>
                <a:srgbClr val="262626"/>
              </a:buClr>
              <a:buSzPts val="1440"/>
              <a:buChar char="•"/>
              <a:defRPr/>
            </a:lvl5pPr>
            <a:lvl6pPr marL="2743200" lvl="5" indent="-320039" algn="l">
              <a:spcBef>
                <a:spcPts val="600"/>
              </a:spcBef>
              <a:spcAft>
                <a:spcPts val="0"/>
              </a:spcAft>
              <a:buClr>
                <a:schemeClr val="dk1"/>
              </a:buClr>
              <a:buSzPts val="1440"/>
              <a:buChar char="•"/>
              <a:defRPr/>
            </a:lvl6pPr>
            <a:lvl7pPr marL="3200400" lvl="6" indent="-320039" algn="l">
              <a:spcBef>
                <a:spcPts val="600"/>
              </a:spcBef>
              <a:spcAft>
                <a:spcPts val="0"/>
              </a:spcAft>
              <a:buClr>
                <a:schemeClr val="dk1"/>
              </a:buClr>
              <a:buSzPts val="1440"/>
              <a:buChar char="•"/>
              <a:defRPr/>
            </a:lvl7pPr>
            <a:lvl8pPr marL="3657600" lvl="7" indent="-320040" algn="l">
              <a:spcBef>
                <a:spcPts val="600"/>
              </a:spcBef>
              <a:spcAft>
                <a:spcPts val="0"/>
              </a:spcAft>
              <a:buClr>
                <a:schemeClr val="dk1"/>
              </a:buClr>
              <a:buSzPts val="1440"/>
              <a:buChar char="•"/>
              <a:defRPr/>
            </a:lvl8pPr>
            <a:lvl9pPr marL="4114800" lvl="8" indent="-320040" algn="l">
              <a:spcBef>
                <a:spcPts val="600"/>
              </a:spcBef>
              <a:spcAft>
                <a:spcPts val="600"/>
              </a:spcAft>
              <a:buClr>
                <a:schemeClr val="dk1"/>
              </a:buClr>
              <a:buSzPts val="1440"/>
              <a:buChar char="•"/>
              <a:defRPr/>
            </a:lvl9pPr>
          </a:lstStyle>
          <a:p>
            <a:endParaRPr/>
          </a:p>
        </p:txBody>
      </p:sp>
      <p:sp>
        <p:nvSpPr>
          <p:cNvPr id="84" name="Google Shape;84;p19"/>
          <p:cNvSpPr txBox="1">
            <a:spLocks noGrp="1"/>
          </p:cNvSpPr>
          <p:nvPr>
            <p:ph type="title"/>
          </p:nvPr>
        </p:nvSpPr>
        <p:spPr>
          <a:xfrm>
            <a:off x="335360" y="5961487"/>
            <a:ext cx="9601067" cy="56356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CAF17"/>
              </a:buClr>
              <a:buSzPts val="1200"/>
              <a:buFont typeface="Arial"/>
              <a:buNone/>
              <a:defRPr sz="1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5" name="Google Shape;85;p19"/>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range Half Horizontal">
  <p:cSld name="Orange Half Horizontal">
    <p:spTree>
      <p:nvGrpSpPr>
        <p:cNvPr id="1" name="Shape 86"/>
        <p:cNvGrpSpPr/>
        <p:nvPr/>
      </p:nvGrpSpPr>
      <p:grpSpPr>
        <a:xfrm>
          <a:off x="0" y="0"/>
          <a:ext cx="0" cy="0"/>
          <a:chOff x="0" y="0"/>
          <a:chExt cx="0" cy="0"/>
        </a:xfrm>
      </p:grpSpPr>
      <p:sp>
        <p:nvSpPr>
          <p:cNvPr id="87" name="Google Shape;87;p20"/>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lvl1pPr marL="457200" lvl="0" indent="-304800" algn="l">
              <a:spcBef>
                <a:spcPts val="300"/>
              </a:spcBef>
              <a:spcAft>
                <a:spcPts val="0"/>
              </a:spcAft>
              <a:buClr>
                <a:srgbClr val="262626"/>
              </a:buClr>
              <a:buSzPts val="1200"/>
              <a:buChar char="•"/>
              <a:defRPr>
                <a:latin typeface="Arial"/>
                <a:ea typeface="Arial"/>
                <a:cs typeface="Arial"/>
                <a:sym typeface="Arial"/>
              </a:defRPr>
            </a:lvl1pPr>
            <a:lvl2pPr marL="914400" lvl="1" indent="-320040" algn="l">
              <a:spcBef>
                <a:spcPts val="600"/>
              </a:spcBef>
              <a:spcAft>
                <a:spcPts val="0"/>
              </a:spcAft>
              <a:buClr>
                <a:srgbClr val="262626"/>
              </a:buClr>
              <a:buSzPts val="1440"/>
              <a:buChar char="•"/>
              <a:defRPr/>
            </a:lvl2pPr>
            <a:lvl3pPr marL="1371600" lvl="2" indent="-320039" algn="l">
              <a:spcBef>
                <a:spcPts val="600"/>
              </a:spcBef>
              <a:spcAft>
                <a:spcPts val="0"/>
              </a:spcAft>
              <a:buClr>
                <a:srgbClr val="262626"/>
              </a:buClr>
              <a:buSzPts val="1440"/>
              <a:buChar char="•"/>
              <a:defRPr/>
            </a:lvl3pPr>
            <a:lvl4pPr marL="1828800" lvl="3" indent="-320039" algn="l">
              <a:spcBef>
                <a:spcPts val="600"/>
              </a:spcBef>
              <a:spcAft>
                <a:spcPts val="0"/>
              </a:spcAft>
              <a:buClr>
                <a:srgbClr val="262626"/>
              </a:buClr>
              <a:buSzPts val="1440"/>
              <a:buChar char="•"/>
              <a:defRPr/>
            </a:lvl4pPr>
            <a:lvl5pPr marL="2286000" lvl="4" indent="-320039" algn="l">
              <a:spcBef>
                <a:spcPts val="600"/>
              </a:spcBef>
              <a:spcAft>
                <a:spcPts val="0"/>
              </a:spcAft>
              <a:buClr>
                <a:srgbClr val="262626"/>
              </a:buClr>
              <a:buSzPts val="1440"/>
              <a:buChar char="•"/>
              <a:defRPr/>
            </a:lvl5pPr>
            <a:lvl6pPr marL="2743200" lvl="5" indent="-320039" algn="l">
              <a:spcBef>
                <a:spcPts val="600"/>
              </a:spcBef>
              <a:spcAft>
                <a:spcPts val="0"/>
              </a:spcAft>
              <a:buClr>
                <a:schemeClr val="dk1"/>
              </a:buClr>
              <a:buSzPts val="1440"/>
              <a:buChar char="•"/>
              <a:defRPr/>
            </a:lvl6pPr>
            <a:lvl7pPr marL="3200400" lvl="6" indent="-320039" algn="l">
              <a:spcBef>
                <a:spcPts val="600"/>
              </a:spcBef>
              <a:spcAft>
                <a:spcPts val="0"/>
              </a:spcAft>
              <a:buClr>
                <a:schemeClr val="dk1"/>
              </a:buClr>
              <a:buSzPts val="1440"/>
              <a:buChar char="•"/>
              <a:defRPr/>
            </a:lvl7pPr>
            <a:lvl8pPr marL="3657600" lvl="7" indent="-320040" algn="l">
              <a:spcBef>
                <a:spcPts val="600"/>
              </a:spcBef>
              <a:spcAft>
                <a:spcPts val="0"/>
              </a:spcAft>
              <a:buClr>
                <a:schemeClr val="dk1"/>
              </a:buClr>
              <a:buSzPts val="1440"/>
              <a:buChar char="•"/>
              <a:defRPr/>
            </a:lvl8pPr>
            <a:lvl9pPr marL="4114800" lvl="8" indent="-320040" algn="l">
              <a:spcBef>
                <a:spcPts val="600"/>
              </a:spcBef>
              <a:spcAft>
                <a:spcPts val="600"/>
              </a:spcAft>
              <a:buClr>
                <a:schemeClr val="dk1"/>
              </a:buClr>
              <a:buSzPts val="1440"/>
              <a:buChar char="•"/>
              <a:defRPr/>
            </a:lvl9pPr>
          </a:lstStyle>
          <a:p>
            <a:endParaRPr/>
          </a:p>
        </p:txBody>
      </p:sp>
      <p:sp>
        <p:nvSpPr>
          <p:cNvPr id="88" name="Google Shape;88;p20"/>
          <p:cNvSpPr/>
          <p:nvPr/>
        </p:nvSpPr>
        <p:spPr>
          <a:xfrm>
            <a:off x="0" y="3212976"/>
            <a:ext cx="12192000" cy="3645024"/>
          </a:xfrm>
          <a:prstGeom prst="rect">
            <a:avLst/>
          </a:prstGeom>
          <a:solidFill>
            <a:srgbClr val="FCAF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20"/>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0"/>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FCAF17"/>
              </a:buClr>
              <a:buSzPts val="2400"/>
              <a:buFont typeface="Arial"/>
              <a:buNone/>
              <a:defRPr sz="2400" b="1" i="0" u="none" strike="noStrike" cap="none">
                <a:solidFill>
                  <a:srgbClr val="FCAF1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0" i="0" u="none" strike="noStrike" cap="none">
                <a:solidFill>
                  <a:srgbClr val="888888"/>
                </a:solidFill>
                <a:latin typeface="Arial"/>
                <a:ea typeface="Arial"/>
                <a:cs typeface="Arial"/>
                <a:sym typeface="Arial"/>
              </a:defRPr>
            </a:lvl1pPr>
            <a:lvl2pPr marL="0" marR="0" lvl="1" indent="0" algn="ctr" rtl="0">
              <a:spcBef>
                <a:spcPts val="0"/>
              </a:spcBef>
              <a:buNone/>
              <a:defRPr sz="900" b="0" i="0" u="none" strike="noStrike" cap="none">
                <a:solidFill>
                  <a:srgbClr val="888888"/>
                </a:solidFill>
                <a:latin typeface="Arial"/>
                <a:ea typeface="Arial"/>
                <a:cs typeface="Arial"/>
                <a:sym typeface="Arial"/>
              </a:defRPr>
            </a:lvl2pPr>
            <a:lvl3pPr marL="0" marR="0" lvl="2" indent="0" algn="ctr" rtl="0">
              <a:spcBef>
                <a:spcPts val="0"/>
              </a:spcBef>
              <a:buNone/>
              <a:defRPr sz="900" b="0" i="0" u="none" strike="noStrike" cap="none">
                <a:solidFill>
                  <a:srgbClr val="888888"/>
                </a:solidFill>
                <a:latin typeface="Arial"/>
                <a:ea typeface="Arial"/>
                <a:cs typeface="Arial"/>
                <a:sym typeface="Arial"/>
              </a:defRPr>
            </a:lvl3pPr>
            <a:lvl4pPr marL="0" marR="0" lvl="3" indent="0" algn="ctr" rtl="0">
              <a:spcBef>
                <a:spcPts val="0"/>
              </a:spcBef>
              <a:buNone/>
              <a:defRPr sz="900" b="0" i="0" u="none" strike="noStrike" cap="none">
                <a:solidFill>
                  <a:srgbClr val="888888"/>
                </a:solidFill>
                <a:latin typeface="Arial"/>
                <a:ea typeface="Arial"/>
                <a:cs typeface="Arial"/>
                <a:sym typeface="Arial"/>
              </a:defRPr>
            </a:lvl4pPr>
            <a:lvl5pPr marL="0" marR="0" lvl="4" indent="0" algn="ctr" rtl="0">
              <a:spcBef>
                <a:spcPts val="0"/>
              </a:spcBef>
              <a:buNone/>
              <a:defRPr sz="900" b="0" i="0" u="none" strike="noStrike" cap="none">
                <a:solidFill>
                  <a:srgbClr val="888888"/>
                </a:solidFill>
                <a:latin typeface="Arial"/>
                <a:ea typeface="Arial"/>
                <a:cs typeface="Arial"/>
                <a:sym typeface="Arial"/>
              </a:defRPr>
            </a:lvl5pPr>
            <a:lvl6pPr marL="0" marR="0" lvl="5" indent="0" algn="ctr" rtl="0">
              <a:spcBef>
                <a:spcPts val="0"/>
              </a:spcBef>
              <a:buNone/>
              <a:defRPr sz="900" b="0" i="0" u="none" strike="noStrike" cap="none">
                <a:solidFill>
                  <a:srgbClr val="888888"/>
                </a:solidFill>
                <a:latin typeface="Arial"/>
                <a:ea typeface="Arial"/>
                <a:cs typeface="Arial"/>
                <a:sym typeface="Arial"/>
              </a:defRPr>
            </a:lvl6pPr>
            <a:lvl7pPr marL="0" marR="0" lvl="6" indent="0" algn="ctr" rtl="0">
              <a:spcBef>
                <a:spcPts val="0"/>
              </a:spcBef>
              <a:buNone/>
              <a:defRPr sz="900" b="0" i="0" u="none" strike="noStrike" cap="none">
                <a:solidFill>
                  <a:srgbClr val="888888"/>
                </a:solidFill>
                <a:latin typeface="Arial"/>
                <a:ea typeface="Arial"/>
                <a:cs typeface="Arial"/>
                <a:sym typeface="Arial"/>
              </a:defRPr>
            </a:lvl7pPr>
            <a:lvl8pPr marL="0" marR="0" lvl="7" indent="0" algn="ctr" rtl="0">
              <a:spcBef>
                <a:spcPts val="0"/>
              </a:spcBef>
              <a:buNone/>
              <a:defRPr sz="900" b="0" i="0" u="none" strike="noStrike" cap="none">
                <a:solidFill>
                  <a:srgbClr val="888888"/>
                </a:solidFill>
                <a:latin typeface="Arial"/>
                <a:ea typeface="Arial"/>
                <a:cs typeface="Arial"/>
                <a:sym typeface="Arial"/>
              </a:defRPr>
            </a:lvl8pPr>
            <a:lvl9pPr marL="0" marR="0" lvl="8" indent="0" algn="ctr" rtl="0">
              <a:spcBef>
                <a:spcPts val="0"/>
              </a:spcBef>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11"/>
          <p:cNvPicPr preferRelativeResize="0"/>
          <p:nvPr/>
        </p:nvPicPr>
        <p:blipFill rotWithShape="1">
          <a:blip r:embed="rId12">
            <a:alphaModFix/>
          </a:blip>
          <a:srcRect/>
          <a:stretch/>
        </p:blipFill>
        <p:spPr>
          <a:xfrm>
            <a:off x="10293069" y="6424516"/>
            <a:ext cx="1616364" cy="4176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551375" y="3264405"/>
            <a:ext cx="10363200" cy="446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CAF17"/>
              </a:buClr>
              <a:buSzPts val="4800"/>
              <a:buFont typeface="Arial"/>
              <a:buNone/>
            </a:pPr>
            <a:r>
              <a:rPr lang="en-US">
                <a:solidFill>
                  <a:srgbClr val="FFFFFF"/>
                </a:solidFill>
              </a:rPr>
              <a:t>CRM Presentation</a:t>
            </a:r>
            <a:endParaRPr>
              <a:solidFill>
                <a:srgbClr val="FFFFFF"/>
              </a:solidFill>
            </a:endParaRPr>
          </a:p>
        </p:txBody>
      </p:sp>
      <p:sp>
        <p:nvSpPr>
          <p:cNvPr id="102" name="Google Shape;102;p1"/>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1920"/>
              <a:buFont typeface="Arial"/>
              <a:buNone/>
            </a:pPr>
            <a:r>
              <a:rPr lang="en-US">
                <a:solidFill>
                  <a:srgbClr val="0C0C0C"/>
                </a:solidFill>
              </a:rPr>
              <a:t>Bank of GTA</a:t>
            </a:r>
            <a:endParaRPr>
              <a:solidFill>
                <a:srgbClr val="0C0C0C"/>
              </a:solidFill>
            </a:endParaRPr>
          </a:p>
          <a:p>
            <a:pPr marL="0" lvl="0" indent="0" algn="l" rtl="0">
              <a:spcBef>
                <a:spcPts val="0"/>
              </a:spcBef>
              <a:spcAft>
                <a:spcPts val="0"/>
              </a:spcAft>
              <a:buClr>
                <a:schemeClr val="lt1"/>
              </a:buClr>
              <a:buSzPts val="1920"/>
              <a:buNone/>
            </a:pPr>
            <a:endParaRPr/>
          </a:p>
        </p:txBody>
      </p:sp>
      <p:sp>
        <p:nvSpPr>
          <p:cNvPr id="103" name="Google Shape;103;p1"/>
          <p:cNvSpPr/>
          <p:nvPr/>
        </p:nvSpPr>
        <p:spPr>
          <a:xfrm>
            <a:off x="551384" y="5949283"/>
            <a:ext cx="799288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a:solidFill>
                  <a:schemeClr val="lt1"/>
                </a:solidFill>
                <a:latin typeface="Calibri"/>
                <a:ea typeface="Calibri"/>
                <a:cs typeface="Calibri"/>
                <a:sym typeface="Calibri"/>
              </a:rPr>
              <a:t>Mar 18</a:t>
            </a:r>
            <a:r>
              <a:rPr lang="en-US" sz="1400" b="1" i="0" u="none" strike="noStrike" cap="none">
                <a:solidFill>
                  <a:schemeClr val="lt1"/>
                </a:solidFill>
                <a:latin typeface="Calibri"/>
                <a:ea typeface="Calibri"/>
                <a:cs typeface="Calibri"/>
                <a:sym typeface="Calibri"/>
              </a:rPr>
              <a:t>, 20</a:t>
            </a:r>
            <a:r>
              <a:rPr lang="en-US" b="1">
                <a:solidFill>
                  <a:schemeClr val="lt1"/>
                </a:solidFill>
                <a:latin typeface="Calibri"/>
                <a:ea typeface="Calibri"/>
                <a:cs typeface="Calibri"/>
                <a:sym typeface="Calibri"/>
              </a:rPr>
              <a:t>20</a:t>
            </a:r>
            <a:r>
              <a:rPr lang="en-US" sz="1400" b="1" i="0" u="none" strike="noStrike" cap="none">
                <a:solidFill>
                  <a:schemeClr val="lt1"/>
                </a:solidFill>
                <a:latin typeface="Calibri"/>
                <a:ea typeface="Calibri"/>
                <a:cs typeface="Calibri"/>
                <a:sym typeface="Calibri"/>
              </a:rPr>
              <a:t>    Prepared by </a:t>
            </a:r>
            <a:r>
              <a:rPr lang="en-US" b="1">
                <a:solidFill>
                  <a:schemeClr val="lt1"/>
                </a:solidFill>
                <a:latin typeface="Calibri"/>
                <a:ea typeface="Calibri"/>
                <a:cs typeface="Calibri"/>
                <a:sym typeface="Calibri"/>
              </a:rPr>
              <a:t>Team 10</a:t>
            </a:r>
            <a:endParaRPr sz="1400" b="1">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819af55c65_1_1"/>
          <p:cNvSpPr txBox="1">
            <a:spLocks noGrp="1"/>
          </p:cNvSpPr>
          <p:nvPr>
            <p:ph type="ctrTitle"/>
          </p:nvPr>
        </p:nvSpPr>
        <p:spPr>
          <a:xfrm>
            <a:off x="335361" y="274638"/>
            <a:ext cx="9601200" cy="56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Background</a:t>
            </a:r>
            <a:endParaRPr/>
          </a:p>
        </p:txBody>
      </p:sp>
      <p:sp>
        <p:nvSpPr>
          <p:cNvPr id="110" name="Google Shape;110;g819af55c65_1_1"/>
          <p:cNvSpPr txBox="1">
            <a:spLocks noGrp="1"/>
          </p:cNvSpPr>
          <p:nvPr>
            <p:ph type="sldNum" idx="12"/>
          </p:nvPr>
        </p:nvSpPr>
        <p:spPr>
          <a:xfrm>
            <a:off x="239351" y="6525348"/>
            <a:ext cx="480000" cy="216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a:t>
            </a:fld>
            <a:endParaRPr/>
          </a:p>
        </p:txBody>
      </p:sp>
      <p:pic>
        <p:nvPicPr>
          <p:cNvPr id="111" name="Google Shape;111;g819af55c65_1_1"/>
          <p:cNvPicPr preferRelativeResize="0"/>
          <p:nvPr/>
        </p:nvPicPr>
        <p:blipFill rotWithShape="1">
          <a:blip r:embed="rId3">
            <a:alphaModFix/>
          </a:blip>
          <a:srcRect l="25757" t="23721" r="25606" b="26640"/>
          <a:stretch/>
        </p:blipFill>
        <p:spPr>
          <a:xfrm>
            <a:off x="1205050" y="1029040"/>
            <a:ext cx="1724711" cy="1648702"/>
          </a:xfrm>
          <a:prstGeom prst="rect">
            <a:avLst/>
          </a:prstGeom>
          <a:noFill/>
          <a:ln>
            <a:noFill/>
          </a:ln>
        </p:spPr>
      </p:pic>
      <p:sp>
        <p:nvSpPr>
          <p:cNvPr id="112" name="Google Shape;112;g819af55c65_1_1"/>
          <p:cNvSpPr txBox="1"/>
          <p:nvPr/>
        </p:nvSpPr>
        <p:spPr>
          <a:xfrm>
            <a:off x="277788" y="2868413"/>
            <a:ext cx="3859500" cy="129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t>Banking Industry is dominated by Big 5 </a:t>
            </a:r>
            <a:endParaRPr/>
          </a:p>
          <a:p>
            <a:pPr marL="457200" lvl="0" indent="-317500" algn="l" rtl="0">
              <a:spcBef>
                <a:spcPts val="0"/>
              </a:spcBef>
              <a:spcAft>
                <a:spcPts val="0"/>
              </a:spcAft>
              <a:buSzPts val="1400"/>
              <a:buChar char="●"/>
            </a:pPr>
            <a:r>
              <a:rPr lang="en-US"/>
              <a:t>Over the last five years, smaller FinTechs have been joining</a:t>
            </a:r>
            <a:endParaRPr/>
          </a:p>
          <a:p>
            <a:pPr marL="457200" lvl="0" indent="-317500" algn="l" rtl="0">
              <a:spcBef>
                <a:spcPts val="0"/>
              </a:spcBef>
              <a:spcAft>
                <a:spcPts val="0"/>
              </a:spcAft>
              <a:buSzPts val="1400"/>
              <a:buChar char="●"/>
            </a:pPr>
            <a:r>
              <a:rPr lang="en-US"/>
              <a:t>Threat: large tech companies are making inroads</a:t>
            </a:r>
            <a:endParaRPr/>
          </a:p>
        </p:txBody>
      </p:sp>
      <p:pic>
        <p:nvPicPr>
          <p:cNvPr id="113" name="Google Shape;113;g819af55c65_1_1"/>
          <p:cNvPicPr preferRelativeResize="0"/>
          <p:nvPr/>
        </p:nvPicPr>
        <p:blipFill>
          <a:blip r:embed="rId4">
            <a:alphaModFix/>
          </a:blip>
          <a:stretch>
            <a:fillRect/>
          </a:stretch>
        </p:blipFill>
        <p:spPr>
          <a:xfrm>
            <a:off x="5209449" y="1023013"/>
            <a:ext cx="1773111" cy="1660733"/>
          </a:xfrm>
          <a:prstGeom prst="rect">
            <a:avLst/>
          </a:prstGeom>
          <a:noFill/>
          <a:ln>
            <a:noFill/>
          </a:ln>
        </p:spPr>
      </p:pic>
      <p:sp>
        <p:nvSpPr>
          <p:cNvPr id="114" name="Google Shape;114;g819af55c65_1_1"/>
          <p:cNvSpPr txBox="1"/>
          <p:nvPr/>
        </p:nvSpPr>
        <p:spPr>
          <a:xfrm>
            <a:off x="4108688" y="2868413"/>
            <a:ext cx="3859500" cy="129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t>75% of Canadians do banking digitally</a:t>
            </a:r>
            <a:endParaRPr/>
          </a:p>
          <a:p>
            <a:pPr marL="457200" lvl="0" indent="-317500" algn="l" rtl="0">
              <a:spcBef>
                <a:spcPts val="0"/>
              </a:spcBef>
              <a:spcAft>
                <a:spcPts val="0"/>
              </a:spcAft>
              <a:buSzPts val="1400"/>
              <a:buChar char="●"/>
            </a:pPr>
            <a:r>
              <a:rPr lang="en-US"/>
              <a:t>23% do mobile banking</a:t>
            </a:r>
            <a:endParaRPr/>
          </a:p>
          <a:p>
            <a:pPr marL="457200" lvl="0" indent="-317500" algn="l" rtl="0">
              <a:spcBef>
                <a:spcPts val="0"/>
              </a:spcBef>
              <a:spcAft>
                <a:spcPts val="0"/>
              </a:spcAft>
              <a:buSzPts val="1400"/>
              <a:buChar char="●"/>
            </a:pPr>
            <a:r>
              <a:rPr lang="en-US"/>
              <a:t>Millennial customers switch banks </a:t>
            </a:r>
            <a:r>
              <a:rPr lang="en-US" b="1"/>
              <a:t>twice</a:t>
            </a:r>
            <a:r>
              <a:rPr lang="en-US"/>
              <a:t> as often than others</a:t>
            </a:r>
            <a:endParaRPr/>
          </a:p>
        </p:txBody>
      </p:sp>
      <p:sp>
        <p:nvSpPr>
          <p:cNvPr id="115" name="Google Shape;115;g819af55c65_1_1"/>
          <p:cNvSpPr txBox="1"/>
          <p:nvPr/>
        </p:nvSpPr>
        <p:spPr>
          <a:xfrm>
            <a:off x="8054713" y="2868413"/>
            <a:ext cx="3859500" cy="129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t>Banking-Customer relationship has changed from value/advice to more transactional based</a:t>
            </a:r>
            <a:endParaRPr/>
          </a:p>
          <a:p>
            <a:pPr marL="0" lvl="0" indent="0" algn="l" rtl="0">
              <a:spcBef>
                <a:spcPts val="0"/>
              </a:spcBef>
              <a:spcAft>
                <a:spcPts val="0"/>
              </a:spcAft>
              <a:buNone/>
            </a:pPr>
            <a:endParaRPr/>
          </a:p>
        </p:txBody>
      </p:sp>
      <p:pic>
        <p:nvPicPr>
          <p:cNvPr id="116" name="Google Shape;116;g819af55c65_1_1"/>
          <p:cNvPicPr preferRelativeResize="0"/>
          <p:nvPr/>
        </p:nvPicPr>
        <p:blipFill>
          <a:blip r:embed="rId5">
            <a:alphaModFix/>
          </a:blip>
          <a:stretch>
            <a:fillRect/>
          </a:stretch>
        </p:blipFill>
        <p:spPr>
          <a:xfrm>
            <a:off x="9262248" y="977950"/>
            <a:ext cx="1869352" cy="1750875"/>
          </a:xfrm>
          <a:prstGeom prst="rect">
            <a:avLst/>
          </a:prstGeom>
          <a:noFill/>
          <a:ln>
            <a:noFill/>
          </a:ln>
        </p:spPr>
      </p:pic>
      <p:sp>
        <p:nvSpPr>
          <p:cNvPr id="117" name="Google Shape;117;g819af55c65_1_1"/>
          <p:cNvSpPr txBox="1"/>
          <p:nvPr/>
        </p:nvSpPr>
        <p:spPr>
          <a:xfrm>
            <a:off x="229800" y="4358100"/>
            <a:ext cx="11732400" cy="216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Goal: </a:t>
            </a:r>
            <a:r>
              <a:rPr lang="en-US" sz="1800"/>
              <a:t>Quadruple customer base within 2 years. Within 5 years, the goal is to surpass 1 million banking customers and to compete legitimately with the Big5</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Strategy: </a:t>
            </a:r>
            <a:r>
              <a:rPr lang="en-US" sz="1800"/>
              <a:t>provide a full suite of financial solutions to new and existing customers with relevant timely conversations across the customer’s lifecycle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Challenge: </a:t>
            </a:r>
            <a:r>
              <a:rPr lang="en-US" sz="1800"/>
              <a:t>GTA currently does not have a CRM system and uses batch campaigns to market to its customer base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CAF17"/>
              </a:buClr>
              <a:buSzPts val="2400"/>
              <a:buFont typeface="Arial"/>
              <a:buNone/>
            </a:pPr>
            <a:r>
              <a:rPr lang="en-US"/>
              <a:t>Opportunities Within the Millennial Segment</a:t>
            </a:r>
            <a:endParaRPr/>
          </a:p>
        </p:txBody>
      </p:sp>
      <p:sp>
        <p:nvSpPr>
          <p:cNvPr id="123" name="Google Shape;123;p4"/>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A5A5A5"/>
              </a:buClr>
              <a:buSzPts val="1440"/>
              <a:buNone/>
            </a:pPr>
            <a:endParaRPr dirty="0"/>
          </a:p>
        </p:txBody>
      </p:sp>
      <p:sp>
        <p:nvSpPr>
          <p:cNvPr id="124" name="Google Shape;124;p4"/>
          <p:cNvSpPr txBox="1">
            <a:spLocks noGrp="1"/>
          </p:cNvSpPr>
          <p:nvPr>
            <p:ph type="body" idx="2"/>
          </p:nvPr>
        </p:nvSpPr>
        <p:spPr>
          <a:xfrm>
            <a:off x="335360" y="1484784"/>
            <a:ext cx="11517000" cy="4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Within this millennial segment, </a:t>
            </a:r>
            <a:r>
              <a:rPr lang="en-US" b="1"/>
              <a:t>64%</a:t>
            </a:r>
            <a:r>
              <a:rPr lang="en-US"/>
              <a:t> of them are Non-Millennial and </a:t>
            </a:r>
            <a:r>
              <a:rPr lang="en-US" b="1"/>
              <a:t>35%</a:t>
            </a:r>
            <a:r>
              <a:rPr lang="en-US"/>
              <a:t> are Millennial.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25" name="Google Shape;125;p4"/>
          <p:cNvPicPr preferRelativeResize="0"/>
          <p:nvPr/>
        </p:nvPicPr>
        <p:blipFill>
          <a:blip r:embed="rId3">
            <a:alphaModFix/>
          </a:blip>
          <a:stretch>
            <a:fillRect/>
          </a:stretch>
        </p:blipFill>
        <p:spPr>
          <a:xfrm>
            <a:off x="258800" y="2218775"/>
            <a:ext cx="3507476" cy="2830500"/>
          </a:xfrm>
          <a:prstGeom prst="rect">
            <a:avLst/>
          </a:prstGeom>
          <a:noFill/>
          <a:ln>
            <a:noFill/>
          </a:ln>
        </p:spPr>
      </p:pic>
      <p:pic>
        <p:nvPicPr>
          <p:cNvPr id="126" name="Google Shape;126;p4"/>
          <p:cNvPicPr preferRelativeResize="0"/>
          <p:nvPr/>
        </p:nvPicPr>
        <p:blipFill>
          <a:blip r:embed="rId4">
            <a:alphaModFix/>
          </a:blip>
          <a:stretch>
            <a:fillRect/>
          </a:stretch>
        </p:blipFill>
        <p:spPr>
          <a:xfrm>
            <a:off x="8279775" y="2218775"/>
            <a:ext cx="3430925" cy="2830500"/>
          </a:xfrm>
          <a:prstGeom prst="rect">
            <a:avLst/>
          </a:prstGeom>
          <a:noFill/>
          <a:ln>
            <a:noFill/>
          </a:ln>
        </p:spPr>
      </p:pic>
      <p:pic>
        <p:nvPicPr>
          <p:cNvPr id="127" name="Google Shape;127;p4"/>
          <p:cNvPicPr preferRelativeResize="0"/>
          <p:nvPr/>
        </p:nvPicPr>
        <p:blipFill>
          <a:blip r:embed="rId5">
            <a:alphaModFix/>
          </a:blip>
          <a:stretch>
            <a:fillRect/>
          </a:stretch>
        </p:blipFill>
        <p:spPr>
          <a:xfrm>
            <a:off x="4253050" y="2218775"/>
            <a:ext cx="3681600" cy="2830500"/>
          </a:xfrm>
          <a:prstGeom prst="rect">
            <a:avLst/>
          </a:prstGeom>
          <a:noFill/>
          <a:ln>
            <a:noFill/>
          </a:ln>
        </p:spPr>
      </p:pic>
      <p:pic>
        <p:nvPicPr>
          <p:cNvPr id="128" name="Google Shape;128;p4"/>
          <p:cNvPicPr preferRelativeResize="0"/>
          <p:nvPr/>
        </p:nvPicPr>
        <p:blipFill>
          <a:blip r:embed="rId6">
            <a:alphaModFix/>
          </a:blip>
          <a:stretch>
            <a:fillRect/>
          </a:stretch>
        </p:blipFill>
        <p:spPr>
          <a:xfrm>
            <a:off x="3204900" y="5443188"/>
            <a:ext cx="5505450" cy="90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CAF17"/>
              </a:buClr>
              <a:buSzPts val="2400"/>
              <a:buFont typeface="Arial"/>
              <a:buNone/>
            </a:pPr>
            <a:r>
              <a:rPr lang="en-US" dirty="0"/>
              <a:t>Measures of the Campaigns</a:t>
            </a:r>
            <a:endParaRPr dirty="0"/>
          </a:p>
        </p:txBody>
      </p:sp>
      <p:sp>
        <p:nvSpPr>
          <p:cNvPr id="135" name="Google Shape;135;p5"/>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A5A5A5"/>
              </a:buClr>
              <a:buSzPts val="1440"/>
              <a:buNone/>
            </a:pPr>
            <a:endParaRPr dirty="0"/>
          </a:p>
        </p:txBody>
      </p:sp>
      <p:sp>
        <p:nvSpPr>
          <p:cNvPr id="136" name="Google Shape;136;p5"/>
          <p:cNvSpPr txBox="1">
            <a:spLocks noGrp="1"/>
          </p:cNvSpPr>
          <p:nvPr>
            <p:ph type="body" idx="2"/>
          </p:nvPr>
        </p:nvSpPr>
        <p:spPr>
          <a:xfrm>
            <a:off x="335350" y="999300"/>
            <a:ext cx="11517000" cy="5238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None/>
            </a:pPr>
            <a:r>
              <a:rPr lang="en-US" sz="1600" dirty="0">
                <a:solidFill>
                  <a:schemeClr val="dk1"/>
                </a:solidFill>
              </a:rPr>
              <a:t>We can measure the success of the campaigns through two main metrics, </a:t>
            </a:r>
            <a:r>
              <a:rPr lang="en-US" sz="1600" b="1" dirty="0">
                <a:solidFill>
                  <a:schemeClr val="dk1"/>
                </a:solidFill>
              </a:rPr>
              <a:t>Quantitative</a:t>
            </a:r>
            <a:r>
              <a:rPr lang="en-US" sz="1600" dirty="0">
                <a:solidFill>
                  <a:schemeClr val="dk1"/>
                </a:solidFill>
              </a:rPr>
              <a:t> vs </a:t>
            </a:r>
            <a:r>
              <a:rPr lang="en-US" sz="1600" b="1" dirty="0">
                <a:solidFill>
                  <a:schemeClr val="dk1"/>
                </a:solidFill>
              </a:rPr>
              <a:t>Qualitative.</a:t>
            </a:r>
            <a:endParaRPr sz="1600" dirty="0">
              <a:solidFill>
                <a:schemeClr val="dk1"/>
              </a:solidFill>
            </a:endParaRPr>
          </a:p>
          <a:p>
            <a:pPr marL="0" lvl="0" indent="0" algn="l" rtl="0">
              <a:lnSpc>
                <a:spcPct val="115000"/>
              </a:lnSpc>
              <a:spcBef>
                <a:spcPts val="1200"/>
              </a:spcBef>
              <a:spcAft>
                <a:spcPts val="1200"/>
              </a:spcAft>
              <a:buClr>
                <a:schemeClr val="dk1"/>
              </a:buClr>
              <a:buSzPts val="1100"/>
              <a:buFont typeface="Arial"/>
              <a:buNone/>
            </a:pPr>
            <a:endParaRPr sz="1600" dirty="0">
              <a:solidFill>
                <a:schemeClr val="dk1"/>
              </a:solidFill>
            </a:endParaRPr>
          </a:p>
        </p:txBody>
      </p:sp>
      <p:sp>
        <p:nvSpPr>
          <p:cNvPr id="137" name="Google Shape;137;p5"/>
          <p:cNvSpPr txBox="1"/>
          <p:nvPr/>
        </p:nvSpPr>
        <p:spPr>
          <a:xfrm>
            <a:off x="7608168" y="3717032"/>
            <a:ext cx="2957392" cy="2672680"/>
          </a:xfrm>
          <a:prstGeom prst="rect">
            <a:avLst/>
          </a:prstGeom>
          <a:noFill/>
          <a:ln>
            <a:noFill/>
          </a:ln>
        </p:spPr>
        <p:txBody>
          <a:bodyPr spcFirstLastPara="1" wrap="square" lIns="91425" tIns="45700" rIns="91425" bIns="45700" anchor="t" anchorCtr="0">
            <a:noAutofit/>
          </a:bodyPr>
          <a:lstStyle/>
          <a:p>
            <a:pPr marL="177800" marR="0" lvl="0" indent="-101600" algn="l" rtl="0">
              <a:spcBef>
                <a:spcPts val="0"/>
              </a:spcBef>
              <a:spcAft>
                <a:spcPts val="0"/>
              </a:spcAft>
              <a:buClr>
                <a:srgbClr val="262626"/>
              </a:buClr>
              <a:buSzPts val="1200"/>
              <a:buFont typeface="Arial"/>
              <a:buNone/>
            </a:pPr>
            <a:endParaRPr sz="1500">
              <a:solidFill>
                <a:srgbClr val="262626"/>
              </a:solidFill>
              <a:latin typeface="Calibri"/>
              <a:ea typeface="Calibri"/>
              <a:cs typeface="Calibri"/>
              <a:sym typeface="Calibri"/>
            </a:endParaRPr>
          </a:p>
        </p:txBody>
      </p:sp>
      <p:pic>
        <p:nvPicPr>
          <p:cNvPr id="138" name="Google Shape;138;p5"/>
          <p:cNvPicPr preferRelativeResize="0"/>
          <p:nvPr/>
        </p:nvPicPr>
        <p:blipFill>
          <a:blip r:embed="rId3">
            <a:alphaModFix/>
          </a:blip>
          <a:stretch>
            <a:fillRect/>
          </a:stretch>
        </p:blipFill>
        <p:spPr>
          <a:xfrm>
            <a:off x="1419175" y="1704675"/>
            <a:ext cx="8809051" cy="468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819239c792_1_19"/>
          <p:cNvSpPr txBox="1">
            <a:spLocks noGrp="1"/>
          </p:cNvSpPr>
          <p:nvPr>
            <p:ph type="ctrTitle"/>
          </p:nvPr>
        </p:nvSpPr>
        <p:spPr>
          <a:xfrm>
            <a:off x="335361" y="274638"/>
            <a:ext cx="9601200" cy="56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Better Campaign</a:t>
            </a:r>
            <a:endParaRPr/>
          </a:p>
        </p:txBody>
      </p:sp>
      <p:sp>
        <p:nvSpPr>
          <p:cNvPr id="145" name="Google Shape;145;g819239c792_1_19"/>
          <p:cNvSpPr txBox="1">
            <a:spLocks noGrp="1"/>
          </p:cNvSpPr>
          <p:nvPr>
            <p:ph type="sldNum" idx="12"/>
          </p:nvPr>
        </p:nvSpPr>
        <p:spPr>
          <a:xfrm>
            <a:off x="239351" y="6525348"/>
            <a:ext cx="480000" cy="216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5</a:t>
            </a:fld>
            <a:endParaRPr/>
          </a:p>
        </p:txBody>
      </p:sp>
      <p:sp>
        <p:nvSpPr>
          <p:cNvPr id="146" name="Google Shape;146;g819239c792_1_19"/>
          <p:cNvSpPr txBox="1">
            <a:spLocks noGrp="1"/>
          </p:cNvSpPr>
          <p:nvPr>
            <p:ph type="subTitle" idx="1"/>
          </p:nvPr>
        </p:nvSpPr>
        <p:spPr>
          <a:xfrm>
            <a:off x="335361" y="838201"/>
            <a:ext cx="9601200" cy="533400"/>
          </a:xfrm>
          <a:prstGeom prst="rect">
            <a:avLst/>
          </a:prstGeom>
        </p:spPr>
        <p:txBody>
          <a:bodyPr spcFirstLastPara="1" wrap="square" lIns="91425" tIns="45700" rIns="91425" bIns="45700" anchor="t" anchorCtr="0">
            <a:noAutofit/>
          </a:bodyPr>
          <a:lstStyle/>
          <a:p>
            <a:pPr marL="0" lvl="0" indent="0" algn="l" rtl="0">
              <a:spcBef>
                <a:spcPts val="360"/>
              </a:spcBef>
              <a:spcAft>
                <a:spcPts val="600"/>
              </a:spcAft>
              <a:buNone/>
            </a:pPr>
            <a:endParaRPr/>
          </a:p>
        </p:txBody>
      </p:sp>
      <p:sp>
        <p:nvSpPr>
          <p:cNvPr id="147" name="Google Shape;147;g819239c792_1_19"/>
          <p:cNvSpPr txBox="1">
            <a:spLocks noGrp="1"/>
          </p:cNvSpPr>
          <p:nvPr>
            <p:ph type="body" idx="2"/>
          </p:nvPr>
        </p:nvSpPr>
        <p:spPr>
          <a:xfrm>
            <a:off x="239350" y="1484749"/>
            <a:ext cx="11517000" cy="52566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r>
              <a:rPr lang="en-US" sz="1300" b="1"/>
              <a:t>Retention</a:t>
            </a:r>
            <a:endParaRPr sz="1300" b="1"/>
          </a:p>
          <a:p>
            <a:pPr marL="0" lvl="0" indent="0" algn="l" rtl="0">
              <a:spcBef>
                <a:spcPts val="600"/>
              </a:spcBef>
              <a:spcAft>
                <a:spcPts val="0"/>
              </a:spcAft>
              <a:buNone/>
            </a:pPr>
            <a:endParaRPr sz="1300"/>
          </a:p>
          <a:p>
            <a:pPr marL="0" lvl="0" indent="0" algn="l" rtl="0">
              <a:spcBef>
                <a:spcPts val="600"/>
              </a:spcBef>
              <a:spcAft>
                <a:spcPts val="0"/>
              </a:spcAft>
              <a:buNone/>
            </a:pPr>
            <a:r>
              <a:rPr lang="en-US" sz="1300"/>
              <a:t>Out of the three channels (email, calling, mail)</a:t>
            </a:r>
            <a:endParaRPr sz="1300"/>
          </a:p>
          <a:p>
            <a:pPr marL="457200" lvl="0" indent="-311150" algn="l" rtl="0">
              <a:spcBef>
                <a:spcPts val="600"/>
              </a:spcBef>
              <a:spcAft>
                <a:spcPts val="0"/>
              </a:spcAft>
              <a:buSzPts val="1300"/>
              <a:buChar char="-"/>
            </a:pPr>
            <a:r>
              <a:rPr lang="en-US" sz="1300"/>
              <a:t>Email channel provides the optimal profit (83% are email deliverable)</a:t>
            </a:r>
            <a:endParaRPr sz="1300"/>
          </a:p>
          <a:p>
            <a:pPr marL="457200" lvl="0" indent="-311150" algn="l" rtl="0">
              <a:spcBef>
                <a:spcPts val="0"/>
              </a:spcBef>
              <a:spcAft>
                <a:spcPts val="0"/>
              </a:spcAft>
              <a:buSzPts val="1300"/>
              <a:buChar char="-"/>
            </a:pPr>
            <a:r>
              <a:rPr lang="en-US" sz="1300"/>
              <a:t>$500,000 acquisition cost on email delivering can save $6.9 millions.</a:t>
            </a:r>
            <a:endParaRPr sz="1300"/>
          </a:p>
          <a:p>
            <a:pPr marL="457200" lvl="0" indent="-311150" algn="l" rtl="0">
              <a:spcBef>
                <a:spcPts val="0"/>
              </a:spcBef>
              <a:spcAft>
                <a:spcPts val="0"/>
              </a:spcAft>
              <a:buSzPts val="1300"/>
              <a:buChar char="-"/>
            </a:pPr>
            <a:r>
              <a:rPr lang="en-US" sz="1300"/>
              <a:t>Customers feel they are valued</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US" sz="1300" b="1"/>
              <a:t>Credit Card Cross Sell</a:t>
            </a:r>
            <a:endParaRPr sz="1300" b="1"/>
          </a:p>
          <a:p>
            <a:pPr marL="457200" lvl="0" indent="-311150" algn="l" rtl="0">
              <a:spcBef>
                <a:spcPts val="600"/>
              </a:spcBef>
              <a:spcAft>
                <a:spcPts val="0"/>
              </a:spcAft>
              <a:buSzPts val="1300"/>
              <a:buChar char="-"/>
            </a:pPr>
            <a:r>
              <a:rPr lang="en-US" sz="1300"/>
              <a:t>Email channel still provides the optimal profit</a:t>
            </a:r>
            <a:endParaRPr sz="1300"/>
          </a:p>
          <a:p>
            <a:pPr marL="457200" lvl="0" indent="-311150" algn="l" rtl="0">
              <a:spcBef>
                <a:spcPts val="0"/>
              </a:spcBef>
              <a:spcAft>
                <a:spcPts val="0"/>
              </a:spcAft>
              <a:buSzPts val="1300"/>
              <a:buChar char="-"/>
            </a:pPr>
            <a:r>
              <a:rPr lang="en-US" sz="1300"/>
              <a:t>$1 million acquisition cost (for every 10,000 customers) on email channel can bring $4.1 millions profit</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US" sz="1300" b="1"/>
              <a:t>Engagement</a:t>
            </a:r>
            <a:endParaRPr sz="1300" b="1"/>
          </a:p>
          <a:p>
            <a:pPr marL="457200" lvl="0" indent="-311150" algn="l" rtl="0">
              <a:spcBef>
                <a:spcPts val="600"/>
              </a:spcBef>
              <a:spcAft>
                <a:spcPts val="0"/>
              </a:spcAft>
              <a:buSzPts val="1300"/>
              <a:buChar char="-"/>
            </a:pPr>
            <a:r>
              <a:rPr lang="en-US" sz="1300"/>
              <a:t>10 times more likely to stay with the bank, can cross sell other product, CLV is the key.</a:t>
            </a:r>
            <a:endParaRPr sz="1300"/>
          </a:p>
          <a:p>
            <a:pPr marL="457200" lvl="0" indent="-311150" algn="l" rtl="0">
              <a:spcBef>
                <a:spcPts val="0"/>
              </a:spcBef>
              <a:spcAft>
                <a:spcPts val="0"/>
              </a:spcAft>
              <a:buSzPts val="1300"/>
              <a:buChar char="-"/>
            </a:pPr>
            <a:r>
              <a:rPr lang="en-US" sz="1300"/>
              <a:t>$2.5 millions acquisition cost (for every 10,000 customers) on email channel can bring $1.69 millions profit</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US" sz="1300" b="1"/>
              <a:t>Best Customer Recognition</a:t>
            </a:r>
            <a:endParaRPr sz="1300" b="1"/>
          </a:p>
          <a:p>
            <a:pPr marL="457200" lvl="0" indent="-311150" algn="l" rtl="0">
              <a:spcBef>
                <a:spcPts val="600"/>
              </a:spcBef>
              <a:spcAft>
                <a:spcPts val="0"/>
              </a:spcAft>
              <a:buSzPts val="1300"/>
              <a:buChar char="-"/>
            </a:pPr>
            <a:r>
              <a:rPr lang="en-US" sz="1300"/>
              <a:t>Can potentially reduce attrition rate</a:t>
            </a:r>
            <a:endParaRPr sz="1300"/>
          </a:p>
          <a:p>
            <a:pPr marL="457200" lvl="0" indent="-311150" algn="l" rtl="0">
              <a:spcBef>
                <a:spcPts val="0"/>
              </a:spcBef>
              <a:spcAft>
                <a:spcPts val="0"/>
              </a:spcAft>
              <a:buSzPts val="1300"/>
              <a:buChar char="-"/>
            </a:pPr>
            <a:r>
              <a:rPr lang="en-US" sz="1300"/>
              <a:t>Better NPS Score</a:t>
            </a:r>
            <a:endParaRPr sz="1300"/>
          </a:p>
          <a:p>
            <a:pPr marL="457200" lvl="0" indent="-311150" algn="l" rtl="0">
              <a:spcBef>
                <a:spcPts val="0"/>
              </a:spcBef>
              <a:spcAft>
                <a:spcPts val="0"/>
              </a:spcAft>
              <a:buSzPts val="1300"/>
              <a:buChar char="-"/>
            </a:pPr>
            <a:r>
              <a:rPr lang="en-US" sz="1300"/>
              <a:t>Lower Cost</a:t>
            </a:r>
            <a:endParaRPr sz="1300"/>
          </a:p>
          <a:p>
            <a:pPr marL="0" lvl="0" indent="0" algn="l" rtl="0">
              <a:spcBef>
                <a:spcPts val="600"/>
              </a:spcBef>
              <a:spcAft>
                <a:spcPts val="0"/>
              </a:spcAft>
              <a:buNone/>
            </a:pPr>
            <a:endParaRPr sz="1300"/>
          </a:p>
          <a:p>
            <a:pPr marL="0" lvl="0" indent="0" algn="l" rtl="0">
              <a:spcBef>
                <a:spcPts val="600"/>
              </a:spcBef>
              <a:spcAft>
                <a:spcPts val="0"/>
              </a:spcAft>
              <a:buNone/>
            </a:pPr>
            <a:endParaRPr sz="1300"/>
          </a:p>
          <a:p>
            <a:pPr marL="0" lvl="0" indent="0" algn="l" rtl="0">
              <a:spcBef>
                <a:spcPts val="600"/>
              </a:spcBef>
              <a:spcAft>
                <a:spcPts val="0"/>
              </a:spcAft>
              <a:buNone/>
            </a:pPr>
            <a:endParaRPr sz="1300"/>
          </a:p>
          <a:p>
            <a:pPr marL="0" lvl="0" indent="0" algn="l" rtl="0">
              <a:spcBef>
                <a:spcPts val="600"/>
              </a:spcBef>
              <a:spcAft>
                <a:spcPts val="600"/>
              </a:spcAft>
              <a:buNone/>
            </a:pP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CAF17"/>
              </a:buClr>
              <a:buSzPts val="2400"/>
              <a:buFont typeface="Arial"/>
              <a:buNone/>
            </a:pPr>
            <a:r>
              <a:rPr lang="en-US"/>
              <a:t>Segmentations</a:t>
            </a:r>
            <a:endParaRPr/>
          </a:p>
        </p:txBody>
      </p:sp>
      <p:sp>
        <p:nvSpPr>
          <p:cNvPr id="153" name="Google Shape;153;p6"/>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1440"/>
              <a:buNone/>
            </a:pPr>
            <a:endParaRPr dirty="0"/>
          </a:p>
        </p:txBody>
      </p:sp>
      <p:sp>
        <p:nvSpPr>
          <p:cNvPr id="154" name="Google Shape;154;p6"/>
          <p:cNvSpPr txBox="1">
            <a:spLocks noGrp="1"/>
          </p:cNvSpPr>
          <p:nvPr>
            <p:ph type="body" idx="2"/>
          </p:nvPr>
        </p:nvSpPr>
        <p:spPr>
          <a:xfrm>
            <a:off x="337500" y="1471049"/>
            <a:ext cx="11517000" cy="523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can also segment customers by rating from wrose to better: Bronze, Silver, Gold, Platinum. </a:t>
            </a:r>
            <a:endParaRPr/>
          </a:p>
          <a:p>
            <a:pPr marL="0" lvl="0" indent="0" algn="l" rtl="0">
              <a:spcBef>
                <a:spcPts val="0"/>
              </a:spcBef>
              <a:spcAft>
                <a:spcPts val="0"/>
              </a:spcAft>
              <a:buNone/>
            </a:pPr>
            <a:endParaRPr/>
          </a:p>
          <a:p>
            <a:pPr marL="0" lvl="0" indent="0" algn="l" rtl="0">
              <a:spcBef>
                <a:spcPts val="0"/>
              </a:spcBef>
              <a:spcAft>
                <a:spcPts val="0"/>
              </a:spcAft>
              <a:buNone/>
            </a:pPr>
            <a:r>
              <a:rPr lang="en-US" sz="1300"/>
              <a:t>Bronze(7.58%):</a:t>
            </a:r>
            <a:endParaRPr sz="1300"/>
          </a:p>
          <a:p>
            <a:pPr marL="0" lvl="0" indent="0" algn="l" rtl="0">
              <a:spcBef>
                <a:spcPts val="0"/>
              </a:spcBef>
              <a:spcAft>
                <a:spcPts val="0"/>
              </a:spcAft>
              <a:buNone/>
            </a:pPr>
            <a:r>
              <a:rPr lang="en-US" sz="1300">
                <a:highlight>
                  <a:srgbClr val="FF9900"/>
                </a:highlight>
              </a:rPr>
              <a:t>Average profit on Line of Credit: $1502</a:t>
            </a:r>
            <a:endParaRPr sz="1300">
              <a:highlight>
                <a:srgbClr val="FF9900"/>
              </a:highlight>
            </a:endParaRPr>
          </a:p>
          <a:p>
            <a:pPr marL="0" lvl="0" indent="0" algn="l" rtl="0">
              <a:spcBef>
                <a:spcPts val="0"/>
              </a:spcBef>
              <a:spcAft>
                <a:spcPts val="0"/>
              </a:spcAft>
              <a:buNone/>
            </a:pPr>
            <a:r>
              <a:rPr lang="en-US" sz="1300">
                <a:highlight>
                  <a:srgbClr val="FF9900"/>
                </a:highlight>
              </a:rPr>
              <a:t>Average profit on Credit Card: $1563</a:t>
            </a:r>
            <a:endParaRPr sz="1300">
              <a:highlight>
                <a:srgbClr val="FF9900"/>
              </a:highlight>
            </a:endParaRPr>
          </a:p>
          <a:p>
            <a:pPr marL="0" lvl="0" indent="0" algn="l" rtl="0">
              <a:spcBef>
                <a:spcPts val="0"/>
              </a:spcBef>
              <a:spcAft>
                <a:spcPts val="0"/>
              </a:spcAft>
              <a:buNone/>
            </a:pPr>
            <a:r>
              <a:rPr lang="en-US" sz="1300"/>
              <a:t>Average profit on Deposits: $227</a:t>
            </a:r>
            <a:endParaRPr sz="1300"/>
          </a:p>
          <a:p>
            <a:pPr marL="0" lvl="0" indent="0" algn="l" rtl="0">
              <a:spcBef>
                <a:spcPts val="0"/>
              </a:spcBef>
              <a:spcAft>
                <a:spcPts val="0"/>
              </a:spcAft>
              <a:buClr>
                <a:schemeClr val="dk1"/>
              </a:buClr>
              <a:buSzPts val="1100"/>
              <a:buFont typeface="Arial"/>
              <a:buNone/>
            </a:pPr>
            <a:r>
              <a:rPr lang="en-US" sz="1300"/>
              <a:t>Average profit on Mortgage: $269</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US" sz="1300"/>
              <a:t>Silver(9.62%):</a:t>
            </a:r>
            <a:endParaRPr sz="1300"/>
          </a:p>
          <a:p>
            <a:pPr marL="0" lvl="0" indent="0" algn="l" rtl="0">
              <a:spcBef>
                <a:spcPts val="0"/>
              </a:spcBef>
              <a:spcAft>
                <a:spcPts val="0"/>
              </a:spcAft>
              <a:buNone/>
            </a:pPr>
            <a:r>
              <a:rPr lang="en-US" sz="1300">
                <a:highlight>
                  <a:srgbClr val="FF9900"/>
                </a:highlight>
              </a:rPr>
              <a:t>Average profit on Line of Credit: $1835</a:t>
            </a:r>
            <a:endParaRPr sz="1300">
              <a:highlight>
                <a:srgbClr val="FF9900"/>
              </a:highlight>
            </a:endParaRPr>
          </a:p>
          <a:p>
            <a:pPr marL="0" lvl="0" indent="0" algn="l" rtl="0">
              <a:spcBef>
                <a:spcPts val="0"/>
              </a:spcBef>
              <a:spcAft>
                <a:spcPts val="0"/>
              </a:spcAft>
              <a:buClr>
                <a:schemeClr val="dk1"/>
              </a:buClr>
              <a:buSzPts val="1100"/>
              <a:buFont typeface="Arial"/>
              <a:buNone/>
            </a:pPr>
            <a:r>
              <a:rPr lang="en-US" sz="1300">
                <a:highlight>
                  <a:srgbClr val="FF9900"/>
                </a:highlight>
              </a:rPr>
              <a:t>Average profit on Credit Card: $930</a:t>
            </a:r>
            <a:endParaRPr sz="1300">
              <a:highlight>
                <a:srgbClr val="FF9900"/>
              </a:highlight>
            </a:endParaRPr>
          </a:p>
          <a:p>
            <a:pPr marL="0" lvl="0" indent="0" algn="l" rtl="0">
              <a:spcBef>
                <a:spcPts val="0"/>
              </a:spcBef>
              <a:spcAft>
                <a:spcPts val="0"/>
              </a:spcAft>
              <a:buClr>
                <a:schemeClr val="dk1"/>
              </a:buClr>
              <a:buSzPts val="1100"/>
              <a:buFont typeface="Arial"/>
              <a:buNone/>
            </a:pPr>
            <a:r>
              <a:rPr lang="en-US" sz="1300"/>
              <a:t>Average profit on Deposits: $285</a:t>
            </a:r>
            <a:endParaRPr sz="1300"/>
          </a:p>
          <a:p>
            <a:pPr marL="0" lvl="0" indent="0" algn="l" rtl="0">
              <a:spcBef>
                <a:spcPts val="0"/>
              </a:spcBef>
              <a:spcAft>
                <a:spcPts val="0"/>
              </a:spcAft>
              <a:buNone/>
            </a:pPr>
            <a:r>
              <a:rPr lang="en-US" sz="1300"/>
              <a:t>Average profit on Mortgage: $188</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US" sz="1300"/>
              <a:t>Gold(24.83%):</a:t>
            </a:r>
            <a:endParaRPr sz="1300"/>
          </a:p>
          <a:p>
            <a:pPr marL="0" lvl="0" indent="0" algn="l" rtl="0">
              <a:spcBef>
                <a:spcPts val="0"/>
              </a:spcBef>
              <a:spcAft>
                <a:spcPts val="0"/>
              </a:spcAft>
              <a:buNone/>
            </a:pPr>
            <a:r>
              <a:rPr lang="en-US" sz="1300">
                <a:highlight>
                  <a:srgbClr val="FF9900"/>
                </a:highlight>
              </a:rPr>
              <a:t>Average profit on Line of Credit: $2143</a:t>
            </a:r>
            <a:endParaRPr sz="1300">
              <a:highlight>
                <a:srgbClr val="FF9900"/>
              </a:highlight>
            </a:endParaRPr>
          </a:p>
          <a:p>
            <a:pPr marL="0" lvl="0" indent="0" algn="l" rtl="0">
              <a:spcBef>
                <a:spcPts val="0"/>
              </a:spcBef>
              <a:spcAft>
                <a:spcPts val="0"/>
              </a:spcAft>
              <a:buNone/>
            </a:pPr>
            <a:r>
              <a:rPr lang="en-US" sz="1300">
                <a:highlight>
                  <a:srgbClr val="FF9900"/>
                </a:highlight>
              </a:rPr>
              <a:t>Average profit on Credit Card: $935</a:t>
            </a:r>
            <a:endParaRPr sz="1300">
              <a:highlight>
                <a:srgbClr val="FF9900"/>
              </a:highlight>
            </a:endParaRPr>
          </a:p>
          <a:p>
            <a:pPr marL="0" lvl="0" indent="0" algn="l" rtl="0">
              <a:spcBef>
                <a:spcPts val="0"/>
              </a:spcBef>
              <a:spcAft>
                <a:spcPts val="0"/>
              </a:spcAft>
              <a:buNone/>
            </a:pPr>
            <a:r>
              <a:rPr lang="en-US" sz="1300"/>
              <a:t>Average profit on Deposits: $333</a:t>
            </a:r>
            <a:endParaRPr sz="1300"/>
          </a:p>
          <a:p>
            <a:pPr marL="0" lvl="0" indent="0" algn="l" rtl="0">
              <a:spcBef>
                <a:spcPts val="0"/>
              </a:spcBef>
              <a:spcAft>
                <a:spcPts val="0"/>
              </a:spcAft>
              <a:buNone/>
            </a:pPr>
            <a:r>
              <a:rPr lang="en-US" sz="1300"/>
              <a:t>Average profit on Mortgage: $913</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US" sz="1300"/>
              <a:t>Platinum(57.94):</a:t>
            </a:r>
            <a:endParaRPr sz="1300"/>
          </a:p>
          <a:p>
            <a:pPr marL="0" lvl="0" indent="0" algn="l" rtl="0">
              <a:spcBef>
                <a:spcPts val="0"/>
              </a:spcBef>
              <a:spcAft>
                <a:spcPts val="0"/>
              </a:spcAft>
              <a:buNone/>
            </a:pPr>
            <a:r>
              <a:rPr lang="en-US" sz="1300">
                <a:highlight>
                  <a:srgbClr val="FF9900"/>
                </a:highlight>
              </a:rPr>
              <a:t>Average profit on Line of Credit: $2557</a:t>
            </a:r>
            <a:endParaRPr sz="1300">
              <a:highlight>
                <a:srgbClr val="FF9900"/>
              </a:highlight>
            </a:endParaRPr>
          </a:p>
          <a:p>
            <a:pPr marL="0" lvl="0" indent="0" algn="l" rtl="0">
              <a:spcBef>
                <a:spcPts val="0"/>
              </a:spcBef>
              <a:spcAft>
                <a:spcPts val="0"/>
              </a:spcAft>
              <a:buNone/>
            </a:pPr>
            <a:r>
              <a:rPr lang="en-US" sz="1300"/>
              <a:t>Average profit on Credit Card: $473</a:t>
            </a:r>
            <a:endParaRPr sz="1300"/>
          </a:p>
          <a:p>
            <a:pPr marL="0" lvl="0" indent="0" algn="l" rtl="0">
              <a:spcBef>
                <a:spcPts val="0"/>
              </a:spcBef>
              <a:spcAft>
                <a:spcPts val="0"/>
              </a:spcAft>
              <a:buNone/>
            </a:pPr>
            <a:r>
              <a:rPr lang="en-US" sz="1300"/>
              <a:t>Average profit on Deposits: $417</a:t>
            </a:r>
            <a:endParaRPr sz="1300"/>
          </a:p>
          <a:p>
            <a:pPr marL="0" lvl="0" indent="0" algn="l" rtl="0">
              <a:spcBef>
                <a:spcPts val="0"/>
              </a:spcBef>
              <a:spcAft>
                <a:spcPts val="0"/>
              </a:spcAft>
              <a:buNone/>
            </a:pPr>
            <a:r>
              <a:rPr lang="en-US" sz="1300">
                <a:highlight>
                  <a:srgbClr val="FF9900"/>
                </a:highlight>
              </a:rPr>
              <a:t>Average profit on Mortgage: $947</a:t>
            </a:r>
            <a:endParaRPr sz="1300">
              <a:highlight>
                <a:srgbClr val="FF9900"/>
              </a:highlight>
            </a:endParaRPr>
          </a:p>
        </p:txBody>
      </p:sp>
      <p:pic>
        <p:nvPicPr>
          <p:cNvPr id="155" name="Google Shape;155;p6"/>
          <p:cNvPicPr preferRelativeResize="0"/>
          <p:nvPr/>
        </p:nvPicPr>
        <p:blipFill>
          <a:blip r:embed="rId3">
            <a:alphaModFix/>
          </a:blip>
          <a:stretch>
            <a:fillRect/>
          </a:stretch>
        </p:blipFill>
        <p:spPr>
          <a:xfrm>
            <a:off x="6708500" y="2321500"/>
            <a:ext cx="5146000" cy="327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19239c792_1_1"/>
          <p:cNvSpPr txBox="1">
            <a:spLocks noGrp="1"/>
          </p:cNvSpPr>
          <p:nvPr>
            <p:ph type="ctrTitle"/>
          </p:nvPr>
        </p:nvSpPr>
        <p:spPr>
          <a:xfrm>
            <a:off x="335361" y="274638"/>
            <a:ext cx="9601200" cy="563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Potential CRM &amp; Other Data Sources</a:t>
            </a:r>
            <a:endParaRPr/>
          </a:p>
        </p:txBody>
      </p:sp>
      <p:sp>
        <p:nvSpPr>
          <p:cNvPr id="162" name="Google Shape;162;g819239c792_1_1"/>
          <p:cNvSpPr txBox="1">
            <a:spLocks noGrp="1"/>
          </p:cNvSpPr>
          <p:nvPr>
            <p:ph type="sldNum" idx="12"/>
          </p:nvPr>
        </p:nvSpPr>
        <p:spPr>
          <a:xfrm>
            <a:off x="239351" y="6525348"/>
            <a:ext cx="480000" cy="216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sp>
        <p:nvSpPr>
          <p:cNvPr id="163" name="Google Shape;163;g819239c792_1_1"/>
          <p:cNvSpPr txBox="1">
            <a:spLocks noGrp="1"/>
          </p:cNvSpPr>
          <p:nvPr>
            <p:ph type="subTitle" idx="1"/>
          </p:nvPr>
        </p:nvSpPr>
        <p:spPr>
          <a:xfrm>
            <a:off x="335361" y="836712"/>
            <a:ext cx="9601200" cy="5334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sp>
        <p:nvSpPr>
          <p:cNvPr id="164" name="Google Shape;164;g819239c792_1_1"/>
          <p:cNvSpPr txBox="1">
            <a:spLocks noGrp="1"/>
          </p:cNvSpPr>
          <p:nvPr>
            <p:ph type="body" idx="2"/>
          </p:nvPr>
        </p:nvSpPr>
        <p:spPr>
          <a:xfrm>
            <a:off x="335360" y="1484784"/>
            <a:ext cx="11517000" cy="47526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r>
              <a:rPr lang="en-US" b="1" dirty="0"/>
              <a:t>Go forward with a potential CRM system:</a:t>
            </a:r>
            <a:endParaRPr b="1" dirty="0"/>
          </a:p>
          <a:p>
            <a:pPr marL="457200" lvl="0" indent="-304800" algn="l" rtl="0">
              <a:spcBef>
                <a:spcPts val="600"/>
              </a:spcBef>
              <a:spcAft>
                <a:spcPts val="0"/>
              </a:spcAft>
              <a:buSzPts val="1200"/>
              <a:buAutoNum type="arabicPeriod"/>
            </a:pPr>
            <a:r>
              <a:rPr lang="en-US" dirty="0"/>
              <a:t>ROI &amp; Payback Period to measure success</a:t>
            </a:r>
            <a:endParaRPr dirty="0"/>
          </a:p>
          <a:p>
            <a:pPr marL="457200" lvl="0" indent="-304800" algn="l" rtl="0">
              <a:spcBef>
                <a:spcPts val="0"/>
              </a:spcBef>
              <a:spcAft>
                <a:spcPts val="0"/>
              </a:spcAft>
              <a:buSzPts val="1200"/>
              <a:buAutoNum type="arabicPeriod"/>
            </a:pPr>
            <a:r>
              <a:rPr lang="en-US" dirty="0"/>
              <a:t>K-means clustering,  Hierarchical Clustering</a:t>
            </a:r>
            <a:endParaRPr dirty="0"/>
          </a:p>
          <a:p>
            <a:pPr marL="457200" lvl="0" indent="-304800" algn="l" rtl="0">
              <a:spcBef>
                <a:spcPts val="0"/>
              </a:spcBef>
              <a:spcAft>
                <a:spcPts val="0"/>
              </a:spcAft>
              <a:buSzPts val="1200"/>
              <a:buAutoNum type="arabicPeriod"/>
            </a:pPr>
            <a:r>
              <a:rPr lang="en-US" dirty="0"/>
              <a:t>Cancel/reduce direct mails for millennial</a:t>
            </a:r>
            <a:endParaRPr dirty="0"/>
          </a:p>
          <a:p>
            <a:pPr marL="457200" lvl="0" indent="-304800" algn="l" rtl="0">
              <a:spcBef>
                <a:spcPts val="0"/>
              </a:spcBef>
              <a:spcAft>
                <a:spcPts val="0"/>
              </a:spcAft>
              <a:buSzPts val="1200"/>
              <a:buAutoNum type="arabicPeriod"/>
            </a:pPr>
            <a:r>
              <a:rPr lang="en-US" dirty="0"/>
              <a:t>Customer Life Value to segment customers</a:t>
            </a:r>
            <a:endParaRPr dirty="0"/>
          </a:p>
          <a:p>
            <a:pPr marL="457200" lvl="0" indent="0" algn="l" rtl="0">
              <a:spcBef>
                <a:spcPts val="600"/>
              </a:spcBef>
              <a:spcAft>
                <a:spcPts val="0"/>
              </a:spcAft>
              <a:buNone/>
            </a:pPr>
            <a:endParaRPr dirty="0"/>
          </a:p>
          <a:p>
            <a:pPr marL="0" lvl="0" indent="0" algn="l" rtl="0">
              <a:spcBef>
                <a:spcPts val="600"/>
              </a:spcBef>
              <a:spcAft>
                <a:spcPts val="0"/>
              </a:spcAft>
              <a:buNone/>
            </a:pPr>
            <a:r>
              <a:rPr lang="en-US" b="1" dirty="0"/>
              <a:t>Data Sources:</a:t>
            </a:r>
            <a:endParaRPr b="1" dirty="0"/>
          </a:p>
          <a:p>
            <a:pPr marL="457200" lvl="0" indent="-304800" algn="l" rtl="0">
              <a:spcBef>
                <a:spcPts val="600"/>
              </a:spcBef>
              <a:spcAft>
                <a:spcPts val="0"/>
              </a:spcAft>
              <a:buSzPts val="1200"/>
              <a:buAutoNum type="arabicPeriod"/>
            </a:pPr>
            <a:r>
              <a:rPr lang="en-US" dirty="0"/>
              <a:t> Demographic: age, income, occupation, marital status </a:t>
            </a:r>
            <a:endParaRPr dirty="0"/>
          </a:p>
          <a:p>
            <a:pPr marL="457200" lvl="0" indent="-304800" algn="l" rtl="0">
              <a:spcBef>
                <a:spcPts val="0"/>
              </a:spcBef>
              <a:spcAft>
                <a:spcPts val="0"/>
              </a:spcAft>
              <a:buSzPts val="1200"/>
              <a:buAutoNum type="arabicPeriod"/>
            </a:pPr>
            <a:r>
              <a:rPr lang="en-US" dirty="0"/>
              <a:t> </a:t>
            </a:r>
            <a:r>
              <a:rPr lang="en-US" dirty="0" err="1"/>
              <a:t>Behavioural</a:t>
            </a:r>
            <a:r>
              <a:rPr lang="en-US" dirty="0"/>
              <a:t>: usage, loyalty, occasion, and benefits </a:t>
            </a:r>
            <a:endParaRPr dirty="0"/>
          </a:p>
          <a:p>
            <a:pPr marL="457200" lvl="0" indent="-304800" algn="l" rtl="0">
              <a:spcBef>
                <a:spcPts val="0"/>
              </a:spcBef>
              <a:spcAft>
                <a:spcPts val="0"/>
              </a:spcAft>
              <a:buSzPts val="1200"/>
              <a:buAutoNum type="arabicPeriod"/>
            </a:pPr>
            <a:r>
              <a:rPr lang="en-US" dirty="0"/>
              <a:t> Psychographic: lifestyle, personality traits, values and attitude, social status</a:t>
            </a:r>
            <a:endParaRPr dirty="0"/>
          </a:p>
          <a:p>
            <a:pPr marL="457200" lvl="0" indent="-304800" algn="l" rtl="0">
              <a:spcBef>
                <a:spcPts val="0"/>
              </a:spcBef>
              <a:spcAft>
                <a:spcPts val="0"/>
              </a:spcAft>
              <a:buSzPts val="1200"/>
              <a:buAutoNum type="arabicPeriod"/>
            </a:pPr>
            <a:r>
              <a:rPr lang="en-US" dirty="0"/>
              <a:t> Incremental Financial Return from Marketing Investment &amp; Cost of Marketing Investment to calculate ROI</a:t>
            </a:r>
            <a:endParaRPr dirty="0"/>
          </a:p>
          <a:p>
            <a:pPr marL="457200" lvl="0" indent="-304800" algn="l" rtl="0">
              <a:spcBef>
                <a:spcPts val="0"/>
              </a:spcBef>
              <a:spcAft>
                <a:spcPts val="0"/>
              </a:spcAft>
              <a:buSzPts val="1200"/>
              <a:buAutoNum type="arabicPeriod"/>
            </a:pPr>
            <a:r>
              <a:rPr lang="en-US" dirty="0"/>
              <a:t> Monthly Recurring Revenue to calculate payback period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CAF17"/>
              </a:buClr>
              <a:buSzPts val="2400"/>
              <a:buFont typeface="Arial"/>
              <a:buNone/>
            </a:pPr>
            <a:r>
              <a:rPr lang="en-US"/>
              <a:t>Potential issues &amp; Recommendations</a:t>
            </a:r>
            <a:endParaRPr/>
          </a:p>
        </p:txBody>
      </p:sp>
      <p:sp>
        <p:nvSpPr>
          <p:cNvPr id="170" name="Google Shape;170;p7"/>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1440"/>
              <a:buNone/>
            </a:pPr>
            <a:endParaRPr/>
          </a:p>
        </p:txBody>
      </p:sp>
      <p:sp>
        <p:nvSpPr>
          <p:cNvPr id="171" name="Google Shape;171;p7"/>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p>
            <a:pPr marL="177800" lvl="0" indent="0" algn="l" rtl="0">
              <a:spcBef>
                <a:spcPts val="0"/>
              </a:spcBef>
              <a:spcAft>
                <a:spcPts val="0"/>
              </a:spcAft>
              <a:buNone/>
            </a:pPr>
            <a:endParaRPr/>
          </a:p>
          <a:p>
            <a:pPr marL="0" lvl="0" indent="0" algn="l" rtl="0">
              <a:spcBef>
                <a:spcPts val="0"/>
              </a:spcBef>
              <a:spcAft>
                <a:spcPts val="0"/>
              </a:spcAft>
              <a:buNone/>
            </a:pPr>
            <a:r>
              <a:rPr lang="en-US" b="1"/>
              <a:t>   Potential issues on profit calculation</a:t>
            </a:r>
            <a:endParaRPr b="1"/>
          </a:p>
          <a:p>
            <a:pPr marL="177800" lvl="0" indent="279400" algn="l" rtl="0">
              <a:spcBef>
                <a:spcPts val="0"/>
              </a:spcBef>
              <a:spcAft>
                <a:spcPts val="0"/>
              </a:spcAft>
              <a:buNone/>
            </a:pPr>
            <a:r>
              <a:rPr lang="en-US"/>
              <a:t>Email channels are not totally free, human capitals are still involved.</a:t>
            </a:r>
            <a:endParaRPr/>
          </a:p>
          <a:p>
            <a:pPr marL="177800" lvl="0" indent="279400" algn="l" rtl="0">
              <a:spcBef>
                <a:spcPts val="0"/>
              </a:spcBef>
              <a:spcAft>
                <a:spcPts val="0"/>
              </a:spcAft>
              <a:buNone/>
            </a:pPr>
            <a:r>
              <a:rPr lang="en-US"/>
              <a:t>No acceptance rate was considered for approved credit cards</a:t>
            </a:r>
            <a:endParaRPr/>
          </a:p>
          <a:p>
            <a:pPr marL="177800" lvl="0" indent="0" algn="l" rtl="0">
              <a:spcBef>
                <a:spcPts val="0"/>
              </a:spcBef>
              <a:spcAft>
                <a:spcPts val="0"/>
              </a:spcAft>
              <a:buNone/>
            </a:pPr>
            <a:endParaRPr/>
          </a:p>
          <a:p>
            <a:pPr marL="177800" lvl="0" indent="0" algn="l" rtl="0">
              <a:spcBef>
                <a:spcPts val="0"/>
              </a:spcBef>
              <a:spcAft>
                <a:spcPts val="0"/>
              </a:spcAft>
              <a:buNone/>
            </a:pPr>
            <a:endParaRPr/>
          </a:p>
          <a:p>
            <a:pPr marL="177800" lvl="0" indent="0" algn="l" rtl="0">
              <a:spcBef>
                <a:spcPts val="0"/>
              </a:spcBef>
              <a:spcAft>
                <a:spcPts val="0"/>
              </a:spcAft>
              <a:buNone/>
            </a:pPr>
            <a:endParaRPr/>
          </a:p>
          <a:p>
            <a:pPr marL="177800" lvl="0" indent="0" algn="l" rtl="0">
              <a:spcBef>
                <a:spcPts val="0"/>
              </a:spcBef>
              <a:spcAft>
                <a:spcPts val="0"/>
              </a:spcAft>
              <a:buNone/>
            </a:pPr>
            <a:endParaRPr/>
          </a:p>
          <a:p>
            <a:pPr marL="177800" lvl="0" indent="0" algn="l" rtl="0">
              <a:spcBef>
                <a:spcPts val="0"/>
              </a:spcBef>
              <a:spcAft>
                <a:spcPts val="0"/>
              </a:spcAft>
              <a:buNone/>
            </a:pPr>
            <a:r>
              <a:rPr lang="en-US" b="1"/>
              <a:t>Improvement on campaign</a:t>
            </a:r>
            <a:endParaRPr b="1"/>
          </a:p>
          <a:p>
            <a:pPr marL="457200" lvl="0" indent="-304800" algn="l" rtl="0">
              <a:spcBef>
                <a:spcPts val="0"/>
              </a:spcBef>
              <a:spcAft>
                <a:spcPts val="0"/>
              </a:spcAft>
              <a:buSzPts val="1200"/>
              <a:buChar char="-"/>
            </a:pPr>
            <a:r>
              <a:rPr lang="en-US"/>
              <a:t>For unsecured leading like credit cards, higher risk customers are more likely revolvers and lower risk customers are more likely transactors. More profit gained from Bronze customers, meaning more risk involved. Little profit gained from Platinum customers because they are transactors, they don’t usually carry balance over. Bank should offer different type of credit cards for different segments (CLV) of customers</a:t>
            </a:r>
            <a:endParaRPr/>
          </a:p>
          <a:p>
            <a:pPr marL="177800" lvl="0" indent="0" algn="l" rtl="0">
              <a:spcBef>
                <a:spcPts val="0"/>
              </a:spcBef>
              <a:spcAft>
                <a:spcPts val="0"/>
              </a:spcAft>
              <a:buNone/>
            </a:pPr>
            <a:endParaRPr/>
          </a:p>
          <a:p>
            <a:pPr marL="457200" lvl="0" indent="-304800" algn="l" rtl="0">
              <a:spcBef>
                <a:spcPts val="0"/>
              </a:spcBef>
              <a:spcAft>
                <a:spcPts val="0"/>
              </a:spcAft>
              <a:buSzPts val="1200"/>
              <a:buChar char="-"/>
            </a:pPr>
            <a:r>
              <a:rPr lang="en-US"/>
              <a:t>Since Millennials like payroll deposits, most of the customers have more than 1 product with the bank, and 95% of the customers have deposit account with bank while only 62% have mortgages. Engagement campaign is best to acquire new customers, and cross sell (especially mortgages) to keep customers within the bank</a:t>
            </a:r>
            <a:endParaRPr/>
          </a:p>
          <a:p>
            <a:pPr marL="177800" lvl="0" indent="0" algn="l" rtl="0">
              <a:spcBef>
                <a:spcPts val="0"/>
              </a:spcBef>
              <a:spcAft>
                <a:spcPts val="0"/>
              </a:spcAft>
              <a:buNone/>
            </a:pPr>
            <a:endParaRPr/>
          </a:p>
          <a:p>
            <a:pPr marL="177800" lvl="0" indent="0" algn="l" rtl="0">
              <a:spcBef>
                <a:spcPts val="0"/>
              </a:spcBef>
              <a:spcAft>
                <a:spcPts val="0"/>
              </a:spcAft>
              <a:buNone/>
            </a:pPr>
            <a:endParaRPr/>
          </a:p>
          <a:p>
            <a:pPr marL="177800" lvl="0" indent="0" algn="l" rtl="0">
              <a:spcBef>
                <a:spcPts val="0"/>
              </a:spcBef>
              <a:spcAft>
                <a:spcPts val="0"/>
              </a:spcAft>
              <a:buNone/>
            </a:pPr>
            <a:endParaRPr/>
          </a:p>
          <a:p>
            <a:pPr marL="177800" lvl="0" indent="0" algn="l" rtl="0">
              <a:spcBef>
                <a:spcPts val="0"/>
              </a:spcBef>
              <a:spcAft>
                <a:spcPts val="0"/>
              </a:spcAft>
              <a:buNone/>
            </a:pPr>
            <a:endParaRPr/>
          </a:p>
          <a:p>
            <a:pPr marL="17780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a:p>
            <a:pPr marL="0" lvl="0" indent="0" algn="l" rtl="0">
              <a:spcBef>
                <a:spcPts val="900"/>
              </a:spcBef>
              <a:spcAft>
                <a:spcPts val="0"/>
              </a:spcAft>
              <a:buClr>
                <a:srgbClr val="262626"/>
              </a:buClr>
              <a:buSzPts val="1200"/>
              <a:buNone/>
            </a:pPr>
            <a:endParaRPr/>
          </a:p>
        </p:txBody>
      </p:sp>
      <p:sp>
        <p:nvSpPr>
          <p:cNvPr id="177" name="Google Shape;177;p10"/>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5000"/>
              <a:buFont typeface="Arial"/>
              <a:buNone/>
            </a:pPr>
            <a:r>
              <a:rPr lang="en-US"/>
              <a:t>Thank you!</a:t>
            </a:r>
            <a:endParaRPr/>
          </a:p>
        </p:txBody>
      </p:sp>
      <p:sp>
        <p:nvSpPr>
          <p:cNvPr id="178" name="Google Shape;178;p10"/>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1440"/>
              <a:buNone/>
            </a:pPr>
            <a:r>
              <a:rPr lang="en-US"/>
              <a:t>Any Questions?</a:t>
            </a:r>
            <a:endParaRPr/>
          </a:p>
        </p:txBody>
      </p:sp>
      <p:pic>
        <p:nvPicPr>
          <p:cNvPr id="179" name="Google Shape;179;p10"/>
          <p:cNvPicPr preferRelativeResize="0"/>
          <p:nvPr/>
        </p:nvPicPr>
        <p:blipFill>
          <a:blip r:embed="rId3">
            <a:alphaModFix/>
          </a:blip>
          <a:stretch>
            <a:fillRect/>
          </a:stretch>
        </p:blipFill>
        <p:spPr>
          <a:xfrm>
            <a:off x="6583038" y="1316001"/>
            <a:ext cx="5121925" cy="3729400"/>
          </a:xfrm>
          <a:prstGeom prst="rect">
            <a:avLst/>
          </a:prstGeom>
          <a:noFill/>
          <a:ln>
            <a:noFill/>
          </a:ln>
        </p:spPr>
      </p:pic>
    </p:spTree>
  </p:cSld>
  <p:clrMapOvr>
    <a:masterClrMapping/>
  </p:clrMapOvr>
</p:sld>
</file>

<file path=ppt/theme/theme1.xml><?xml version="1.0" encoding="utf-8"?>
<a:theme xmlns:a="http://schemas.openxmlformats.org/drawingml/2006/main" name="Rotman 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763</Words>
  <Application>Microsoft Office PowerPoint</Application>
  <PresentationFormat>Widescreen</PresentationFormat>
  <Paragraphs>122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Rotman Orange</vt:lpstr>
      <vt:lpstr>CRM Presentation</vt:lpstr>
      <vt:lpstr>Background</vt:lpstr>
      <vt:lpstr>Opportunities Within the Millennial Segment</vt:lpstr>
      <vt:lpstr>Measures of the Campaigns</vt:lpstr>
      <vt:lpstr>Better Campaign</vt:lpstr>
      <vt:lpstr>Segmentations</vt:lpstr>
      <vt:lpstr>Potential CRM &amp; Other Data Sources</vt:lpstr>
      <vt:lpstr>Potential issues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Presentation</dc:title>
  <dc:creator>Maria Rotundo</dc:creator>
  <cp:lastModifiedBy>Yingjie Zhu</cp:lastModifiedBy>
  <cp:revision>2</cp:revision>
  <dcterms:created xsi:type="dcterms:W3CDTF">2019-07-26T18:44:18Z</dcterms:created>
  <dcterms:modified xsi:type="dcterms:W3CDTF">2020-03-18T15:13:59Z</dcterms:modified>
</cp:coreProperties>
</file>