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6" r:id="rId5"/>
    <p:sldId id="29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06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72" y="-8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6859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배열이란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배열 선언하고 사용하기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동일한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순차적 자료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배열 선언하기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[10];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[]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[10];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메모리 구조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          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3" y="3458242"/>
            <a:ext cx="59531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8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초기화와 사용하기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21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01 배열 선언하고 사용하기</vt:lpstr>
      <vt:lpstr>배열이란?  동일한 자료형의 순차적 자료 구조  배열 선언하기  int[] arr = new int[10];              int arr[] = new int[10];  메모리 구조                        </vt:lpstr>
      <vt:lpstr>배열 초기화와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121</cp:revision>
  <dcterms:created xsi:type="dcterms:W3CDTF">2018-11-30T07:55:16Z</dcterms:created>
  <dcterms:modified xsi:type="dcterms:W3CDTF">2019-08-17T03:10:32Z</dcterms:modified>
</cp:coreProperties>
</file>