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6" r:id="rId5"/>
    <p:sldId id="2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6" autoAdjust="0"/>
    <p:restoredTop sz="96217" autoAdjust="0"/>
  </p:normalViewPr>
  <p:slideViewPr>
    <p:cSldViewPr snapToGrid="0" showGuides="1">
      <p:cViewPr>
        <p:scale>
          <a:sx n="100" d="100"/>
          <a:sy n="100" d="100"/>
        </p:scale>
        <p:origin x="-354" y="-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자바에서 제공되는 객체 배열이 구현된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 배열을 사용하는데 필요한 여러 </a:t>
            </a:r>
            <a:r>
              <a:rPr lang="ko-KR" altLang="en-US" dirty="0" err="1" smtClean="0"/>
              <a:t>메서드들이</a:t>
            </a:r>
            <a:r>
              <a:rPr lang="ko-KR" altLang="en-US" dirty="0" smtClean="0"/>
              <a:t> 구현되어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주요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071614"/>
            <a:ext cx="62388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학생의 수강과목 학점 출력하기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Lee </a:t>
            </a:r>
            <a:r>
              <a:rPr lang="ko-KR" altLang="en-US" dirty="0" smtClean="0"/>
              <a:t>학생은 두 과목을 수강하고</a:t>
            </a:r>
            <a:r>
              <a:rPr lang="en-US" altLang="ko-KR" dirty="0" smtClean="0"/>
              <a:t>, Kim </a:t>
            </a:r>
            <a:r>
              <a:rPr lang="ko-KR" altLang="en-US" dirty="0" smtClean="0"/>
              <a:t>학생은 세 과목을 수강합니다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각 학생의 학점과 총점을 다음과 같이 출력해봅시다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Student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멤버변수를 하나 가지고 각 학생이 수강하는 과목을 관리하도록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배열과 </a:t>
            </a:r>
            <a:r>
              <a:rPr lang="en-US" altLang="ko-KR" dirty="0" err="1"/>
              <a:t>ArrayList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867024"/>
            <a:ext cx="732383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83127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21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04 ArrayList 사용하기</vt:lpstr>
      <vt:lpstr>ArrayList 클래스  자바에서 제공되는 객체 배열이 구현된 클래스  객체 배열을 사용하는데 필요한 여러 메서드들이 구현되어 있음  주요 메서드  </vt:lpstr>
      <vt:lpstr>학생의 수강과목 학점 출력하기  Lee 학생은 두 과목을 수강하고, Kim 학생은 세 과목을 수강합니다. 각 학생의 학점과 총점을 다음과 같이 출력해봅시다.  Student 클래스에 ArrayList 멤버변수를 하나 가지고 각 학생이 수강하는 과목을 관리하도록 합니다.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130</cp:revision>
  <dcterms:created xsi:type="dcterms:W3CDTF">2018-11-30T07:55:16Z</dcterms:created>
  <dcterms:modified xsi:type="dcterms:W3CDTF">2019-08-21T02:41:43Z</dcterms:modified>
</cp:coreProperties>
</file>