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864" y="-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(method overriding)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하위 클래스에서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 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상위 클래스에 정의된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구현 내용이 하위 클래스에서 구현할 내용과 맞지 않는 경우 하위 클래스에서 동일한 이름의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예제의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구현내용은 할인율과 보너스 포인트 적립내용부분의 구현이 다름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따라서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smtClean="0"/>
              <a:t>override </a:t>
            </a:r>
            <a:r>
              <a:rPr lang="ko-KR" altLang="en-US" dirty="0" err="1" smtClean="0"/>
              <a:t>애노테이션</a:t>
            </a:r>
            <a:r>
              <a:rPr lang="en-US" altLang="ko-KR" dirty="0" smtClean="0"/>
              <a:t>(Annotation)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재정의된 </a:t>
            </a:r>
            <a:r>
              <a:rPr lang="ko-KR" altLang="en-US" dirty="0" err="1" smtClean="0"/>
              <a:t>메서드라는</a:t>
            </a:r>
            <a:r>
              <a:rPr lang="ko-KR" altLang="en-US" dirty="0" smtClean="0"/>
              <a:t> 의미로 선언부가 기존의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다른 경우 에러 발생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애노테이션은</a:t>
            </a:r>
            <a:r>
              <a:rPr lang="ko-KR" altLang="en-US" dirty="0" smtClean="0"/>
              <a:t> 컴파일러에게 특정한 정보를 제공해주는 역할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주로 사용되는 자바에서 제공되는 </a:t>
            </a:r>
            <a:r>
              <a:rPr lang="ko-KR" altLang="en-US" dirty="0" err="1" smtClean="0"/>
              <a:t>애노테이션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51" y="2413167"/>
            <a:ext cx="8243745" cy="309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Customer </a:t>
            </a:r>
            <a:r>
              <a:rPr lang="en-US" altLang="ko-KR" dirty="0" err="1"/>
              <a:t>vc</a:t>
            </a:r>
            <a:r>
              <a:rPr lang="en-US" altLang="ko-KR" dirty="0"/>
              <a:t> = new</a:t>
            </a:r>
            <a:r>
              <a:rPr lang="ko-KR" altLang="en-US" dirty="0"/>
              <a:t> </a:t>
            </a:r>
            <a:r>
              <a:rPr lang="en-US" altLang="ko-KR" dirty="0" err="1"/>
              <a:t>VIPCustomer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 err="1"/>
              <a:t>vc.calcPrice</a:t>
            </a:r>
            <a:r>
              <a:rPr lang="en-US" altLang="ko-KR" dirty="0"/>
              <a:t>(10000);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위 코드에서 </a:t>
            </a:r>
            <a:r>
              <a:rPr lang="en-US" altLang="ko-KR" dirty="0" err="1"/>
              <a:t>calcPrice</a:t>
            </a:r>
            <a:r>
              <a:rPr lang="en-US" altLang="ko-KR" dirty="0"/>
              <a:t>() </a:t>
            </a:r>
            <a:r>
              <a:rPr lang="ko-KR" altLang="en-US" dirty="0" err="1"/>
              <a:t>메서드는</a:t>
            </a:r>
            <a:r>
              <a:rPr lang="ko-KR" altLang="en-US" dirty="0"/>
              <a:t> 어느 </a:t>
            </a:r>
            <a:r>
              <a:rPr lang="ko-KR" altLang="en-US" dirty="0" err="1"/>
              <a:t>메서드가</a:t>
            </a:r>
            <a:r>
              <a:rPr lang="ko-KR" altLang="en-US" dirty="0"/>
              <a:t> 호출 될 것인가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자바에서는 항상 </a:t>
            </a:r>
            <a:r>
              <a:rPr lang="ko-KR" altLang="en-US" dirty="0" err="1" smtClean="0"/>
              <a:t>인스턴스</a:t>
            </a:r>
            <a:r>
              <a:rPr lang="en-US" altLang="ko-KR" dirty="0"/>
              <a:t> ( </a:t>
            </a:r>
            <a:r>
              <a:rPr lang="ko-KR" altLang="en-US" dirty="0"/>
              <a:t>여기서는 </a:t>
            </a:r>
            <a:r>
              <a:rPr lang="en-US" altLang="ko-KR" dirty="0" err="1"/>
              <a:t>VIPCustomer</a:t>
            </a:r>
            <a:r>
              <a:rPr lang="en-US" altLang="ko-KR" dirty="0"/>
              <a:t> 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(virtual method)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메서드의</a:t>
            </a:r>
            <a:r>
              <a:rPr lang="ko-KR" altLang="en-US" dirty="0" smtClean="0"/>
              <a:t> 이름과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주소를 가진 가상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테이블에서 호출될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주소를 참조함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1" y="1844824"/>
            <a:ext cx="82486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53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재정의된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호출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40" y="1780677"/>
            <a:ext cx="9617373" cy="296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5717" y="1780677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Customer </a:t>
            </a:r>
            <a:r>
              <a:rPr lang="en-US" altLang="ko-KR" b="1" dirty="0" err="1" smtClean="0"/>
              <a:t>vc</a:t>
            </a:r>
            <a:r>
              <a:rPr lang="en-US" altLang="ko-KR" b="1" dirty="0" smtClean="0"/>
              <a:t> = new </a:t>
            </a:r>
            <a:r>
              <a:rPr lang="en-US" altLang="ko-KR" b="1" dirty="0" err="1" smtClean="0"/>
              <a:t>VIPCustomer</a:t>
            </a:r>
            <a:r>
              <a:rPr lang="en-US" altLang="ko-KR" b="1" dirty="0" smtClean="0"/>
              <a:t>(); </a:t>
            </a:r>
            <a:r>
              <a:rPr lang="ko-KR" altLang="en-US" b="1" dirty="0" err="1" smtClean="0"/>
              <a:t>일때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8252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57</Words>
  <Application>Microsoft Office PowerPoint</Application>
  <PresentationFormat>사용자 지정</PresentationFormat>
  <Paragraphs>21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표지</vt:lpstr>
      <vt:lpstr>속지</vt:lpstr>
      <vt:lpstr>PowerPoint 프레젠테이션</vt:lpstr>
      <vt:lpstr>03 메서드 오버라이딩 (method overriding)</vt:lpstr>
      <vt:lpstr>하위 클래스에서 메서드 재정의 하기  오버라이딩 (overriding) : 상위 클래스에 정의된 메서드의 구현 내용이 하위 클래스에서 구현할 내용과 맞지 않는 경우 하위 클래스에서 동일한 이름의 메서드를 재정의 할 수 있음   예제의 Customer 클래스의 calcPrice() 와 VIPCustomer 의 calcPrice() 구현내용은 할인율과 보너스 포인트 적립내용부분의 구현이 다름  따라서 VIPCustomer 클래스는 calcPrice() 메서드를 재정의 해야 함          </vt:lpstr>
      <vt:lpstr>@override 애노테이션(Annotation)  재정의된 메서드라는 의미로 선언부가 기존의 메서드와 다른 경우 에러 발생  애노테이션은 컴파일러에게 특정한 정보를 제공해주는 역할 주로 사용되는 자바에서 제공되는 애노테이션                    </vt:lpstr>
      <vt:lpstr>형 변환과 오버라이딩 메서드 호출   Customer vc = new VIPCustomer(); vc.calcPrice(10000);  위 코드에서 calcPrice() 메서드는 어느 메서드가 호출 될 것인가?  자바에서는 항상 인스턴스 ( 여기서는 VIPCustomer ) 의 메서드가 호출됨  </vt:lpstr>
      <vt:lpstr>가상 메서드(virtual method)  메서드의 이름과 메서드 주소를 가진 가상 메서드 테이블에서 호출될 메서드의 주소를 참조함                </vt:lpstr>
      <vt:lpstr>재정의된 메서드의 호출 과정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win</cp:lastModifiedBy>
  <cp:revision>147</cp:revision>
  <dcterms:created xsi:type="dcterms:W3CDTF">2018-11-30T07:55:16Z</dcterms:created>
  <dcterms:modified xsi:type="dcterms:W3CDTF">2019-08-25T05:45:07Z</dcterms:modified>
</cp:coreProperties>
</file>