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864" y="-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r>
              <a:rPr lang="ko-KR" altLang="en-US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(polymorphism)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ploymorphism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하나의 코드가 여러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구현되어 실행되는 것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코드에서 여러 실행 결과가 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정보은닉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과 더불어 객체지향 프로그래밍의 가장 큰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 중 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객체지향 프로그래밍의 유연성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재활용성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유지보수성에 기본이 되는 특징임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다형성의 사용함으로써 갖는 장점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다양한 여러 클래스를 하나의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선언하거나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하여 각 클래스가 동일한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코드가 다양한 구현을 실행 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유사한 클래스가 추가되는 경우 유지보수에 용이하고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마다 다른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호출하지 않으므로 코드에서 많은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문이 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상속은 언제 사용할까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IS-A </a:t>
            </a:r>
            <a:r>
              <a:rPr lang="ko-KR" altLang="en-US" dirty="0"/>
              <a:t>관계</a:t>
            </a:r>
            <a:r>
              <a:rPr lang="en-US" altLang="ko-KR" dirty="0"/>
              <a:t>( is a relationship : inheritance)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일반적인</a:t>
            </a:r>
            <a:r>
              <a:rPr lang="en-US" altLang="ko-KR" dirty="0"/>
              <a:t>(general)</a:t>
            </a:r>
            <a:r>
              <a:rPr lang="ko-KR" altLang="en-US" dirty="0"/>
              <a:t> 개념과 구체적인</a:t>
            </a:r>
            <a:r>
              <a:rPr lang="en-US" altLang="ko-KR" dirty="0"/>
              <a:t>(specific)</a:t>
            </a:r>
            <a:r>
              <a:rPr lang="ko-KR" altLang="en-US" dirty="0"/>
              <a:t> 개념과의 관계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상위 클래스 </a:t>
            </a:r>
            <a:r>
              <a:rPr lang="en-US" altLang="ko-KR" dirty="0"/>
              <a:t>: </a:t>
            </a:r>
            <a:r>
              <a:rPr lang="ko-KR" altLang="en-US" dirty="0"/>
              <a:t>일반적인 개념 클래스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포유류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하위 클래스 </a:t>
            </a:r>
            <a:r>
              <a:rPr lang="en-US" altLang="ko-KR" dirty="0"/>
              <a:t>: </a:t>
            </a:r>
            <a:r>
              <a:rPr lang="ko-KR" altLang="en-US" dirty="0"/>
              <a:t>구체적인 개념 클래스</a:t>
            </a:r>
            <a:r>
              <a:rPr lang="en-US" altLang="ko-KR" dirty="0"/>
              <a:t>(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원숭이</a:t>
            </a:r>
            <a:r>
              <a:rPr lang="en-US" altLang="ko-KR" dirty="0"/>
              <a:t>, </a:t>
            </a:r>
            <a:r>
              <a:rPr lang="ko-KR" altLang="en-US" dirty="0"/>
              <a:t>고래</a:t>
            </a:r>
            <a:r>
              <a:rPr lang="en-US" altLang="ko-KR" dirty="0"/>
              <a:t>…)</a:t>
            </a:r>
            <a:br>
              <a:rPr lang="en-US" altLang="ko-KR" dirty="0"/>
            </a:br>
            <a:r>
              <a:rPr lang="ko-KR" altLang="en-US" dirty="0"/>
              <a:t>   단순히 코드를 재사용하는 목적으로 사용하지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HAS-A </a:t>
            </a:r>
            <a:r>
              <a:rPr lang="ko-KR" altLang="en-US" dirty="0"/>
              <a:t>관계</a:t>
            </a:r>
            <a:r>
              <a:rPr lang="en-US" altLang="ko-KR" dirty="0"/>
              <a:t>(composition): </a:t>
            </a:r>
            <a:r>
              <a:rPr lang="ko-KR" altLang="en-US" dirty="0"/>
              <a:t>한 클래스가 다른 클래스를 소유한 관계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코드 </a:t>
            </a:r>
            <a:r>
              <a:rPr lang="ko-KR" altLang="en-US" dirty="0"/>
              <a:t>재사용의 한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Student </a:t>
            </a:r>
            <a:r>
              <a:rPr lang="ko-KR" altLang="en-US" dirty="0"/>
              <a:t>가 </a:t>
            </a:r>
            <a:r>
              <a:rPr lang="en-US" altLang="ko-KR" dirty="0"/>
              <a:t>Subject</a:t>
            </a:r>
            <a:r>
              <a:rPr lang="ko-KR" altLang="en-US" dirty="0" smtClean="0"/>
              <a:t>를 포함한 </a:t>
            </a:r>
            <a:r>
              <a:rPr lang="ko-KR" altLang="en-US" dirty="0"/>
              <a:t>관계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76" y="3756153"/>
            <a:ext cx="37528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316942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30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04 다형성  (polymorphism)</vt:lpstr>
      <vt:lpstr>다형성(ploymorphism) 이란?  하나의 코드가 여러 자료형으로 구현되어 실행되는 것 같은 코드에서 여러 실행 결과가 나옴  정보은닉, 상속 과 더불어 객체지향 프로그래밍의 가장 큰 특징 중 하나 객체지향 프로그래밍의 유연성, 재활용성, 유지보수성에 기본이 되는 특징임          </vt:lpstr>
      <vt:lpstr>다형성의 사용함으로써 갖는 장점  다양한 여러 클래스를 하나의 자료형(상위 클래스)으로 선언하거나 형변환 하여 각 클래스가 동일한 메서드를 오버라이딩 한 경우, 하나의 코드가 다양한 구현을 실행 할 수 있음  유사한 클래스가 추가되는 경우 유지보수에 용이하고 각 자료형 마다 다른 메서드를 호출하지 않으므로 코드에서 많은 if 문이 사라짐                    </vt:lpstr>
      <vt:lpstr>상속은 언제 사용할까?  IS-A 관계( is a relationship : inheritance)    일반적인(general) 개념과 구체적인(specific) 개념과의 관계    상위 클래스 : 일반적인 개념 클래스 (예: 포유류)    하위 클래스 : 구체적인 개념 클래스( 예: 사람, 원숭이, 고래…)    단순히 코드를 재사용하는 목적으로 사용하지 않음  HAS-A 관계(composition): 한 클래스가 다른 클래스를 소유한 관계     코드 재사용의 한 방법    Student 가 Subject를 포함한 관계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win</cp:lastModifiedBy>
  <cp:revision>153</cp:revision>
  <dcterms:created xsi:type="dcterms:W3CDTF">2018-11-30T07:55:16Z</dcterms:created>
  <dcterms:modified xsi:type="dcterms:W3CDTF">2019-08-25T06:19:13Z</dcterms:modified>
</cp:coreProperties>
</file>