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94" r:id="rId3"/>
    <p:sldId id="286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 autoAdjust="0"/>
    <p:restoredTop sz="96217" autoAdjust="0"/>
  </p:normalViewPr>
  <p:slideViewPr>
    <p:cSldViewPr snapToGrid="0" showGuides="1">
      <p:cViewPr>
        <p:scale>
          <a:sx n="70" d="100"/>
          <a:sy n="70" d="100"/>
        </p:scale>
        <p:origin x="-108" y="-8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168555" cy="892215"/>
          </a:xfrm>
        </p:spPr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활용하기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 예제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Player </a:t>
            </a:r>
            <a:r>
              <a:rPr lang="ko-KR" altLang="en-US" dirty="0" smtClean="0"/>
              <a:t>가 있고 이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가 게임을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게임에서 </a:t>
            </a:r>
            <a:r>
              <a:rPr lang="en-US" altLang="ko-KR" dirty="0" smtClean="0"/>
              <a:t>Player</a:t>
            </a:r>
            <a:r>
              <a:rPr lang="ko-KR" altLang="en-US" dirty="0" smtClean="0"/>
              <a:t>가 가지는 레벨에 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run(), jump(), turn()</a:t>
            </a:r>
            <a:r>
              <a:rPr lang="ko-KR" altLang="en-US" dirty="0" smtClean="0"/>
              <a:t>  세 가지 기능을 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레벨에 따라 기능가능 여부가 다음과 같습니다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초보자 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천천히 달립니다</a:t>
            </a:r>
            <a:r>
              <a:rPr lang="en-US" altLang="ko-KR" dirty="0" smtClean="0"/>
              <a:t>.(run()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err="1" smtClean="0"/>
              <a:t>중급자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빠르게 달리고 </a:t>
            </a:r>
            <a:r>
              <a:rPr lang="en-US" altLang="ko-KR" dirty="0" smtClean="0"/>
              <a:t>(run()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(jump()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err="1" smtClean="0"/>
              <a:t>고급자</a:t>
            </a:r>
            <a:r>
              <a:rPr lang="ko-KR" altLang="en-US" dirty="0" smtClean="0"/>
              <a:t> 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엄청 빠르게 달리고</a:t>
            </a:r>
            <a:r>
              <a:rPr lang="en-US" altLang="ko-KR" dirty="0" smtClean="0"/>
              <a:t>(run()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(jump()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한 바퀴 돌 수 있습니다</a:t>
            </a:r>
            <a:r>
              <a:rPr lang="en-US" altLang="ko-KR" dirty="0" smtClean="0"/>
              <a:t>.(turn()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플레이어는</a:t>
            </a:r>
            <a:r>
              <a:rPr lang="en-US" altLang="ko-KR" dirty="0" smtClean="0"/>
              <a:t> go() </a:t>
            </a:r>
            <a:r>
              <a:rPr lang="ko-KR" altLang="en-US" dirty="0" smtClean="0"/>
              <a:t>명령어를 받으면 이 세가지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기능을 수행합니다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이중 할 수 없는 것은 할 수 없다는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메시지를 보냅니다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42" y="3386469"/>
            <a:ext cx="4856827" cy="317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활용 예제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추상 클래스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64" y="948751"/>
            <a:ext cx="9715101" cy="456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25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표지</vt:lpstr>
      <vt:lpstr>속지</vt:lpstr>
      <vt:lpstr>PowerPoint 프레젠테이션</vt:lpstr>
      <vt:lpstr>03 템플릿 메서드 활용하기</vt:lpstr>
      <vt:lpstr>템플릿 메서드 활용 예제  Player 가 있고 이 Player가 게임을 합니다. 게임에서 Player가 가지는 레벨에 따라 run(), jump(), turn()  세 가지 기능을 할 수 있습니다. 각 레벨에 따라 기능가능 여부가 다음과 같습니다.  초보자 레벨 : 천천히 달립니다.(run() 가능) 중급자 레벨 : 빠르게 달리고 (run() 가능), 점프(jump() 가능) 할 수 있습니다.   고급자 레벨 : 엄청 빠르게 달리고(run() 가능), 점프(jump() 가능) 하고                           한 바퀴 돌 수 있습니다.(turn() 가능)  플레이어는 go() 명령어를 받으면 이 세가지 기능을 수행합니다.  이중 할 수 없는 것은 할 수 없다는  메시지를 보냅니다.        </vt:lpstr>
      <vt:lpstr>템플릿 메서드 활용 예제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Registered User</cp:lastModifiedBy>
  <cp:revision>159</cp:revision>
  <dcterms:created xsi:type="dcterms:W3CDTF">2018-11-30T07:55:16Z</dcterms:created>
  <dcterms:modified xsi:type="dcterms:W3CDTF">2019-08-28T14:39:44Z</dcterms:modified>
</cp:coreProperties>
</file>