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94" r:id="rId3"/>
    <p:sldId id="286" r:id="rId4"/>
    <p:sldId id="297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48" y="-8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smtClean="0"/>
              <a:t>인터페이스를 활용한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인터페이스를 활용한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역할은</a:t>
            </a:r>
            <a:r>
              <a:rPr lang="en-US" altLang="ko-KR" dirty="0" smtClean="0"/>
              <a:t>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인터페이스는 클라이언트 프로그램</a:t>
            </a:r>
            <a:r>
              <a:rPr lang="ko-KR" altLang="en-US" dirty="0" smtClean="0"/>
              <a:t>에 어떤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제공하는지 알려주는 명세</a:t>
            </a:r>
            <a:r>
              <a:rPr lang="en-US" altLang="ko-KR" dirty="0" smtClean="0"/>
              <a:t>(specification) </a:t>
            </a:r>
            <a:r>
              <a:rPr lang="ko-KR" altLang="en-US" dirty="0" smtClean="0"/>
              <a:t>또는 약속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어떤 인터페이스의 타입이라 함은 그 인터페이스의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구현했다는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클라이언트 프로그램은 실제 구현내용을 몰라도 인터페이스의 정의만 알면 그 객체를 사용할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인터페이스를 구현해 놓은 다양한 객체를 사용함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다형성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: JDBC</a:t>
            </a:r>
            <a:r>
              <a:rPr lang="ko-KR" altLang="en-US" dirty="0" smtClean="0"/>
              <a:t>를 구현한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, MSSQL </a:t>
            </a:r>
            <a:r>
              <a:rPr lang="ko-KR" altLang="en-US" dirty="0" err="1" smtClean="0"/>
              <a:t>라이브러리</a:t>
            </a:r>
            <a:r>
              <a:rPr lang="ko-KR" altLang="en-US" dirty="0" err="1"/>
              <a:t>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사용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78902" y="1610216"/>
            <a:ext cx="2304256" cy="86409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i="1" dirty="0" err="1" smtClean="0"/>
              <a:t>IUserInfoDao</a:t>
            </a:r>
            <a:endParaRPr lang="ko-KR" altLang="en-US" i="1" dirty="0"/>
          </a:p>
        </p:txBody>
      </p:sp>
      <p:sp>
        <p:nvSpPr>
          <p:cNvPr id="9" name="직사각형 8"/>
          <p:cNvSpPr/>
          <p:nvPr/>
        </p:nvSpPr>
        <p:spPr>
          <a:xfrm>
            <a:off x="4454766" y="3266400"/>
            <a:ext cx="144016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oracleDao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82958" y="3266400"/>
            <a:ext cx="144016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 smtClean="0"/>
              <a:t>mysqlDao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911150" y="3266400"/>
            <a:ext cx="144016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mssqlDao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8" idx="2"/>
          </p:cNvCxnSpPr>
          <p:nvPr/>
        </p:nvCxnSpPr>
        <p:spPr>
          <a:xfrm flipV="1">
            <a:off x="6831030" y="2474312"/>
            <a:ext cx="0" cy="50405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174846" y="2978368"/>
            <a:ext cx="345638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9" idx="0"/>
          </p:cNvCxnSpPr>
          <p:nvPr/>
        </p:nvCxnSpPr>
        <p:spPr>
          <a:xfrm>
            <a:off x="5174846" y="2978368"/>
            <a:ext cx="0" cy="2880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31030" y="2978368"/>
            <a:ext cx="0" cy="2880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0"/>
          </p:cNvCxnSpPr>
          <p:nvPr/>
        </p:nvCxnSpPr>
        <p:spPr>
          <a:xfrm>
            <a:off x="8631230" y="2978368"/>
            <a:ext cx="0" cy="2880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75046" y="254632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implements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862478" y="1610216"/>
            <a:ext cx="1656184" cy="2448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/>
              <a:t>UserInfoWeb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8" idx="1"/>
          </p:cNvCxnSpPr>
          <p:nvPr/>
        </p:nvCxnSpPr>
        <p:spPr>
          <a:xfrm>
            <a:off x="3518662" y="2042264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2497" y="16822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uses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8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인터페이스와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구현하기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고객 센터에는 전화 상당을 하는 상담원들이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고객 센터로 전화가 오면 </a:t>
            </a:r>
            <a:r>
              <a:rPr lang="ko-KR" altLang="en-US" dirty="0" err="1" smtClean="0"/>
              <a:t>대기열에</a:t>
            </a:r>
            <a:r>
              <a:rPr lang="ko-KR" altLang="en-US" dirty="0" smtClean="0"/>
              <a:t> 저장됩니다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상담원이 지정되기 전까지 대기 상태가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전화가 상담원에게 배분되는 정책은 다음과 같이 여러 방식으로 구현될 수 있습니다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상담원 순서대로 배분하기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대기가 짧은 상담원 먼저 배분하기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우선순위가 높은</a:t>
            </a:r>
            <a:r>
              <a:rPr lang="en-US" altLang="ko-KR" dirty="0" smtClean="0"/>
              <a:t>(</a:t>
            </a:r>
            <a:r>
              <a:rPr lang="ko-KR" altLang="en-US" dirty="0" smtClean="0"/>
              <a:t>숙련도</a:t>
            </a:r>
            <a:r>
              <a:rPr lang="ko-KR" altLang="en-US" dirty="0"/>
              <a:t>가</a:t>
            </a:r>
            <a:r>
              <a:rPr lang="ko-KR" altLang="en-US" dirty="0" smtClean="0"/>
              <a:t> 높은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상담원에게 먼저 배분하기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위와 같은 다양한 정책이 사용되는 경우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정의하고 다양한 정책을 구현하여 실행하세요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/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3915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인터페이스와 </a:t>
            </a:r>
            <a:r>
              <a:rPr lang="en-US" altLang="ko-KR" dirty="0" smtClean="0"/>
              <a:t>strategy pattern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89862" y="1337480"/>
            <a:ext cx="2224585" cy="7506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Sorting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42448" y="3002507"/>
            <a:ext cx="1705970" cy="80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Bubble 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49170" y="3032075"/>
            <a:ext cx="1705970" cy="80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Quick 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99110" y="3036622"/>
            <a:ext cx="1705970" cy="805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Heap 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5172501" y="2088107"/>
            <a:ext cx="245660" cy="136478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95331" y="2224585"/>
            <a:ext cx="0" cy="409433"/>
          </a:xfrm>
          <a:prstGeom prst="lin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5433" y="2634018"/>
            <a:ext cx="5256662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" name="직선 연결선 14"/>
          <p:cNvCxnSpPr>
            <a:endCxn id="6" idx="0"/>
          </p:cNvCxnSpPr>
          <p:nvPr/>
        </p:nvCxnSpPr>
        <p:spPr>
          <a:xfrm>
            <a:off x="2695433" y="2634018"/>
            <a:ext cx="0" cy="368489"/>
          </a:xfrm>
          <a:prstGeom prst="lin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7" name="직선 연결선 16"/>
          <p:cNvCxnSpPr>
            <a:endCxn id="7" idx="0"/>
          </p:cNvCxnSpPr>
          <p:nvPr/>
        </p:nvCxnSpPr>
        <p:spPr>
          <a:xfrm>
            <a:off x="5302154" y="2634018"/>
            <a:ext cx="1" cy="398057"/>
          </a:xfrm>
          <a:prstGeom prst="lin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74842" y="2632881"/>
            <a:ext cx="1" cy="398057"/>
          </a:xfrm>
          <a:prstGeom prst="lin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2068917" y="4722124"/>
            <a:ext cx="6939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인터페이스를 활용하면 다양한 정책이나 알고리즘을 </a:t>
            </a:r>
            <a:endParaRPr lang="en-US" altLang="ko-KR" sz="2400" dirty="0" smtClean="0"/>
          </a:p>
          <a:p>
            <a:r>
              <a:rPr lang="ko-KR" altLang="en-US" sz="2400" dirty="0" smtClean="0"/>
              <a:t>프로그램의 큰 수정 없이 적용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확장할 수 있음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311809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60</Words>
  <Application>Microsoft Office PowerPoint</Application>
  <PresentationFormat>사용자 지정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표지</vt:lpstr>
      <vt:lpstr>속지</vt:lpstr>
      <vt:lpstr>PowerPoint 프레젠테이션</vt:lpstr>
      <vt:lpstr>02 인터페이스를 활용한 다형성 구현</vt:lpstr>
      <vt:lpstr>인터페이스의 역할은?  인터페이스는 클라이언트 프로그램에 어떤 메서드를 제공하는지 알려주는 명세(specification) 또는 약속  한 객체가 어떤 인터페이스의 타입이라 함은 그 인터페이스의 메서드를 구현했다는  의미  클라이언트 프로그램은 실제 구현내용을 몰라도 인터페이스의 정의만 알면 그 객체를 사용할 수 있음   인터페이스를 구현해 놓은 다양한 객체를 사용함 - 다형성    : JDBC를 구현한 오라클, MSSQL 라이브러리등       </vt:lpstr>
      <vt:lpstr>인터페이스의 사용 예          </vt:lpstr>
      <vt:lpstr>인터페이스와 다형성 구현하기  고객 센터에는 전화 상당을 하는 상담원들이 있습니다. 일단 고객 센터로 전화가 오면 대기열에 저장됩니다. 상담원이 지정되기 전까지 대기 상태가 됩니다. 각 전화가 상담원에게 배분되는 정책은 다음과 같이 여러 방식으로 구현될 수 있습니다.   - 상담원 순서대로 배분하기  - 대기가 짧은 상담원 먼저 배분하기  - 우선순위가 높은(숙련도가 높은) 상담원에게 먼저 배분하기  위와 같은 다양한 정책이 사용되는 경우 interface를 정의하고 다양한 정책을 구현하여 실행하세요        </vt:lpstr>
      <vt:lpstr>인터페이스와 strategy pattern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170</cp:revision>
  <dcterms:created xsi:type="dcterms:W3CDTF">2018-11-30T07:55:16Z</dcterms:created>
  <dcterms:modified xsi:type="dcterms:W3CDTF">2019-09-04T11:29:56Z</dcterms:modified>
</cp:coreProperties>
</file>