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48" y="-8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인터페이스의 요소들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인터페이스의 요소들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상수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선언된 모든 변수는 상수로 처리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구현을 가지는 </a:t>
            </a:r>
            <a:r>
              <a:rPr lang="ko-KR" altLang="en-US" dirty="0" err="1" smtClean="0"/>
              <a:t>메서드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구현하는 클래스에서 재정의 할 수 있음 </a:t>
            </a:r>
            <a:r>
              <a:rPr lang="en-US" altLang="ko-KR" dirty="0" smtClean="0"/>
              <a:t>(java 8)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상관없이 인터페이스 타입으로 호출하는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 8)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private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인터페이스 내에서 사용하기 위해 구현한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</a:t>
            </a:r>
            <a:r>
              <a:rPr lang="ko-KR" altLang="en-US" dirty="0" smtClean="0"/>
              <a:t>구현하는 클래스에서 재정의 할 수 없음 </a:t>
            </a:r>
            <a:r>
              <a:rPr lang="en-US" altLang="ko-KR" dirty="0" smtClean="0"/>
              <a:t>(java 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인터페이스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인터페이스는 구현 코드가 없으므로 하나의 클래스가 여러 인터페이스를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구현 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이름이 중복 되는 경우에는 재정의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53" y="3024326"/>
            <a:ext cx="3556328" cy="246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인터페이스 간에도 상속이 가능함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구현이 없으므로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뒤에 여러 인터페이스를 상속받을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구현 내용이 없으므로 타입 상속</a:t>
            </a:r>
            <a:r>
              <a:rPr lang="en-US" altLang="ko-KR" dirty="0" smtClean="0"/>
              <a:t>(type inheritance) 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60" y="109184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28" y="2398519"/>
            <a:ext cx="4109136" cy="356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구현과 클래스 상속 함께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6" y="1574162"/>
            <a:ext cx="5314942" cy="280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94" y="1507399"/>
            <a:ext cx="5301193" cy="418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1809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30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03 인터페이스의 요소들</vt:lpstr>
      <vt:lpstr>인터페이스의 요소  상수 : 선언된 모든 변수는 상수로 처리 됨  메서드 : 모든 메서드는 추상 메서드  디폴트 메서드 : 기본 구현을 가지는 메서드                               구현하는 클래스에서 재정의 할 수 있음 (java 8)   정적 메서드 : 인스턴스 생성과 상관없이 인터페이스 타입으로 호출하는 메서드 (java 8)   private 메서드 :  인터페이스 내에서 사용하기 위해 구현한 메서드                                   구현하는 클래스에서 재정의 할 수 없음 (java 9)     </vt:lpstr>
      <vt:lpstr>여러 개의 인터페이스 구현하기  인터페이스는 구현 코드가 없으므로 하나의 클래스가 여러 인터페이스를  구현 할 수 있음  디폴트 메서드의 이름이 중복 되는 경우에는 재정의 함        </vt:lpstr>
      <vt:lpstr>인터페이스 상속  인터페이스 간에도 상속이 가능함 구현이 없으므로 extends 뒤에 여러 인터페이스를 상속받을 수 있음 구현 내용이 없으므로 타입 상속(type inheritance) 라고 함     </vt:lpstr>
      <vt:lpstr>인터페이스 구현과 클래스 상속 함께 사용하기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172</cp:revision>
  <dcterms:created xsi:type="dcterms:W3CDTF">2018-11-30T07:55:16Z</dcterms:created>
  <dcterms:modified xsi:type="dcterms:W3CDTF">2019-09-04T11:42:29Z</dcterms:modified>
</cp:coreProperties>
</file>