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12"/>
  </p:notesMasterIdLst>
  <p:handoutMasterIdLst>
    <p:handoutMasterId r:id="rId13"/>
  </p:handoutMasterIdLst>
  <p:sldIdLst>
    <p:sldId id="294" r:id="rId3"/>
    <p:sldId id="286" r:id="rId4"/>
    <p:sldId id="297" r:id="rId5"/>
    <p:sldId id="298" r:id="rId6"/>
    <p:sldId id="299" r:id="rId7"/>
    <p:sldId id="303" r:id="rId8"/>
    <p:sldId id="300" r:id="rId9"/>
    <p:sldId id="301" r:id="rId10"/>
    <p:sldId id="30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22" autoAdjust="0"/>
    <p:restoredTop sz="96217" autoAdjust="0"/>
  </p:normalViewPr>
  <p:slideViewPr>
    <p:cSldViewPr snapToGrid="0" showGuides="1">
      <p:cViewPr>
        <p:scale>
          <a:sx n="80" d="100"/>
          <a:sy n="80" d="100"/>
        </p:scale>
        <p:origin x="-2250" y="-76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-25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7050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=""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=""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=""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=""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=""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=""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=""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=""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=""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="" xmlns:a16="http://schemas.microsoft.com/office/drawing/2014/main" id="{A54F1990-7633-4555-8796-CBA40653BF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134A281F-6648-4886-AA3B-08E96B375C3D}"/>
              </a:ext>
            </a:extLst>
          </p:cNvPr>
          <p:cNvSpPr/>
          <p:nvPr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="" xmlns:a16="http://schemas.microsoft.com/office/drawing/2014/main" id="{4FA78B4A-7FA3-4C1B-9507-1A702ED7BEA9}"/>
              </a:ext>
            </a:extLst>
          </p:cNvPr>
          <p:cNvSpPr/>
          <p:nvPr/>
        </p:nvSpPr>
        <p:spPr>
          <a:xfrm>
            <a:off x="7452599" y="-6886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="" xmlns:a16="http://schemas.microsoft.com/office/drawing/2014/main" id="{7F11ED42-90CA-498F-9B16-4509668F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D9FCD8E-1201-4255-815C-A8D2A179726F}"/>
              </a:ext>
            </a:extLst>
          </p:cNvPr>
          <p:cNvSpPr txBox="1"/>
          <p:nvPr/>
        </p:nvSpPr>
        <p:spPr>
          <a:xfrm>
            <a:off x="10306296" y="5194037"/>
            <a:ext cx="175727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자바 기초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 smtClean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박은종</a:t>
            </a:r>
            <a:endParaRPr lang="en-US" altLang="ko-KR" b="1" dirty="0" smtClean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="" xmlns:a16="http://schemas.microsoft.com/office/drawing/2014/main" id="{A2456EDD-3E4D-418A-861C-5D496115E7CF}"/>
              </a:ext>
            </a:extLst>
          </p:cNvPr>
          <p:cNvSpPr/>
          <p:nvPr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=""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9CA4BA3-EBBF-4D8E-B62F-AFCD0F349BFE}"/>
              </a:ext>
            </a:extLst>
          </p:cNvPr>
          <p:cNvSpPr txBox="1"/>
          <p:nvPr/>
        </p:nvSpPr>
        <p:spPr>
          <a:xfrm>
            <a:off x="117747" y="599921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박은종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E424E9F-379A-44D1-AFBC-20AF7BAB4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C88BC7D9-3937-44EF-8827-DE6777AC8710}"/>
              </a:ext>
            </a:extLst>
          </p:cNvPr>
          <p:cNvSpPr/>
          <p:nvPr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918FA6F-F5EC-4D5C-A5A3-581777BB0CD2}"/>
              </a:ext>
            </a:extLst>
          </p:cNvPr>
          <p:cNvSpPr txBox="1"/>
          <p:nvPr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6849" y="1791171"/>
            <a:ext cx="896376" cy="574675"/>
          </a:xfrm>
        </p:spPr>
        <p:txBody>
          <a:bodyPr/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자바 기본 클래스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="" xmlns:a16="http://schemas.microsoft.com/office/drawing/2014/main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062" y="2794486"/>
            <a:ext cx="10632580" cy="892215"/>
          </a:xfrm>
        </p:spPr>
        <p:txBody>
          <a:bodyPr/>
          <a:lstStyle/>
          <a:p>
            <a:r>
              <a:rPr lang="en-US" altLang="ko-KR" dirty="0" smtClean="0"/>
              <a:t>Object </a:t>
            </a:r>
            <a:r>
              <a:rPr lang="ko-KR" altLang="en-US" dirty="0" smtClean="0"/>
              <a:t>클래스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Object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모든 클래스의 최상위 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java.lang.Object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모든 클래스는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클래스에서 상속 받음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모든 클래스는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사용할 수 있음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모든 클래스는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클래스의 일부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재정의 하여 사용할 수 있음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자바</a:t>
            </a:r>
            <a:r>
              <a:rPr lang="en-US" altLang="ko-KR" dirty="0"/>
              <a:t> </a:t>
            </a:r>
            <a:r>
              <a:rPr lang="ko-KR" altLang="en-US" dirty="0" smtClean="0"/>
              <a:t>기본 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8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toString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toString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메서드의</a:t>
            </a:r>
            <a:r>
              <a:rPr lang="ko-KR" altLang="en-US" dirty="0" smtClean="0"/>
              <a:t> 원형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객체의 정보를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으로 바꾸어 사용할 때 유용함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자바 </a:t>
            </a:r>
            <a:r>
              <a:rPr lang="ko-KR" altLang="en-US" dirty="0" err="1" smtClean="0"/>
              <a:t>클래스중에는</a:t>
            </a:r>
            <a:r>
              <a:rPr lang="ko-KR" altLang="en-US" dirty="0" smtClean="0"/>
              <a:t> 이미 정의된 클래스가 많음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: String, Integer, Calendar </a:t>
            </a:r>
            <a:r>
              <a:rPr lang="ko-KR" altLang="en-US" dirty="0" smtClean="0"/>
              <a:t>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mtClean="0"/>
              <a:t>많은 클래스에서 재정의하여 사용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자바</a:t>
            </a:r>
            <a:r>
              <a:rPr lang="en-US" altLang="ko-KR" dirty="0"/>
              <a:t> </a:t>
            </a:r>
            <a:r>
              <a:rPr lang="ko-KR" altLang="en-US" dirty="0" smtClean="0"/>
              <a:t>기본 클래스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61355"/>
            <a:ext cx="6629040" cy="6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538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equals()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두 객체의 동일함을 논리적으로 재정의 할 수 있음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물리적 동일함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같은 주소를 가지는 객체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논리적 동일함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같은 학번의 학생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같은 주문 번호의 주문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물리적으로 다른 메모리에 위치한 객체라도 논리적으로 동일함을 구현하기 위해 사용하는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자바</a:t>
            </a:r>
            <a:r>
              <a:rPr lang="en-US" altLang="ko-KR" dirty="0"/>
              <a:t> </a:t>
            </a:r>
            <a:r>
              <a:rPr lang="ko-KR" altLang="en-US" dirty="0" smtClean="0"/>
              <a:t>기본 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64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equals()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    </a:t>
            </a:r>
            <a:r>
              <a:rPr lang="ko-KR" altLang="en-US" smtClean="0"/>
              <a:t>물리적으로 </a:t>
            </a:r>
            <a:r>
              <a:rPr lang="ko-KR" altLang="en-US" dirty="0" smtClean="0"/>
              <a:t>다른 위치에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논리적으로는 같은 학생임을 구현해야 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자바</a:t>
            </a:r>
            <a:r>
              <a:rPr lang="en-US" altLang="ko-KR" dirty="0"/>
              <a:t> </a:t>
            </a:r>
            <a:r>
              <a:rPr lang="ko-KR" altLang="en-US" dirty="0" smtClean="0"/>
              <a:t>기본 클래스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81" y="888547"/>
            <a:ext cx="7744999" cy="4408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140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hashCode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hashCode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메서드의</a:t>
            </a:r>
            <a:r>
              <a:rPr lang="ko-KR" altLang="en-US" dirty="0" smtClean="0"/>
              <a:t> 반환 값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저장된 </a:t>
            </a:r>
            <a:r>
              <a:rPr lang="ko-KR" altLang="en-US" dirty="0" err="1" smtClean="0"/>
              <a:t>가상머신의</a:t>
            </a:r>
            <a:r>
              <a:rPr lang="ko-KR" altLang="en-US" dirty="0" smtClean="0"/>
              <a:t> 주소를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진수로 반환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두 개의 서로 다른 메모리에 위치한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동일하다는 것은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ko-KR" altLang="en-US" dirty="0" smtClean="0"/>
              <a:t>논리적으로 동일 </a:t>
            </a:r>
            <a:r>
              <a:rPr lang="en-US" altLang="ko-KR" dirty="0" smtClean="0"/>
              <a:t>: equals() 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반환값이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true</a:t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ko-KR" altLang="en-US" dirty="0" smtClean="0"/>
              <a:t>동일할 </a:t>
            </a:r>
            <a:r>
              <a:rPr lang="en-US" altLang="ko-KR" dirty="0" err="1" smtClean="0"/>
              <a:t>hashCode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가짐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hashCode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의 반환 값이 동일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자바</a:t>
            </a:r>
            <a:r>
              <a:rPr lang="en-US" altLang="ko-KR" dirty="0"/>
              <a:t> </a:t>
            </a:r>
            <a:r>
              <a:rPr lang="ko-KR" altLang="en-US" dirty="0" smtClean="0"/>
              <a:t>기본 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623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clone()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객체의 복사본을 만듦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틀</a:t>
            </a:r>
            <a:r>
              <a:rPr lang="en-US" altLang="ko-KR" dirty="0" smtClean="0"/>
              <a:t>(prototype)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부터 같은 속성 값을 가진 객체의 복사본을 생성할 수 있음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객체지향 프로그래밍의 정보은닉에 위배되는 가능성이 있으므로 복제할 객체는 </a:t>
            </a:r>
            <a:r>
              <a:rPr lang="en-US" altLang="ko-KR" dirty="0" err="1" smtClean="0"/>
              <a:t>cloneable</a:t>
            </a:r>
            <a:r>
              <a:rPr lang="en-US" altLang="ko-KR" dirty="0" smtClean="0"/>
              <a:t> </a:t>
            </a:r>
            <a:r>
              <a:rPr lang="ko-KR" altLang="en-US" smtClean="0"/>
              <a:t>인터페이스를 명시해야 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자바</a:t>
            </a:r>
            <a:r>
              <a:rPr lang="en-US" altLang="ko-KR" dirty="0"/>
              <a:t> </a:t>
            </a:r>
            <a:r>
              <a:rPr lang="ko-KR" altLang="en-US" dirty="0" smtClean="0"/>
              <a:t>기본 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623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코딩해</a:t>
            </a:r>
            <a:r>
              <a:rPr lang="ko-KR" altLang="en-US" dirty="0" smtClean="0"/>
              <a:t> 보세요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날짜를 구현한 클래스 </a:t>
            </a:r>
            <a:r>
              <a:rPr lang="en-US" altLang="ko-KR" dirty="0" err="1" smtClean="0"/>
              <a:t>MyDate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있습니다</a:t>
            </a:r>
            <a:r>
              <a:rPr lang="en-US" altLang="ko-KR" dirty="0" smtClean="0"/>
              <a:t>.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날짜가 같으면 </a:t>
            </a:r>
            <a:r>
              <a:rPr lang="en-US" altLang="ko-KR" dirty="0" smtClean="0"/>
              <a:t>equals()</a:t>
            </a:r>
            <a:r>
              <a:rPr lang="ko-KR" altLang="en-US" dirty="0"/>
              <a:t> </a:t>
            </a:r>
            <a:r>
              <a:rPr lang="ko-KR" altLang="en-US" dirty="0" err="1" smtClean="0"/>
              <a:t>메서드의</a:t>
            </a:r>
            <a:r>
              <a:rPr lang="ko-KR" altLang="en-US" dirty="0" smtClean="0"/>
              <a:t> 결과가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가 되도록 구현해 보세요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hashCode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메서드도</a:t>
            </a:r>
            <a:r>
              <a:rPr lang="ko-KR" altLang="en-US" dirty="0" smtClean="0"/>
              <a:t> 구현해 보세요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자바 기본 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48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4395</TotalTime>
  <Words>57</Words>
  <Application>Microsoft Office PowerPoint</Application>
  <PresentationFormat>사용자 지정</PresentationFormat>
  <Paragraphs>26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표지</vt:lpstr>
      <vt:lpstr>속지</vt:lpstr>
      <vt:lpstr>PowerPoint 프레젠테이션</vt:lpstr>
      <vt:lpstr>01 Object 클래스</vt:lpstr>
      <vt:lpstr>Object 클래스  모든 클래스의 최상위 클래스 java.lang.Object 클래스  모든 클래스는 Object 클래스에서 상속 받음 모든 클래스는 Object 클래스의 메서드를 사용할 수 있음 모든 클래스는 Object 클래스의 일부 메서드를 재정의 하여 사용할 수 있음     </vt:lpstr>
      <vt:lpstr>toString() 메서드  toString() 메서드의 원형    객체의 정보를 String으로 바꾸어 사용할 때 유용함 자바 클래스중에는 이미 정의된 클래스가 많음    예 : String, Integer, Calendar 등  많은 클래스에서 재정의하여 사용</vt:lpstr>
      <vt:lpstr>equals() 메서드  두 객체의 동일함을 논리적으로 재정의 할 수 있음  물리적 동일함 :  같은 주소를 가지는 객체 논리적 동일함 : 같은 학번의 학생, 같은 주문 번호의 주문  물리적으로 다른 메모리에 위치한 객체라도 논리적으로 동일함을 구현하기 위해 사용하는 메서드</vt:lpstr>
      <vt:lpstr>equals() 메서드                      물리적으로 다른 위치에 있지만, 논리적으로는 같은 학생임을 구현해야 함   </vt:lpstr>
      <vt:lpstr>hashCode() 메서드  hashCode() 메서드의 반환 값 : 인스턴스가 저장된 가상머신의 주소를 10진수로 반환  두 개의 서로 다른 메모리에 위치한 인스턴스가 동일하다는 것은?  논리적으로 동일 : equals() 의 반환값이 true  동일할 hashCode 값을 가짐 : hashCode() 의 반환 값이 동일</vt:lpstr>
      <vt:lpstr>clone() 메서드  객체의 복사본을 만듦 기본 틀(prototype)으로 부터 같은 속성 값을 가진 객체의 복사본을 생성할 수 있음  객체지향 프로그래밍의 정보은닉에 위배되는 가능성이 있으므로 복제할 객체는 cloneable 인터페이스를 명시해야 함</vt:lpstr>
      <vt:lpstr>코딩해 보세요   날짜를 구현한 클래스 MyDate 가 있습니다.  날짜가 같으면 equals() 메서드의 결과가 true 가 되도록 구현해 보세요 hashCode() 메서드도 구현해 보세요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Registered User</cp:lastModifiedBy>
  <cp:revision>183</cp:revision>
  <dcterms:created xsi:type="dcterms:W3CDTF">2018-11-30T07:55:16Z</dcterms:created>
  <dcterms:modified xsi:type="dcterms:W3CDTF">2019-09-26T00:55:20Z</dcterms:modified>
</cp:coreProperties>
</file>