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9"/>
  </p:notesMasterIdLst>
  <p:handoutMasterIdLst>
    <p:handoutMasterId r:id="rId10"/>
  </p:handoutMasterIdLst>
  <p:sldIdLst>
    <p:sldId id="294" r:id="rId3"/>
    <p:sldId id="286" r:id="rId4"/>
    <p:sldId id="297" r:id="rId5"/>
    <p:sldId id="298" r:id="rId6"/>
    <p:sldId id="299" r:id="rId7"/>
    <p:sldId id="30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22" autoAdjust="0"/>
    <p:restoredTop sz="96217" autoAdjust="0"/>
  </p:normalViewPr>
  <p:slideViewPr>
    <p:cSldViewPr snapToGrid="0" showGuides="1">
      <p:cViewPr>
        <p:scale>
          <a:sx n="70" d="100"/>
          <a:sy n="70" d="100"/>
        </p:scale>
        <p:origin x="-2652" y="-9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-25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7050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=""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=""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=""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=""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=""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=""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=""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=""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=""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="" xmlns:a16="http://schemas.microsoft.com/office/drawing/2014/main" id="{A54F1990-7633-4555-8796-CBA40653BF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134A281F-6648-4886-AA3B-08E96B375C3D}"/>
              </a:ext>
            </a:extLst>
          </p:cNvPr>
          <p:cNvSpPr/>
          <p:nvPr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="" xmlns:a16="http://schemas.microsoft.com/office/drawing/2014/main" id="{4FA78B4A-7FA3-4C1B-9507-1A702ED7BEA9}"/>
              </a:ext>
            </a:extLst>
          </p:cNvPr>
          <p:cNvSpPr/>
          <p:nvPr/>
        </p:nvSpPr>
        <p:spPr>
          <a:xfrm>
            <a:off x="7452599" y="-6886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="" xmlns:a16="http://schemas.microsoft.com/office/drawing/2014/main" id="{7F11ED42-90CA-498F-9B16-4509668F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D9FCD8E-1201-4255-815C-A8D2A179726F}"/>
              </a:ext>
            </a:extLst>
          </p:cNvPr>
          <p:cNvSpPr txBox="1"/>
          <p:nvPr/>
        </p:nvSpPr>
        <p:spPr>
          <a:xfrm>
            <a:off x="10306296" y="5194037"/>
            <a:ext cx="175727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자바 기초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 smtClean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박은종</a:t>
            </a:r>
            <a:endParaRPr lang="en-US" altLang="ko-KR" b="1" dirty="0" smtClean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="" xmlns:a16="http://schemas.microsoft.com/office/drawing/2014/main" id="{A2456EDD-3E4D-418A-861C-5D496115E7CF}"/>
              </a:ext>
            </a:extLst>
          </p:cNvPr>
          <p:cNvSpPr/>
          <p:nvPr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=""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9CA4BA3-EBBF-4D8E-B62F-AFCD0F349BFE}"/>
              </a:ext>
            </a:extLst>
          </p:cNvPr>
          <p:cNvSpPr txBox="1"/>
          <p:nvPr/>
        </p:nvSpPr>
        <p:spPr>
          <a:xfrm>
            <a:off x="117747" y="599921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박은종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E424E9F-379A-44D1-AFBC-20AF7BAB4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C88BC7D9-3937-44EF-8827-DE6777AC8710}"/>
              </a:ext>
            </a:extLst>
          </p:cNvPr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918FA6F-F5EC-4D5C-A5A3-581777BB0CD2}"/>
              </a:ext>
            </a:extLst>
          </p:cNvPr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6849" y="1791171"/>
            <a:ext cx="896376" cy="574675"/>
          </a:xfrm>
        </p:spPr>
        <p:txBody>
          <a:bodyPr/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자바 기본 클래스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="" xmlns:a16="http://schemas.microsoft.com/office/drawing/2014/main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062" y="2794486"/>
            <a:ext cx="10632580" cy="892215"/>
          </a:xfrm>
        </p:spPr>
        <p:txBody>
          <a:bodyPr/>
          <a:lstStyle/>
          <a:p>
            <a:r>
              <a:rPr lang="en-US" altLang="ko-KR" dirty="0" smtClean="0"/>
              <a:t>String, Wrapper </a:t>
            </a:r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en-US" altLang="ko-KR" dirty="0" smtClean="0"/>
              <a:t>String, Wrapper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String </a:t>
            </a:r>
            <a:r>
              <a:rPr lang="ko-KR" altLang="en-US" dirty="0" smtClean="0"/>
              <a:t>클래스 선언하기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 String str1 = new String(“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”);    //</a:t>
            </a:r>
            <a:r>
              <a:rPr lang="ko-KR" altLang="en-US" dirty="0" err="1" smtClean="0"/>
              <a:t>인스턴스로</a:t>
            </a:r>
            <a:r>
              <a:rPr lang="ko-KR" altLang="en-US" dirty="0" smtClean="0"/>
              <a:t> 생성됨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String str2 = “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”;                              // </a:t>
            </a:r>
            <a:r>
              <a:rPr lang="ko-KR" altLang="en-US" dirty="0" err="1" smtClean="0"/>
              <a:t>상수풀에</a:t>
            </a:r>
            <a:r>
              <a:rPr lang="ko-KR" altLang="en-US" dirty="0" smtClean="0"/>
              <a:t> 있는 문자열을 가리킴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자바</a:t>
            </a:r>
            <a:r>
              <a:rPr lang="en-US" altLang="ko-KR" dirty="0"/>
              <a:t> </a:t>
            </a:r>
            <a:r>
              <a:rPr lang="ko-KR" altLang="en-US" dirty="0" smtClean="0"/>
              <a:t>기본 클래스</a:t>
            </a:r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372" y="2878409"/>
            <a:ext cx="488632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58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immutable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한번 선언되거나 생성된 문자열을 변경할 수 없음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String </a:t>
            </a:r>
            <a:r>
              <a:rPr lang="ko-KR" altLang="en-US" dirty="0" smtClean="0"/>
              <a:t>클래스의 </a:t>
            </a:r>
            <a:r>
              <a:rPr lang="en-US" altLang="ko-KR" dirty="0" err="1" smtClean="0"/>
              <a:t>concat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혹은 </a:t>
            </a:r>
            <a:r>
              <a:rPr lang="en-US" altLang="ko-KR" dirty="0" smtClean="0"/>
              <a:t>“+”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을 연결하는 경우 문자열은 새로 생성 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자바</a:t>
            </a:r>
            <a:r>
              <a:rPr lang="en-US" altLang="ko-KR" dirty="0"/>
              <a:t> </a:t>
            </a:r>
            <a:r>
              <a:rPr lang="ko-KR" altLang="en-US" dirty="0" smtClean="0"/>
              <a:t>기본 클래스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55" y="2545148"/>
            <a:ext cx="7937777" cy="2013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538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StringBuilder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StringBuffer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가변적인 </a:t>
            </a:r>
            <a:r>
              <a:rPr lang="en-US" altLang="ko-KR" dirty="0" smtClean="0"/>
              <a:t>char[]</a:t>
            </a:r>
            <a:r>
              <a:rPr lang="ko-KR" altLang="en-US" dirty="0"/>
              <a:t> </a:t>
            </a:r>
            <a:r>
              <a:rPr lang="ko-KR" altLang="en-US" dirty="0" smtClean="0"/>
              <a:t>배열을 멤버변수라 가지고 있는 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문자열을 변경하거나 연결하는 경우 사용하면 편리한 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StingBuffer</a:t>
            </a:r>
            <a:r>
              <a:rPr lang="ko-KR" altLang="en-US" dirty="0" smtClean="0"/>
              <a:t>는 멀티 </a:t>
            </a:r>
            <a:r>
              <a:rPr lang="ko-KR" altLang="en-US" dirty="0" err="1" smtClean="0"/>
              <a:t>쓰레드프로그래밍에서</a:t>
            </a:r>
            <a:r>
              <a:rPr lang="ko-KR" altLang="en-US" dirty="0" smtClean="0"/>
              <a:t> 동기화</a:t>
            </a:r>
            <a:r>
              <a:rPr lang="en-US" altLang="ko-KR" dirty="0" smtClean="0"/>
              <a:t>(Synchronization)</a:t>
            </a:r>
            <a:r>
              <a:rPr lang="ko-KR" altLang="en-US" dirty="0" smtClean="0"/>
              <a:t>이 보장됨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단일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쓰레드</a:t>
            </a:r>
            <a:r>
              <a:rPr lang="ko-KR" altLang="en-US" dirty="0" smtClean="0"/>
              <a:t> 프로그래밍에서는 </a:t>
            </a:r>
            <a:r>
              <a:rPr lang="en-US" altLang="ko-KR" dirty="0" err="1" smtClean="0"/>
              <a:t>StringBuilder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사용하는것이</a:t>
            </a:r>
            <a:r>
              <a:rPr lang="ko-KR" altLang="en-US" dirty="0" smtClean="0"/>
              <a:t> 더 좋음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toString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반환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자바</a:t>
            </a:r>
            <a:r>
              <a:rPr lang="en-US" altLang="ko-KR" dirty="0"/>
              <a:t> </a:t>
            </a:r>
            <a:r>
              <a:rPr lang="ko-KR" altLang="en-US" dirty="0" smtClean="0"/>
              <a:t>기본 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64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Wrapper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기본 </a:t>
            </a:r>
            <a:r>
              <a:rPr lang="ko-KR" altLang="en-US" dirty="0" err="1" smtClean="0"/>
              <a:t>자료형에</a:t>
            </a:r>
            <a:r>
              <a:rPr lang="ko-KR" altLang="en-US" dirty="0" smtClean="0"/>
              <a:t> 대한 클래스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자바</a:t>
            </a:r>
            <a:r>
              <a:rPr lang="en-US" altLang="ko-KR" dirty="0"/>
              <a:t> </a:t>
            </a:r>
            <a:r>
              <a:rPr lang="ko-KR" altLang="en-US" dirty="0" smtClean="0"/>
              <a:t>기본 클래스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92" y="1431212"/>
            <a:ext cx="4446561" cy="4362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670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4416</TotalTime>
  <Words>40</Words>
  <Application>Microsoft Office PowerPoint</Application>
  <PresentationFormat>사용자 지정</PresentationFormat>
  <Paragraphs>17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표지</vt:lpstr>
      <vt:lpstr>속지</vt:lpstr>
      <vt:lpstr>PowerPoint 프레젠테이션</vt:lpstr>
      <vt:lpstr>02 String, Wrapper 클래스</vt:lpstr>
      <vt:lpstr>String 클래스  String 클래스 선언하기     String str1 = new String(“abc”);    //인스턴스로 생성됨    String str2 = “abc”;                              // 상수풀에 있는 문자열을 가리킴         </vt:lpstr>
      <vt:lpstr>String은 immutable  한번 선언되거나 생성된 문자열을 변경할 수 없음  String 클래스의 concat() 메서드 혹은 “+”를 이용하여 String을 연결하는 경우 문자열은 새로 생성 됨</vt:lpstr>
      <vt:lpstr>StringBuilder 와 StringBuffer  가변적인 char[] 배열을 멤버변수라 가지고 있는 클래스 문자열을 변경하거나 연결하는 경우 사용하면 편리한 클래스  StingBuffer는 멀티 쓰레드프로그래밍에서 동기화(Synchronization)이 보장됨 단일 쓰레드 프로그래밍에서는 StringBuilder를 사용하는것이 더 좋음  toString() 메서드로 String 반환</vt:lpstr>
      <vt:lpstr>Wrapper 클래스  기본 자료형에 대한 클래스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Registered User</cp:lastModifiedBy>
  <cp:revision>184</cp:revision>
  <dcterms:created xsi:type="dcterms:W3CDTF">2018-11-30T07:55:16Z</dcterms:created>
  <dcterms:modified xsi:type="dcterms:W3CDTF">2019-09-26T04:01:39Z</dcterms:modified>
</cp:coreProperties>
</file>