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84" y="-9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기본 클래스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Class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자바의 모든 클래스와 인터페이스는 컴파일 후 </a:t>
            </a:r>
            <a:r>
              <a:rPr lang="en-US" altLang="ko-KR" dirty="0"/>
              <a:t>class </a:t>
            </a:r>
            <a:r>
              <a:rPr lang="ko-KR" altLang="en-US" dirty="0"/>
              <a:t>파일로 생성됨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/>
              <a:t>파일에는 객체의 정보 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생성자등</a:t>
            </a:r>
            <a:r>
              <a:rPr lang="en-US" altLang="ko-KR" dirty="0"/>
              <a:t>) </a:t>
            </a:r>
            <a:r>
              <a:rPr lang="ko-KR" altLang="en-US" dirty="0"/>
              <a:t>가 포함되어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/>
              <a:t>클래스는 </a:t>
            </a:r>
            <a:r>
              <a:rPr lang="ko-KR" altLang="en-US" dirty="0" err="1"/>
              <a:t>컴파일된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파일에서 객체의 정보를 가져올 수 있음</a:t>
            </a:r>
            <a:br>
              <a:rPr lang="ko-KR" altLang="en-US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클래스 가져오기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String s = new String();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Class c = </a:t>
            </a:r>
            <a:r>
              <a:rPr lang="en-US" altLang="ko-KR" dirty="0" err="1" smtClean="0"/>
              <a:t>s.getClass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2. Class c = </a:t>
            </a:r>
            <a:r>
              <a:rPr lang="en-US" altLang="ko-KR" dirty="0" err="1" smtClean="0"/>
              <a:t>String.Class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Class c =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”);  // </a:t>
            </a:r>
            <a:r>
              <a:rPr lang="ko-KR" altLang="en-US" dirty="0" smtClean="0"/>
              <a:t>동적 로딩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reflection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클래스로 부터 객체의 정보를 가져와 프로그래밍 하는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로컬에 객체가 없고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알 수 없는 경우 유용한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java.lang.reflect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있는 클래스 활용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newInstance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사용하지 않고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8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err="1" smtClean="0"/>
              <a:t>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동적 로딩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동적 로딩이란 </a:t>
            </a:r>
            <a:r>
              <a:rPr lang="en-US" altLang="ko-KR" dirty="0"/>
              <a:t>? </a:t>
            </a:r>
            <a:r>
              <a:rPr lang="ko-KR" altLang="en-US" dirty="0"/>
              <a:t>컴파일 시에 데이터 타입이 모두</a:t>
            </a:r>
            <a:r>
              <a:rPr lang="en-US" altLang="ko-KR" dirty="0"/>
              <a:t> biding </a:t>
            </a:r>
            <a:r>
              <a:rPr lang="ko-KR" altLang="en-US" dirty="0"/>
              <a:t>되어 </a:t>
            </a:r>
            <a:r>
              <a:rPr lang="ko-KR" altLang="en-US" dirty="0" err="1"/>
              <a:t>자료형이</a:t>
            </a:r>
            <a:r>
              <a:rPr lang="ko-KR" altLang="en-US" dirty="0"/>
              <a:t> 로딩되는 것</a:t>
            </a:r>
            <a:r>
              <a:rPr lang="en-US" altLang="ko-KR" dirty="0"/>
              <a:t>(static </a:t>
            </a:r>
            <a:r>
              <a:rPr lang="en-US" altLang="ko-KR" dirty="0" err="1"/>
              <a:t>loding</a:t>
            </a:r>
            <a:r>
              <a:rPr lang="en-US" altLang="ko-KR" dirty="0"/>
              <a:t>) </a:t>
            </a:r>
            <a:r>
              <a:rPr lang="ko-KR" altLang="en-US" dirty="0"/>
              <a:t>이 아니라 실행 중에 데이터 타입을 알고 </a:t>
            </a:r>
            <a:r>
              <a:rPr lang="en-US" altLang="ko-KR" dirty="0"/>
              <a:t>binding </a:t>
            </a:r>
            <a:r>
              <a:rPr lang="ko-KR" altLang="en-US" dirty="0"/>
              <a:t>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실행 시에 로딩되므로 경우에 따라 다른 클래스가 사용될 수 있어 유용함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컴파일 </a:t>
            </a:r>
            <a:r>
              <a:rPr lang="ko-KR" altLang="en-US" dirty="0"/>
              <a:t>타임에 체크 할 수 없으므로 해당 문자열에 대한 클래스가 없는 경우 예외</a:t>
            </a:r>
            <a:r>
              <a:rPr lang="en-US" altLang="ko-KR" dirty="0"/>
              <a:t>(</a:t>
            </a:r>
            <a:r>
              <a:rPr lang="en-US" altLang="ko-KR" dirty="0" err="1"/>
              <a:t>ClassNotFoundException</a:t>
            </a:r>
            <a:r>
              <a:rPr lang="en-US" altLang="ko-KR" dirty="0"/>
              <a:t>)</a:t>
            </a:r>
            <a:r>
              <a:rPr lang="ko-KR" altLang="en-US" dirty="0"/>
              <a:t>이 발생할 수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45</Words>
  <Application>Microsoft Office PowerPoint</Application>
  <PresentationFormat>사용자 지정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표지</vt:lpstr>
      <vt:lpstr>속지</vt:lpstr>
      <vt:lpstr>PowerPoint 프레젠테이션</vt:lpstr>
      <vt:lpstr>03 Class 클래스</vt:lpstr>
      <vt:lpstr>Class 클래스  자바의 모든 클래스와 인터페이스는 컴파일 후 class 파일로 생성됨  class 파일에는 객체의 정보 (멤버변수, 메서드, 생성자등) 가 포함되어 있음  Class 클래스는 컴파일된 class 파일에서 객체의 정보를 가져올 수 있음        </vt:lpstr>
      <vt:lpstr>Class 클래스 가져오기   1. String s = new String();      Class c = s.getClass();    2. Class c = String.Class;   3. Class c = Class.forName(“java.lang.String”);  // 동적 로딩</vt:lpstr>
      <vt:lpstr>reflection 프로그래밍  Class 클래스로 부터 객체의 정보를 가져와 프로그래밍 하는 방식  로컬에 객체가 없고 자료형을 알 수 없는 경우 유용한 프로그래밍   java.lang.reflect 패키지에 있는 클래스 활용</vt:lpstr>
      <vt:lpstr>newInstance() 메서드  Class 클래스 메서드  new 키워드를 사용하지 않고 인스턴스를 생성</vt:lpstr>
      <vt:lpstr>forName() 메서드와 동적 로딩  Class 클래스 static 메서드  동적 로딩이란 ? 컴파일 시에 데이터 타입이 모두 biding 되어 자료형이 로딩되는 것(static loding) 이 아니라 실행 중에 데이터 타입을 알고 binding 되는 방식  실행 시에 로딩되므로 경우에 따라 다른 클래스가 사용될 수 있어 유용함  컴파일 타임에 체크 할 수 없으므로 해당 문자열에 대한 클래스가 없는 경우 예외(ClassNotFoundException)이 발생할 수 있음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182</cp:revision>
  <dcterms:created xsi:type="dcterms:W3CDTF">2018-11-30T07:55:16Z</dcterms:created>
  <dcterms:modified xsi:type="dcterms:W3CDTF">2019-09-15T08:07:42Z</dcterms:modified>
</cp:coreProperties>
</file>