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  <p:sldMasterId id="2147483648" r:id="rId2"/>
  </p:sldMasterIdLst>
  <p:notesMasterIdLst>
    <p:notesMasterId r:id="rId8"/>
  </p:notesMasterIdLst>
  <p:handoutMasterIdLst>
    <p:handoutMasterId r:id="rId9"/>
  </p:handoutMasterIdLst>
  <p:sldIdLst>
    <p:sldId id="294" r:id="rId3"/>
    <p:sldId id="286" r:id="rId4"/>
    <p:sldId id="297" r:id="rId5"/>
    <p:sldId id="298" r:id="rId6"/>
    <p:sldId id="299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234B"/>
    <a:srgbClr val="EE234B"/>
    <a:srgbClr val="262626"/>
    <a:srgbClr val="ED23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122" autoAdjust="0"/>
    <p:restoredTop sz="96217" autoAdjust="0"/>
  </p:normalViewPr>
  <p:slideViewPr>
    <p:cSldViewPr snapToGrid="0" showGuides="1">
      <p:cViewPr>
        <p:scale>
          <a:sx n="50" d="100"/>
          <a:sy n="50" d="100"/>
        </p:scale>
        <p:origin x="222" y="58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58" d="100"/>
          <a:sy n="58" d="100"/>
        </p:scale>
        <p:origin x="-2580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xmlns="" id="{0F4AD089-577C-4C69-8D5A-29C76AE367A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26E4D3B9-8FEB-431B-A3BB-5CAA1481B4F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390878-AFCD-49E6-A91A-D3D82D9E9D55}" type="datetimeFigureOut">
              <a:rPr lang="ko-KR" altLang="en-US" smtClean="0"/>
              <a:t>2019-09-21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658391E2-C64A-4FAB-96D7-01B26291B9C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8A0A64F2-15AF-4AA2-A7AC-AF87739FAD5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404A71-294D-49CE-A0A2-08132B44A6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34937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9417EB-76F7-4DE7-93AA-C880C553CE34}" type="datetimeFigureOut">
              <a:rPr lang="ko-KR" altLang="en-US" smtClean="0"/>
              <a:t>2019-09-21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3A6B79-CA84-4470-8AA2-12D2AB24A3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41566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한 줄 클립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271D965-21D0-4892-842C-044DD41B9587}"/>
              </a:ext>
            </a:extLst>
          </p:cNvPr>
          <p:cNvSpPr txBox="1"/>
          <p:nvPr userDrawn="1"/>
        </p:nvSpPr>
        <p:spPr>
          <a:xfrm>
            <a:off x="495856" y="1800062"/>
            <a:ext cx="1497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</a:rPr>
              <a:t>Chapter</a:t>
            </a:r>
            <a:r>
              <a:rPr lang="en-US" altLang="ko-KR" sz="2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Gotham" panose="02000604030000020004" pitchFamily="50" charset="0"/>
              </a:rPr>
              <a:t>.</a:t>
            </a:r>
            <a:endParaRPr lang="ko-KR" altLang="en-US" sz="24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F234B"/>
              </a:solidFill>
              <a:latin typeface="Gotham" panose="02000604030000020004" pitchFamily="50" charset="0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xmlns="" id="{D5727188-3061-41B4-B310-9C2227E90D3B}"/>
              </a:ext>
            </a:extLst>
          </p:cNvPr>
          <p:cNvCxnSpPr>
            <a:cxnSpLocks/>
          </p:cNvCxnSpPr>
          <p:nvPr userDrawn="1"/>
        </p:nvCxnSpPr>
        <p:spPr>
          <a:xfrm>
            <a:off x="617990" y="2938906"/>
            <a:ext cx="0" cy="70504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텍스트 개체 틀 17">
            <a:extLst>
              <a:ext uri="{FF2B5EF4-FFF2-40B4-BE49-F238E27FC236}">
                <a16:creationId xmlns:a16="http://schemas.microsoft.com/office/drawing/2014/main" xmlns="" id="{A879DE61-C251-46DD-B101-E9333EFC4AC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66849" y="1791171"/>
            <a:ext cx="896376" cy="57467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lang="ko-KR" altLang="en-US" b="1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</a:defRPr>
            </a:lvl1pPr>
            <a:lvl2pPr marL="457200" indent="0">
              <a:buFontTx/>
              <a:buNone/>
              <a:defRPr lang="ko-KR" altLang="en-US" smtClean="0"/>
            </a:lvl2pPr>
            <a:lvl3pPr marL="914400" indent="0">
              <a:buFontTx/>
              <a:buNone/>
              <a:defRPr lang="ko-KR" altLang="en-US" smtClean="0"/>
            </a:lvl3pPr>
            <a:lvl4pPr marL="1371600" indent="0">
              <a:buFontTx/>
              <a:buNone/>
              <a:defRPr lang="ko-KR" altLang="en-US" smtClean="0"/>
            </a:lvl4pPr>
            <a:lvl5pPr marL="1828800" indent="0">
              <a:buFontTx/>
              <a:buNone/>
              <a:defRPr lang="ko-KR" altLang="en-US"/>
            </a:lvl5pPr>
          </a:lstStyle>
          <a:p>
            <a:pPr marL="0" lvl="0" indent="0">
              <a:buNone/>
            </a:pPr>
            <a:r>
              <a:rPr lang="en-US" altLang="ko-KR" dirty="0" smtClean="0"/>
              <a:t>02</a:t>
            </a:r>
            <a:endParaRPr lang="ko-KR" altLang="en-US" dirty="0"/>
          </a:p>
        </p:txBody>
      </p:sp>
      <p:sp>
        <p:nvSpPr>
          <p:cNvPr id="20" name="텍스트 개체 틀 19">
            <a:extLst>
              <a:ext uri="{FF2B5EF4-FFF2-40B4-BE49-F238E27FC236}">
                <a16:creationId xmlns:a16="http://schemas.microsoft.com/office/drawing/2014/main" xmlns="" id="{6AB0D710-48B4-46E6-9346-8D7DBFCE081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69400" y="2255407"/>
            <a:ext cx="8067675" cy="455377"/>
          </a:xfrm>
          <a:prstGeom prst="rect">
            <a:avLst/>
          </a:prstGeom>
        </p:spPr>
        <p:txBody>
          <a:bodyPr wrap="none"/>
          <a:lstStyle>
            <a:lvl1pPr marL="0" indent="0">
              <a:buFontTx/>
              <a:buNone/>
              <a:defRPr lang="ko-KR" altLang="en-US" dirty="0" smtClean="0">
                <a:solidFill>
                  <a:srgbClr val="EF234B"/>
                </a:solidFill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  <a:cs typeface="+mj-cs"/>
              </a:defRPr>
            </a:lvl1pPr>
            <a:lvl2pPr marL="457200" indent="0">
              <a:buFontTx/>
              <a:buNone/>
              <a:defRPr lang="ko-KR" altLang="en-US" sz="1800" dirty="0" smtClean="0"/>
            </a:lvl2pPr>
            <a:lvl3pPr marL="914400" indent="0">
              <a:buFontTx/>
              <a:buNone/>
              <a:defRPr lang="ko-KR" altLang="en-US" sz="1800" dirty="0" smtClean="0"/>
            </a:lvl3pPr>
            <a:lvl4pPr marL="1371600" indent="0">
              <a:buFontTx/>
              <a:buNone/>
              <a:defRPr lang="ko-KR" altLang="en-US" dirty="0" smtClean="0"/>
            </a:lvl4pPr>
            <a:lvl5pPr marL="1828800" indent="0">
              <a:buFontTx/>
              <a:buNone/>
              <a:defRPr lang="ko-KR" altLang="en-US" dirty="0"/>
            </a:lvl5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 dirty="0" smtClean="0"/>
              <a:t>변수와 </a:t>
            </a:r>
            <a:r>
              <a:rPr lang="ko-KR" altLang="en-US" dirty="0" err="1" smtClean="0"/>
              <a:t>자료형</a:t>
            </a:r>
            <a:endParaRPr lang="ko-KR" altLang="en-US" dirty="0"/>
          </a:p>
        </p:txBody>
      </p:sp>
      <p:sp>
        <p:nvSpPr>
          <p:cNvPr id="22" name="텍스트 개체 틀 21">
            <a:extLst>
              <a:ext uri="{FF2B5EF4-FFF2-40B4-BE49-F238E27FC236}">
                <a16:creationId xmlns:a16="http://schemas.microsoft.com/office/drawing/2014/main" xmlns="" id="{E84CB14D-9C81-4C8D-B3C2-8C815361F3D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95063" y="2794486"/>
            <a:ext cx="8661510" cy="89221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lang="ko-KR" altLang="en-US" sz="6000" dirty="0" smtClean="0">
                <a:solidFill>
                  <a:schemeClr val="bg1"/>
                </a:solidFill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  <a:cs typeface="+mj-cs"/>
              </a:defRPr>
            </a:lvl1pPr>
            <a:lvl2pPr marL="457200" indent="0">
              <a:buFontTx/>
              <a:buNone/>
              <a:defRPr lang="ko-KR" altLang="en-US" dirty="0" smtClean="0"/>
            </a:lvl2pPr>
            <a:lvl3pPr marL="914400" indent="0">
              <a:buFontTx/>
              <a:buNone/>
              <a:defRPr lang="ko-KR" altLang="en-US" dirty="0" smtClean="0"/>
            </a:lvl3pPr>
            <a:lvl4pPr marL="1371600" indent="0">
              <a:buFontTx/>
              <a:buNone/>
              <a:defRPr lang="ko-KR" altLang="en-US" dirty="0" smtClean="0"/>
            </a:lvl4pPr>
            <a:lvl5pPr marL="1828800" indent="0">
              <a:buFontTx/>
              <a:buNone/>
              <a:defRPr lang="ko-KR" altLang="en-US" dirty="0"/>
            </a:lvl5pPr>
          </a:lstStyle>
          <a:p>
            <a:pPr marL="0" lvl="0" indent="0">
              <a:buNone/>
            </a:pPr>
            <a:r>
              <a:rPr lang="ko-KR" altLang="en-US" dirty="0" smtClean="0"/>
              <a:t>변수란 무엇인가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5336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한 줄 클립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271D965-21D0-4892-842C-044DD41B9587}"/>
              </a:ext>
            </a:extLst>
          </p:cNvPr>
          <p:cNvSpPr txBox="1"/>
          <p:nvPr userDrawn="1"/>
        </p:nvSpPr>
        <p:spPr>
          <a:xfrm>
            <a:off x="495856" y="1800062"/>
            <a:ext cx="1497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</a:rPr>
              <a:t>Chapter</a:t>
            </a:r>
            <a:r>
              <a:rPr lang="en-US" altLang="ko-KR" sz="2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Gotham" panose="02000604030000020004" pitchFamily="50" charset="0"/>
              </a:rPr>
              <a:t>.</a:t>
            </a:r>
            <a:endParaRPr lang="ko-KR" altLang="en-US" sz="24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F234B"/>
              </a:solidFill>
              <a:latin typeface="Gotham" panose="02000604030000020004" pitchFamily="50" charset="0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xmlns="" id="{D5727188-3061-41B4-B310-9C2227E90D3B}"/>
              </a:ext>
            </a:extLst>
          </p:cNvPr>
          <p:cNvCxnSpPr>
            <a:cxnSpLocks/>
          </p:cNvCxnSpPr>
          <p:nvPr userDrawn="1"/>
        </p:nvCxnSpPr>
        <p:spPr>
          <a:xfrm>
            <a:off x="617990" y="2938906"/>
            <a:ext cx="0" cy="146164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텍스트 개체 틀 17">
            <a:extLst>
              <a:ext uri="{FF2B5EF4-FFF2-40B4-BE49-F238E27FC236}">
                <a16:creationId xmlns:a16="http://schemas.microsoft.com/office/drawing/2014/main" xmlns="" id="{A879DE61-C251-46DD-B101-E9333EFC4AC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66849" y="1791171"/>
            <a:ext cx="896376" cy="57467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lang="ko-KR" altLang="en-US" b="1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</a:defRPr>
            </a:lvl1pPr>
            <a:lvl2pPr marL="457200" indent="0">
              <a:buFontTx/>
              <a:buNone/>
              <a:defRPr lang="ko-KR" altLang="en-US" smtClean="0"/>
            </a:lvl2pPr>
            <a:lvl3pPr marL="914400" indent="0">
              <a:buFontTx/>
              <a:buNone/>
              <a:defRPr lang="ko-KR" altLang="en-US" smtClean="0"/>
            </a:lvl3pPr>
            <a:lvl4pPr marL="1371600" indent="0">
              <a:buFontTx/>
              <a:buNone/>
              <a:defRPr lang="ko-KR" altLang="en-US" smtClean="0"/>
            </a:lvl4pPr>
            <a:lvl5pPr marL="1828800" indent="0">
              <a:buFontTx/>
              <a:buNone/>
              <a:defRPr lang="ko-KR" altLang="en-US"/>
            </a:lvl5pPr>
          </a:lstStyle>
          <a:p>
            <a:pPr marL="0" lvl="0" indent="0">
              <a:buNone/>
            </a:pPr>
            <a:r>
              <a:rPr lang="en-US" altLang="ko-KR" dirty="0"/>
              <a:t>00</a:t>
            </a:r>
            <a:endParaRPr lang="ko-KR" altLang="en-US" dirty="0"/>
          </a:p>
        </p:txBody>
      </p:sp>
      <p:sp>
        <p:nvSpPr>
          <p:cNvPr id="20" name="텍스트 개체 틀 19">
            <a:extLst>
              <a:ext uri="{FF2B5EF4-FFF2-40B4-BE49-F238E27FC236}">
                <a16:creationId xmlns:a16="http://schemas.microsoft.com/office/drawing/2014/main" xmlns="" id="{6AB0D710-48B4-46E6-9346-8D7DBFCE081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69400" y="2255407"/>
            <a:ext cx="8067675" cy="455377"/>
          </a:xfrm>
          <a:prstGeom prst="rect">
            <a:avLst/>
          </a:prstGeom>
        </p:spPr>
        <p:txBody>
          <a:bodyPr wrap="none"/>
          <a:lstStyle>
            <a:lvl1pPr marL="0" indent="0">
              <a:buFontTx/>
              <a:buNone/>
              <a:defRPr lang="ko-KR" altLang="en-US" dirty="0" smtClean="0">
                <a:solidFill>
                  <a:srgbClr val="EF234B"/>
                </a:solidFill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  <a:cs typeface="+mj-cs"/>
              </a:defRPr>
            </a:lvl1pPr>
            <a:lvl2pPr marL="457200" indent="0">
              <a:buFontTx/>
              <a:buNone/>
              <a:defRPr lang="ko-KR" altLang="en-US" sz="1800" dirty="0" smtClean="0"/>
            </a:lvl2pPr>
            <a:lvl3pPr marL="914400" indent="0">
              <a:buFontTx/>
              <a:buNone/>
              <a:defRPr lang="ko-KR" altLang="en-US" sz="1800" dirty="0" smtClean="0"/>
            </a:lvl3pPr>
            <a:lvl4pPr marL="1371600" indent="0">
              <a:buFontTx/>
              <a:buNone/>
              <a:defRPr lang="ko-KR" altLang="en-US" dirty="0" smtClean="0"/>
            </a:lvl4pPr>
            <a:lvl5pPr marL="1828800" indent="0">
              <a:buFontTx/>
              <a:buNone/>
              <a:defRPr lang="ko-KR" altLang="en-US" dirty="0"/>
            </a:lvl5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 dirty="0" err="1"/>
              <a:t>챕터명을</a:t>
            </a:r>
            <a:r>
              <a:rPr lang="ko-KR" altLang="en-US" dirty="0"/>
              <a:t> 적어주세요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2" name="텍스트 개체 틀 21">
            <a:extLst>
              <a:ext uri="{FF2B5EF4-FFF2-40B4-BE49-F238E27FC236}">
                <a16:creationId xmlns:a16="http://schemas.microsoft.com/office/drawing/2014/main" xmlns="" id="{E84CB14D-9C81-4C8D-B3C2-8C815361F3D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95063" y="2794486"/>
            <a:ext cx="8661510" cy="2053739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lang="ko-KR" altLang="en-US" sz="6000" dirty="0" smtClean="0">
                <a:solidFill>
                  <a:schemeClr val="bg1"/>
                </a:solidFill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  <a:cs typeface="+mj-cs"/>
              </a:defRPr>
            </a:lvl1pPr>
            <a:lvl2pPr marL="457200" indent="0">
              <a:buFontTx/>
              <a:buNone/>
              <a:defRPr lang="ko-KR" altLang="en-US" dirty="0" smtClean="0"/>
            </a:lvl2pPr>
            <a:lvl3pPr marL="914400" indent="0">
              <a:buFontTx/>
              <a:buNone/>
              <a:defRPr lang="ko-KR" altLang="en-US" dirty="0" smtClean="0"/>
            </a:lvl3pPr>
            <a:lvl4pPr marL="1371600" indent="0">
              <a:buFontTx/>
              <a:buNone/>
              <a:defRPr lang="ko-KR" altLang="en-US" dirty="0" smtClean="0"/>
            </a:lvl4pPr>
            <a:lvl5pPr marL="1828800" indent="0">
              <a:buFontTx/>
              <a:buNone/>
              <a:defRPr lang="ko-KR" altLang="en-US" dirty="0"/>
            </a:lvl5pPr>
          </a:lstStyle>
          <a:p>
            <a:pPr marL="0" lvl="0" indent="0">
              <a:buNone/>
            </a:pPr>
            <a:r>
              <a:rPr lang="ko-KR" altLang="en-US" dirty="0"/>
              <a:t>클립명이 두 줄일 경우 이 슬라이드를 이용해주세요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4455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챕터 구분이 필요할 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0">
            <a:extLst>
              <a:ext uri="{FF2B5EF4-FFF2-40B4-BE49-F238E27FC236}">
                <a16:creationId xmlns:a16="http://schemas.microsoft.com/office/drawing/2014/main" xmlns="" id="{EF564003-98FF-47E8-BF21-0681B28D2D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867" y="2862057"/>
            <a:ext cx="10930266" cy="1201773"/>
          </a:xfrm>
          <a:prstGeom prst="rect">
            <a:avLst/>
          </a:prstGeom>
        </p:spPr>
        <p:txBody>
          <a:bodyPr/>
          <a:lstStyle>
            <a:lvl1pPr algn="ctr">
              <a:defRPr sz="36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dirty="0" smtClean="0"/>
              <a:t>변수란 무엇인가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DCC0E3EA-3EC6-4209-956D-24BE6D694471}"/>
              </a:ext>
            </a:extLst>
          </p:cNvPr>
          <p:cNvSpPr txBox="1"/>
          <p:nvPr userDrawn="1"/>
        </p:nvSpPr>
        <p:spPr>
          <a:xfrm>
            <a:off x="5388755" y="2321199"/>
            <a:ext cx="10575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6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6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xmlns="" id="{31982FEE-BEF4-462E-9D1E-F6A7A5CB06E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86500" y="2333088"/>
            <a:ext cx="620014" cy="28399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80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 dirty="0" smtClean="0"/>
              <a:t>02</a:t>
            </a:r>
            <a:endParaRPr lang="ko-KR" altLang="en-US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xmlns="" id="{F073A345-7139-4242-AAE3-E828CAD4792B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6100153" y="2659753"/>
            <a:ext cx="0" cy="19526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974738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한 줄 메세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0">
            <a:extLst>
              <a:ext uri="{FF2B5EF4-FFF2-40B4-BE49-F238E27FC236}">
                <a16:creationId xmlns:a16="http://schemas.microsoft.com/office/drawing/2014/main" xmlns="" id="{0DB73C5E-A477-4148-A17D-8FBFC94B8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3228" y="333887"/>
            <a:ext cx="10930266" cy="342659"/>
          </a:xfrm>
          <a:prstGeom prst="rect">
            <a:avLst/>
          </a:prstGeom>
        </p:spPr>
        <p:txBody>
          <a:bodyPr/>
          <a:lstStyle>
            <a:lvl1pPr>
              <a:defRPr sz="24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/>
              <a:t>슬라이드 핵심 내용이 한 줄이라면 이 슬라이드를 이용해 주세요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0F66DA56-C927-4870-A08B-A4E27CB636C4}"/>
              </a:ext>
            </a:extLst>
          </p:cNvPr>
          <p:cNvSpPr txBox="1"/>
          <p:nvPr userDrawn="1"/>
        </p:nvSpPr>
        <p:spPr>
          <a:xfrm>
            <a:off x="103601" y="98583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0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4" name="텍스트 개체 틀 15">
            <a:extLst>
              <a:ext uri="{FF2B5EF4-FFF2-40B4-BE49-F238E27FC236}">
                <a16:creationId xmlns:a16="http://schemas.microsoft.com/office/drawing/2014/main" xmlns="" id="{E833FE27-D81B-4BD3-838C-88B7BEC0B52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2259" y="110625"/>
            <a:ext cx="386922" cy="2221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05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 dirty="0" smtClean="0"/>
              <a:t>02</a:t>
            </a:r>
            <a:endParaRPr lang="ko-KR" altLang="en-US" dirty="0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xmlns="" id="{16CD7445-9D88-43FB-A201-8A51AC3005BB}"/>
              </a:ext>
            </a:extLst>
          </p:cNvPr>
          <p:cNvCxnSpPr>
            <a:cxnSpLocks/>
          </p:cNvCxnSpPr>
          <p:nvPr userDrawn="1"/>
        </p:nvCxnSpPr>
        <p:spPr>
          <a:xfrm>
            <a:off x="223228" y="433388"/>
            <a:ext cx="0" cy="1952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F3613B8B-683C-4498-8B71-325E011C51AD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559" y="110568"/>
            <a:ext cx="2200592" cy="22225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10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pPr lvl="0"/>
            <a:r>
              <a:rPr lang="ko-KR" altLang="en-US" dirty="0" smtClean="0"/>
              <a:t>변수와 </a:t>
            </a:r>
            <a:r>
              <a:rPr lang="ko-KR" altLang="en-US" dirty="0" err="1" smtClean="0"/>
              <a:t>자료형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87548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두 줄 메세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0">
            <a:extLst>
              <a:ext uri="{FF2B5EF4-FFF2-40B4-BE49-F238E27FC236}">
                <a16:creationId xmlns:a16="http://schemas.microsoft.com/office/drawing/2014/main" xmlns="" id="{0DB73C5E-A477-4148-A17D-8FBFC94B8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3228" y="333887"/>
            <a:ext cx="10930266" cy="747201"/>
          </a:xfrm>
          <a:prstGeom prst="rect">
            <a:avLst/>
          </a:prstGeom>
        </p:spPr>
        <p:txBody>
          <a:bodyPr/>
          <a:lstStyle>
            <a:lvl1pPr>
              <a:defRPr sz="24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/>
              <a:t>슬라이드 핵심 내용이 두 줄이라면 이 슬라이드를 이용해 주세요</a:t>
            </a:r>
            <a:r>
              <a:rPr lang="en-US" altLang="ko-KR"/>
              <a:t>.</a:t>
            </a:r>
            <a:br>
              <a:rPr lang="en-US" altLang="ko-KR"/>
            </a:br>
            <a:r>
              <a:rPr lang="ko-KR" altLang="en-US"/>
              <a:t>슬라이드 핵심 내용이 두 줄이라면 이 슬라이드를 이용해 주세요</a:t>
            </a:r>
            <a:r>
              <a:rPr lang="en-US" altLang="ko-KR"/>
              <a:t>.</a:t>
            </a:r>
            <a:endParaRPr lang="ko-KR" altLang="en-US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xmlns="" id="{2D8FABE3-381D-4D33-92D4-6730414AF52B}"/>
              </a:ext>
            </a:extLst>
          </p:cNvPr>
          <p:cNvCxnSpPr>
            <a:cxnSpLocks/>
          </p:cNvCxnSpPr>
          <p:nvPr userDrawn="1"/>
        </p:nvCxnSpPr>
        <p:spPr>
          <a:xfrm>
            <a:off x="223228" y="433388"/>
            <a:ext cx="0" cy="5095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FBFEADF3-9FC1-4591-881B-0202C29DA1EB}"/>
              </a:ext>
            </a:extLst>
          </p:cNvPr>
          <p:cNvSpPr txBox="1"/>
          <p:nvPr userDrawn="1"/>
        </p:nvSpPr>
        <p:spPr>
          <a:xfrm>
            <a:off x="103601" y="98583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0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2" name="텍스트 개체 틀 15">
            <a:extLst>
              <a:ext uri="{FF2B5EF4-FFF2-40B4-BE49-F238E27FC236}">
                <a16:creationId xmlns:a16="http://schemas.microsoft.com/office/drawing/2014/main" xmlns="" id="{5109B78E-4EB3-4BA4-A001-983E3344F50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2259" y="110625"/>
            <a:ext cx="386922" cy="2221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05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/>
              <a:t>00</a:t>
            </a:r>
            <a:endParaRPr lang="ko-KR" altLang="en-US"/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xmlns="" id="{28AC45E3-D3DA-4BCD-A59C-BF8E0CA51FBE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559" y="110568"/>
            <a:ext cx="2200592" cy="22225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10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pPr lvl="0"/>
            <a:r>
              <a:rPr lang="ko-KR" altLang="en-US"/>
              <a:t>챕터명을 적어주세요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9620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9381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.pn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노트북, 테이블, 사람, 실내이(가) 표시된 사진&#10;&#10;자동 생성된 설명">
            <a:extLst>
              <a:ext uri="{FF2B5EF4-FFF2-40B4-BE49-F238E27FC236}">
                <a16:creationId xmlns:a16="http://schemas.microsoft.com/office/drawing/2014/main" xmlns="" id="{A54F1990-7633-4555-8796-CBA40653BF4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44" b="8148"/>
          <a:stretch/>
        </p:blipFill>
        <p:spPr>
          <a:xfrm>
            <a:off x="0" y="0"/>
            <a:ext cx="12193793" cy="6893827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134A281F-6648-4886-AA3B-08E96B375C3D}"/>
              </a:ext>
            </a:extLst>
          </p:cNvPr>
          <p:cNvSpPr/>
          <p:nvPr/>
        </p:nvSpPr>
        <p:spPr>
          <a:xfrm>
            <a:off x="0" y="3814"/>
            <a:ext cx="12191999" cy="6861749"/>
          </a:xfrm>
          <a:prstGeom prst="rect">
            <a:avLst/>
          </a:prstGeom>
          <a:solidFill>
            <a:schemeClr val="tx1">
              <a:alpha val="3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EF234B"/>
              </a:solidFill>
            </a:endParaRPr>
          </a:p>
        </p:txBody>
      </p:sp>
      <p:sp>
        <p:nvSpPr>
          <p:cNvPr id="9" name="자유형: 도형 8">
            <a:extLst>
              <a:ext uri="{FF2B5EF4-FFF2-40B4-BE49-F238E27FC236}">
                <a16:creationId xmlns:a16="http://schemas.microsoft.com/office/drawing/2014/main" xmlns="" id="{4FA78B4A-7FA3-4C1B-9507-1A702ED7BEA9}"/>
              </a:ext>
            </a:extLst>
          </p:cNvPr>
          <p:cNvSpPr/>
          <p:nvPr/>
        </p:nvSpPr>
        <p:spPr>
          <a:xfrm>
            <a:off x="7452599" y="-6886"/>
            <a:ext cx="4739400" cy="6893827"/>
          </a:xfrm>
          <a:custGeom>
            <a:avLst/>
            <a:gdLst>
              <a:gd name="connsiteX0" fmla="*/ 2198191 w 4739400"/>
              <a:gd name="connsiteY0" fmla="*/ 0 h 6869376"/>
              <a:gd name="connsiteX1" fmla="*/ 2203995 w 4739400"/>
              <a:gd name="connsiteY1" fmla="*/ 0 h 6869376"/>
              <a:gd name="connsiteX2" fmla="*/ 4739400 w 4739400"/>
              <a:gd name="connsiteY2" fmla="*/ 0 h 6869376"/>
              <a:gd name="connsiteX3" fmla="*/ 4739400 w 4739400"/>
              <a:gd name="connsiteY3" fmla="*/ 6869376 h 6869376"/>
              <a:gd name="connsiteX4" fmla="*/ 0 w 4739400"/>
              <a:gd name="connsiteY4" fmla="*/ 6869376 h 6869376"/>
              <a:gd name="connsiteX5" fmla="*/ 2198191 w 4739400"/>
              <a:gd name="connsiteY5" fmla="*/ 0 h 6869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39400" h="6869376">
                <a:moveTo>
                  <a:pt x="2198191" y="0"/>
                </a:moveTo>
                <a:lnTo>
                  <a:pt x="2203995" y="0"/>
                </a:lnTo>
                <a:lnTo>
                  <a:pt x="4739400" y="0"/>
                </a:lnTo>
                <a:lnTo>
                  <a:pt x="4739400" y="6869376"/>
                </a:lnTo>
                <a:lnTo>
                  <a:pt x="0" y="6869376"/>
                </a:lnTo>
                <a:lnTo>
                  <a:pt x="2198191" y="0"/>
                </a:lnTo>
                <a:close/>
              </a:path>
            </a:pathLst>
          </a:custGeom>
          <a:solidFill>
            <a:schemeClr val="tx1"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" name="Picture 2" descr="FASTCAMPUSì ëí ì´ë¯¸ì§ ê²ìê²°ê³¼">
            <a:extLst>
              <a:ext uri="{FF2B5EF4-FFF2-40B4-BE49-F238E27FC236}">
                <a16:creationId xmlns:a16="http://schemas.microsoft.com/office/drawing/2014/main" xmlns="" id="{7F11ED42-90CA-498F-9B16-4509668F83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5081" y="287385"/>
            <a:ext cx="966704" cy="302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6D9FCD8E-1201-4255-815C-A8D2A179726F}"/>
              </a:ext>
            </a:extLst>
          </p:cNvPr>
          <p:cNvSpPr txBox="1"/>
          <p:nvPr/>
        </p:nvSpPr>
        <p:spPr>
          <a:xfrm>
            <a:off x="10306296" y="5194037"/>
            <a:ext cx="1757276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b="1" dirty="0">
                <a:solidFill>
                  <a:schemeClr val="bg1"/>
                </a:solidFill>
                <a:latin typeface="Gotham" panose="02000604030000020004" pitchFamily="50" charset="0"/>
              </a:rPr>
              <a:t>FAST CAMPUS</a:t>
            </a:r>
          </a:p>
          <a:p>
            <a:pPr algn="r"/>
            <a:r>
              <a:rPr lang="en-US" altLang="ko-KR" b="1" dirty="0">
                <a:solidFill>
                  <a:schemeClr val="bg1"/>
                </a:solidFill>
                <a:latin typeface="Gotham" panose="02000604030000020004" pitchFamily="50" charset="0"/>
              </a:rPr>
              <a:t>ONLINE</a:t>
            </a:r>
          </a:p>
          <a:p>
            <a:pPr algn="r"/>
            <a:endParaRPr lang="en-US" altLang="ko-KR" sz="400" b="1" dirty="0">
              <a:solidFill>
                <a:schemeClr val="bg1"/>
              </a:solidFill>
              <a:latin typeface="Gotham" panose="02000604030000020004" pitchFamily="50" charset="0"/>
            </a:endParaRPr>
          </a:p>
          <a:p>
            <a:pPr algn="r"/>
            <a:r>
              <a:rPr lang="ko-KR" altLang="en-US" b="1" dirty="0" smtClean="0">
                <a:solidFill>
                  <a:schemeClr val="bg1"/>
                </a:solidFill>
                <a:latin typeface="Gotham" panose="02000604030000020004" pitchFamily="50" charset="0"/>
              </a:rPr>
              <a:t>자바 기초</a:t>
            </a:r>
            <a:endParaRPr lang="en-US" altLang="ko-KR" b="1" dirty="0">
              <a:solidFill>
                <a:schemeClr val="bg1"/>
              </a:solidFill>
              <a:latin typeface="Gotham" panose="02000604030000020004" pitchFamily="50" charset="0"/>
            </a:endParaRPr>
          </a:p>
          <a:p>
            <a:pPr algn="r"/>
            <a:endParaRPr lang="en-US" altLang="ko-KR" b="1" dirty="0">
              <a:solidFill>
                <a:schemeClr val="bg1"/>
              </a:solidFill>
              <a:latin typeface="Gotham" panose="02000604030000020004" pitchFamily="50" charset="0"/>
            </a:endParaRPr>
          </a:p>
          <a:p>
            <a:pPr algn="r"/>
            <a:r>
              <a:rPr lang="ko-KR" altLang="en-US" b="1" dirty="0">
                <a:solidFill>
                  <a:schemeClr val="bg1"/>
                </a:solidFill>
                <a:latin typeface="Gotham" panose="02000604030000020004" pitchFamily="50" charset="0"/>
              </a:rPr>
              <a:t>강사</a:t>
            </a:r>
            <a:r>
              <a:rPr lang="en-US" altLang="ko-KR" b="1" dirty="0" smtClean="0">
                <a:solidFill>
                  <a:srgbClr val="EF234B"/>
                </a:solidFill>
                <a:latin typeface="Gotham" panose="02000604030000020004" pitchFamily="50" charset="0"/>
              </a:rPr>
              <a:t>. </a:t>
            </a:r>
            <a:r>
              <a:rPr lang="ko-KR" altLang="en-US" b="1" dirty="0" smtClean="0">
                <a:solidFill>
                  <a:schemeClr val="bg1"/>
                </a:solidFill>
                <a:latin typeface="Gotham" panose="02000604030000020004" pitchFamily="50" charset="0"/>
              </a:rPr>
              <a:t>박은종</a:t>
            </a:r>
            <a:endParaRPr lang="en-US" altLang="ko-KR" b="1" dirty="0" smtClean="0">
              <a:solidFill>
                <a:schemeClr val="bg1"/>
              </a:solidFill>
              <a:latin typeface="Gotham" panose="02000604030000020004" pitchFamily="50" charset="0"/>
            </a:endParaRPr>
          </a:p>
        </p:txBody>
      </p:sp>
      <p:sp>
        <p:nvSpPr>
          <p:cNvPr id="16" name="자유형: 도형 15">
            <a:extLst>
              <a:ext uri="{FF2B5EF4-FFF2-40B4-BE49-F238E27FC236}">
                <a16:creationId xmlns:a16="http://schemas.microsoft.com/office/drawing/2014/main" xmlns="" id="{A2456EDD-3E4D-418A-861C-5D496115E7CF}"/>
              </a:ext>
            </a:extLst>
          </p:cNvPr>
          <p:cNvSpPr/>
          <p:nvPr/>
        </p:nvSpPr>
        <p:spPr>
          <a:xfrm rot="10800000">
            <a:off x="7453810" y="-30"/>
            <a:ext cx="2333491" cy="6865592"/>
          </a:xfrm>
          <a:custGeom>
            <a:avLst/>
            <a:gdLst>
              <a:gd name="connsiteX0" fmla="*/ 136511 w 2333491"/>
              <a:gd name="connsiteY0" fmla="*/ 6865592 h 6865592"/>
              <a:gd name="connsiteX1" fmla="*/ 130707 w 2333491"/>
              <a:gd name="connsiteY1" fmla="*/ 6865592 h 6865592"/>
              <a:gd name="connsiteX2" fmla="*/ 0 w 2333491"/>
              <a:gd name="connsiteY2" fmla="*/ 6865592 h 6865592"/>
              <a:gd name="connsiteX3" fmla="*/ 2196980 w 2333491"/>
              <a:gd name="connsiteY3" fmla="*/ 0 h 6865592"/>
              <a:gd name="connsiteX4" fmla="*/ 2333491 w 2333491"/>
              <a:gd name="connsiteY4" fmla="*/ 0 h 6865592"/>
              <a:gd name="connsiteX5" fmla="*/ 136511 w 2333491"/>
              <a:gd name="connsiteY5" fmla="*/ 6865592 h 6865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33491" h="6865592">
                <a:moveTo>
                  <a:pt x="136511" y="6865592"/>
                </a:moveTo>
                <a:lnTo>
                  <a:pt x="130707" y="6865592"/>
                </a:lnTo>
                <a:lnTo>
                  <a:pt x="0" y="6865592"/>
                </a:lnTo>
                <a:lnTo>
                  <a:pt x="2196980" y="0"/>
                </a:lnTo>
                <a:lnTo>
                  <a:pt x="2333491" y="0"/>
                </a:lnTo>
                <a:lnTo>
                  <a:pt x="136511" y="6865592"/>
                </a:lnTo>
                <a:close/>
              </a:path>
            </a:pathLst>
          </a:custGeom>
          <a:solidFill>
            <a:srgbClr val="EF23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493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5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ASTCAMPUSì ëí ì´ë¯¸ì§ ê²ìê²°ê³¼">
            <a:extLst>
              <a:ext uri="{FF2B5EF4-FFF2-40B4-BE49-F238E27FC236}">
                <a16:creationId xmlns:a16="http://schemas.microsoft.com/office/drawing/2014/main" xmlns="" id="{FCBAF92C-8C26-46C2-B119-5D47772FF9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7146" y="6322426"/>
            <a:ext cx="749715" cy="234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39CA4BA3-EBBF-4D8E-B62F-AFCD0F349BFE}"/>
              </a:ext>
            </a:extLst>
          </p:cNvPr>
          <p:cNvSpPr txBox="1"/>
          <p:nvPr/>
        </p:nvSpPr>
        <p:spPr>
          <a:xfrm>
            <a:off x="117747" y="5999214"/>
            <a:ext cx="10791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FAST CAMPUS</a:t>
            </a:r>
          </a:p>
          <a:p>
            <a:r>
              <a:rPr lang="en-US" altLang="ko-KR" sz="10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ONLINE</a:t>
            </a:r>
          </a:p>
          <a:p>
            <a:endParaRPr lang="en-US" altLang="ko-KR" sz="500" dirty="0">
              <a:ln>
                <a:solidFill>
                  <a:schemeClr val="tx1">
                    <a:alpha val="0"/>
                  </a:schemeClr>
                </a:solidFill>
              </a:ln>
              <a:latin typeface="Gotham" panose="02000604030000020004" pitchFamily="50" charset="0"/>
            </a:endParaRPr>
          </a:p>
          <a:p>
            <a:r>
              <a:rPr lang="ko-KR" altLang="en-US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박은종 </a:t>
            </a:r>
            <a:r>
              <a:rPr lang="ko-KR" altLang="en-US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강사</a:t>
            </a:r>
            <a:r>
              <a:rPr lang="en-US" altLang="ko-KR" sz="11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.</a:t>
            </a:r>
            <a:endParaRPr lang="ko-KR" altLang="en-US" sz="11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4E424E9F-379A-44D1-AFBC-20AF7BAB4E1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841027" y="144050"/>
            <a:ext cx="231668" cy="1780186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C88BC7D9-3937-44EF-8827-DE6777AC8710}"/>
              </a:ext>
            </a:extLst>
          </p:cNvPr>
          <p:cNvSpPr/>
          <p:nvPr/>
        </p:nvSpPr>
        <p:spPr>
          <a:xfrm>
            <a:off x="0" y="6673174"/>
            <a:ext cx="12192000" cy="184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C918FA6F-F5EC-4D5C-A5A3-581777BB0CD2}"/>
              </a:ext>
            </a:extLst>
          </p:cNvPr>
          <p:cNvSpPr txBox="1"/>
          <p:nvPr/>
        </p:nvSpPr>
        <p:spPr>
          <a:xfrm>
            <a:off x="4702830" y="6657796"/>
            <a:ext cx="27863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FASTCAMPUS Corp.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539063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0" r:id="rId2"/>
    <p:sldLayoutId id="2147483658" r:id="rId3"/>
    <p:sldLayoutId id="2147483659" r:id="rId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CB5537D0-D4D2-4D27-86E5-EE65FC4260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66849" y="1791171"/>
            <a:ext cx="896376" cy="574675"/>
          </a:xfrm>
        </p:spPr>
        <p:txBody>
          <a:bodyPr/>
          <a:lstStyle/>
          <a:p>
            <a:r>
              <a:rPr lang="en-US" altLang="ko-KR" dirty="0" smtClean="0"/>
              <a:t>11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xmlns="" id="{D9E4240D-575E-4327-A1B5-FAF184D4829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 smtClean="0"/>
              <a:t>컬렉션 프레임 워크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xmlns="" id="{62E8AE38-C655-4AE6-99EF-2E1B960E648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5062" y="2794486"/>
            <a:ext cx="10632580" cy="892215"/>
          </a:xfrm>
        </p:spPr>
        <p:txBody>
          <a:bodyPr/>
          <a:lstStyle/>
          <a:p>
            <a:r>
              <a:rPr lang="ko-KR" altLang="en-US" dirty="0" smtClean="0"/>
              <a:t>컬렉션 프레임워크란</a:t>
            </a:r>
            <a:r>
              <a:rPr lang="en-US" altLang="ko-KR" dirty="0" smtClean="0"/>
              <a:t>?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578733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D7B6CDB-857A-457A-B413-F5B7C5456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02</a:t>
            </a:r>
            <a:r>
              <a:rPr lang="ko-KR" altLang="en-US" dirty="0" smtClean="0"/>
              <a:t>컬렉션 프레임워크란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E9A32E13-9C12-4BC2-B7D3-E4AF6CA127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11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208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ko-KR" altLang="en-US" dirty="0" smtClean="0"/>
              <a:t>컬렉션 프레임 워크란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smtClean="0"/>
              <a:t>프로그램 구현에 필요한 자료구조와 알고리즘을 구현해 놓은 라이브러리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err="1" smtClean="0"/>
              <a:t>java.util</a:t>
            </a:r>
            <a:r>
              <a:rPr lang="en-US" altLang="ko-KR" dirty="0" smtClean="0"/>
              <a:t> </a:t>
            </a:r>
            <a:r>
              <a:rPr lang="ko-KR" altLang="en-US" dirty="0" smtClean="0"/>
              <a:t>패키지에 구현되어 있음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smtClean="0"/>
              <a:t>개발에 소요되는 시간을 절약하고 최적화된 라이브러리를 사용할 수 있음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Collection </a:t>
            </a:r>
            <a:r>
              <a:rPr lang="ko-KR" altLang="en-US" dirty="0" smtClean="0"/>
              <a:t>인터페이스와 </a:t>
            </a:r>
            <a:r>
              <a:rPr lang="en-US" altLang="ko-KR" dirty="0" smtClean="0"/>
              <a:t>Map</a:t>
            </a:r>
            <a:r>
              <a:rPr lang="ko-KR" altLang="en-US" dirty="0" smtClean="0"/>
              <a:t>인터페이스로 구성됨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682259" y="110625"/>
            <a:ext cx="386922" cy="222136"/>
          </a:xfrm>
        </p:spPr>
        <p:txBody>
          <a:bodyPr/>
          <a:lstStyle/>
          <a:p>
            <a:r>
              <a:rPr lang="en-US" altLang="ko-KR" dirty="0" smtClean="0"/>
              <a:t>11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 smtClean="0"/>
              <a:t>컬렉션 프레임워크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45874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Collection </a:t>
            </a:r>
            <a:r>
              <a:rPr lang="ko-KR" altLang="en-US" dirty="0" smtClean="0"/>
              <a:t>인터페이스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하나의 객체의 관리를 위해 선언된 인터페이스로 필요한 기본 </a:t>
            </a:r>
            <a:r>
              <a:rPr lang="ko-KR" altLang="en-US" dirty="0" err="1" smtClean="0"/>
              <a:t>메서드가</a:t>
            </a:r>
            <a:r>
              <a:rPr lang="ko-KR" altLang="en-US" dirty="0" smtClean="0"/>
              <a:t> 선언되어 있음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smtClean="0"/>
              <a:t>하위에 </a:t>
            </a:r>
            <a:r>
              <a:rPr lang="en-US" altLang="ko-KR" dirty="0" smtClean="0"/>
              <a:t>List, Set </a:t>
            </a:r>
            <a:r>
              <a:rPr lang="ko-KR" altLang="en-US" dirty="0" smtClean="0"/>
              <a:t>인터페이스가 있음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682259" y="110625"/>
            <a:ext cx="386922" cy="222136"/>
          </a:xfrm>
        </p:spPr>
        <p:txBody>
          <a:bodyPr/>
          <a:lstStyle/>
          <a:p>
            <a:r>
              <a:rPr lang="en-US" altLang="ko-KR" dirty="0" smtClean="0"/>
              <a:t>11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 smtClean="0"/>
              <a:t>컬렉션 프레임워크</a:t>
            </a:r>
            <a:endParaRPr lang="ko-KR" alt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0350" y="2698439"/>
            <a:ext cx="8353144" cy="342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75381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Map </a:t>
            </a:r>
            <a:r>
              <a:rPr lang="ko-KR" altLang="en-US" dirty="0" smtClean="0"/>
              <a:t>인터페이스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smtClean="0"/>
              <a:t>쌍으로 이루어진 객체를 관리하는데 필요한 여러 </a:t>
            </a:r>
            <a:r>
              <a:rPr lang="ko-KR" altLang="en-US" dirty="0" err="1" smtClean="0"/>
              <a:t>메서드가</a:t>
            </a:r>
            <a:r>
              <a:rPr lang="ko-KR" altLang="en-US" dirty="0" smtClean="0"/>
              <a:t> 선언되어 있음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Map</a:t>
            </a:r>
            <a:r>
              <a:rPr lang="ko-KR" altLang="en-US" dirty="0" smtClean="0"/>
              <a:t>을 사용하는 객체는 </a:t>
            </a:r>
            <a:r>
              <a:rPr lang="en-US" altLang="ko-KR" dirty="0" smtClean="0"/>
              <a:t>key-value </a:t>
            </a:r>
            <a:r>
              <a:rPr lang="ko-KR" altLang="en-US" dirty="0" smtClean="0"/>
              <a:t>쌍으로 되어 있고  </a:t>
            </a:r>
            <a:r>
              <a:rPr lang="en-US" altLang="ko-KR" dirty="0" smtClean="0"/>
              <a:t>key</a:t>
            </a:r>
            <a:r>
              <a:rPr lang="ko-KR" altLang="en-US" dirty="0" smtClean="0"/>
              <a:t>는 중복될 수 없음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682259" y="110625"/>
            <a:ext cx="386922" cy="222136"/>
          </a:xfrm>
        </p:spPr>
        <p:txBody>
          <a:bodyPr/>
          <a:lstStyle/>
          <a:p>
            <a:r>
              <a:rPr lang="en-US" altLang="ko-KR" dirty="0" smtClean="0"/>
              <a:t>11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 smtClean="0"/>
              <a:t>컬렉션 프레임워크</a:t>
            </a:r>
            <a:endParaRPr lang="ko-KR" alt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5151" y="2628900"/>
            <a:ext cx="5552599" cy="3349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63645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표지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속지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패스트캠퍼스_지정폰트">
      <a:majorFont>
        <a:latin typeface="Gotham"/>
        <a:ea typeface="Noto Sans CJK KR Regular"/>
        <a:cs typeface=""/>
      </a:majorFont>
      <a:minorFont>
        <a:latin typeface="Gotham"/>
        <a:ea typeface="Noto Sans CJK KR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4463</TotalTime>
  <Words>28</Words>
  <Application>Microsoft Office PowerPoint</Application>
  <PresentationFormat>와이드스크린</PresentationFormat>
  <Paragraphs>14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5</vt:i4>
      </vt:variant>
    </vt:vector>
  </HeadingPairs>
  <TitlesOfParts>
    <vt:vector size="14" baseType="lpstr">
      <vt:lpstr>Noto Sans CJK KR Bold</vt:lpstr>
      <vt:lpstr>Noto Sans CJK KR Medium</vt:lpstr>
      <vt:lpstr>Noto Sans CJK KR Regular</vt:lpstr>
      <vt:lpstr>나눔바른고딕</vt:lpstr>
      <vt:lpstr>맑은 고딕</vt:lpstr>
      <vt:lpstr>Arial</vt:lpstr>
      <vt:lpstr>Gotham</vt:lpstr>
      <vt:lpstr>표지</vt:lpstr>
      <vt:lpstr>속지</vt:lpstr>
      <vt:lpstr>PowerPoint 프레젠테이션</vt:lpstr>
      <vt:lpstr>02컬렉션 프레임워크란?</vt:lpstr>
      <vt:lpstr>컬렉션 프레임 워크란  프로그램 구현에 필요한 자료구조와 알고리즘을 구현해 놓은 라이브러리  java.util 패키지에 구현되어 있음  개발에 소요되는 시간을 절약하고 최적화된 라이브러리를 사용할 수 있음  Collection 인터페이스와 Map인터페이스로 구성됨       </vt:lpstr>
      <vt:lpstr>Collection 인터페이스   하나의 객체의 관리를 위해 선언된 인터페이스로 필요한 기본 메서드가 선언되어 있음  하위에 List, Set 인터페이스가 있음           </vt:lpstr>
      <vt:lpstr>Map 인터페이스  쌍으로 이루어진 객체를 관리하는데 필요한 여러 메서드가 선언되어 있음  Map을 사용하는 객체는 key-value 쌍으로 되어 있고  key는 중복될 수 없음            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한줄은어떨까</dc:title>
  <dc:creator>김 용성</dc:creator>
  <cp:lastModifiedBy>YSAHN</cp:lastModifiedBy>
  <cp:revision>186</cp:revision>
  <dcterms:created xsi:type="dcterms:W3CDTF">2018-11-30T07:55:16Z</dcterms:created>
  <dcterms:modified xsi:type="dcterms:W3CDTF">2019-09-20T23:32:50Z</dcterms:modified>
</cp:coreProperties>
</file>