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3" autoAdjust="0"/>
    <p:restoredTop sz="96217" autoAdjust="0"/>
  </p:normalViewPr>
  <p:slideViewPr>
    <p:cSldViewPr snapToGrid="0" showGuides="1">
      <p:cViewPr varScale="1">
        <p:scale>
          <a:sx n="52" d="100"/>
          <a:sy n="52" d="100"/>
        </p:scale>
        <p:origin x="58" y="7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=""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=""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=""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=""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=""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=""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=""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=""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컬렉션 프레임 워크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Set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로 순회하기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Collection </a:t>
            </a:r>
            <a:r>
              <a:rPr lang="ko-KR" altLang="en-US" dirty="0"/>
              <a:t>의 개체를 순회하는 인터페이스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iterator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Iterator</a:t>
            </a:r>
            <a:r>
              <a:rPr lang="ko-KR" altLang="en-US" dirty="0" smtClean="0"/>
              <a:t>에 선언된 </a:t>
            </a:r>
            <a:r>
              <a:rPr lang="ko-KR" altLang="en-US" dirty="0" err="1" smtClean="0"/>
              <a:t>메서드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9" y="2196194"/>
            <a:ext cx="7081379" cy="79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8" y="3770621"/>
            <a:ext cx="7022221" cy="158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Colleciton</a:t>
            </a:r>
            <a:r>
              <a:rPr lang="en-US" altLang="ko-KR" dirty="0"/>
              <a:t> </a:t>
            </a:r>
            <a:r>
              <a:rPr lang="ko-KR" altLang="en-US" dirty="0"/>
              <a:t>하위의 인터페이스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중복을 허용하지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List </a:t>
            </a:r>
            <a:r>
              <a:rPr lang="ko-KR" altLang="en-US" dirty="0"/>
              <a:t>는 순서기반의 인터페이스지만</a:t>
            </a:r>
            <a:r>
              <a:rPr lang="en-US" altLang="ko-KR" dirty="0"/>
              <a:t>, Set</a:t>
            </a:r>
            <a:r>
              <a:rPr lang="ko-KR" altLang="en-US" dirty="0"/>
              <a:t>은 순서가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get(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 err="1"/>
              <a:t>메서드가</a:t>
            </a:r>
            <a:r>
              <a:rPr lang="ko-KR" altLang="en-US" dirty="0"/>
              <a:t> 제공되지 </a:t>
            </a:r>
            <a:r>
              <a:rPr lang="ko-KR" altLang="en-US" dirty="0" smtClean="0"/>
              <a:t>않음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Itrator</a:t>
            </a:r>
            <a:r>
              <a:rPr lang="ko-KR" altLang="en-US" dirty="0" smtClean="0"/>
              <a:t>로 순회 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저장된 순서와 출력순서는 다를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 err="1"/>
              <a:t>사번</a:t>
            </a:r>
            <a:r>
              <a:rPr lang="ko-KR" altLang="en-US" dirty="0"/>
              <a:t> 등 유일한 값이나 객체를 관리할 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HashSet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TreeSet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HashSet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Set </a:t>
            </a:r>
            <a:r>
              <a:rPr lang="ko-KR" altLang="en-US" dirty="0"/>
              <a:t>인터페이스를 구현한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중복을 </a:t>
            </a:r>
            <a:r>
              <a:rPr lang="ko-KR" altLang="en-US" dirty="0"/>
              <a:t>허용하지 않으므로 저장되는 객체의 동일함 여부를 알기 위해 </a:t>
            </a:r>
            <a:r>
              <a:rPr lang="en-US" altLang="ko-KR" dirty="0"/>
              <a:t>equals()</a:t>
            </a:r>
            <a:r>
              <a:rPr lang="ko-KR" altLang="en-US" dirty="0"/>
              <a:t>와 </a:t>
            </a:r>
            <a:r>
              <a:rPr lang="en-US" altLang="ko-KR" dirty="0" err="1"/>
              <a:t>hashCode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재정의 해야 함</a:t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Tree</a:t>
            </a:r>
            <a:r>
              <a:rPr lang="en-US" altLang="ko-KR" dirty="0" err="1" smtClean="0"/>
              <a:t>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객체의 정렬에 사용되는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중복을 허용하지 않으면서 오름차순이나 내림차순으로 객체를 정렬 </a:t>
            </a:r>
            <a:r>
              <a:rPr lang="ko-KR" altLang="en-US" dirty="0" smtClean="0"/>
              <a:t>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내부적으로 이진 검색 트리</a:t>
            </a:r>
            <a:r>
              <a:rPr lang="en-US" altLang="ko-KR" dirty="0"/>
              <a:t>(binary search tree) </a:t>
            </a:r>
            <a:r>
              <a:rPr lang="ko-KR" altLang="en-US" dirty="0"/>
              <a:t>로 구현되어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이진 검색 </a:t>
            </a:r>
            <a:r>
              <a:rPr lang="ko-KR" altLang="en-US" dirty="0" err="1"/>
              <a:t>트리에</a:t>
            </a:r>
            <a:r>
              <a:rPr lang="ko-KR" altLang="en-US" dirty="0"/>
              <a:t> 자료가 저장 될 때 비교하여 저장될 위치를 </a:t>
            </a:r>
            <a:r>
              <a:rPr lang="ko-KR" altLang="en-US" dirty="0" smtClean="0"/>
              <a:t>정함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객체 비교를 위해 </a:t>
            </a:r>
            <a:r>
              <a:rPr lang="en-US" altLang="ko-KR" dirty="0"/>
              <a:t>Comparable</a:t>
            </a:r>
            <a:r>
              <a:rPr lang="ko-KR" altLang="en-US" dirty="0"/>
              <a:t>이나 </a:t>
            </a:r>
            <a:r>
              <a:rPr lang="en-US" altLang="ko-KR" dirty="0"/>
              <a:t>Comparator </a:t>
            </a:r>
            <a:r>
              <a:rPr lang="ko-KR" altLang="en-US" dirty="0"/>
              <a:t>인터페이스를 구현 해야 함</a:t>
            </a:r>
            <a:br>
              <a:rPr lang="ko-KR" altLang="en-US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9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Comparable</a:t>
            </a:r>
            <a:r>
              <a:rPr lang="ko-KR" altLang="en-US" dirty="0"/>
              <a:t> </a:t>
            </a:r>
            <a:r>
              <a:rPr lang="ko-KR" altLang="en-US" dirty="0" smtClean="0"/>
              <a:t>인터페이스와</a:t>
            </a:r>
            <a:r>
              <a:rPr lang="en-US" altLang="ko-KR" dirty="0" smtClean="0"/>
              <a:t> Comparator </a:t>
            </a:r>
            <a:r>
              <a:rPr lang="ko-KR" altLang="en-US" dirty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정렬 대상이 되는 클래스가 구현해야 하는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Comparable </a:t>
            </a:r>
            <a:r>
              <a:rPr lang="ko-KR" altLang="en-US" dirty="0"/>
              <a:t>은 </a:t>
            </a:r>
            <a:r>
              <a:rPr lang="en-US" altLang="ko-KR" dirty="0" err="1"/>
              <a:t>compareTo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구현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매개 변수와 객체 자신</a:t>
            </a:r>
            <a:r>
              <a:rPr lang="en-US" altLang="ko-KR" dirty="0"/>
              <a:t>(this)</a:t>
            </a:r>
            <a:r>
              <a:rPr lang="ko-KR" altLang="en-US" dirty="0"/>
              <a:t>를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Comparator</a:t>
            </a:r>
            <a:r>
              <a:rPr lang="ko-KR" altLang="en-US" dirty="0"/>
              <a:t>는 </a:t>
            </a:r>
            <a:r>
              <a:rPr lang="en-US" altLang="ko-KR" dirty="0"/>
              <a:t>compare()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두 개의 매개 변수를 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dirty="0" err="1"/>
              <a:t>TreeSet</a:t>
            </a:r>
            <a:r>
              <a:rPr lang="en-US" altLang="ko-KR" dirty="0"/>
              <a:t> </a:t>
            </a:r>
            <a:r>
              <a:rPr lang="ko-KR" altLang="en-US" dirty="0" err="1"/>
              <a:t>생성자에</a:t>
            </a:r>
            <a:r>
              <a:rPr lang="ko-KR" altLang="en-US" dirty="0"/>
              <a:t> </a:t>
            </a:r>
            <a:r>
              <a:rPr lang="en-US" altLang="ko-KR" dirty="0"/>
              <a:t>Comparator</a:t>
            </a:r>
            <a:r>
              <a:rPr lang="ko-KR" altLang="en-US" dirty="0"/>
              <a:t>가 구현된 객체를 매개변수로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일반적으로 </a:t>
            </a:r>
            <a:r>
              <a:rPr lang="en-US" altLang="ko-KR" dirty="0"/>
              <a:t>Comparable</a:t>
            </a:r>
            <a:r>
              <a:rPr lang="ko-KR" altLang="en-US" dirty="0"/>
              <a:t>을 더 많이 사용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이미</a:t>
            </a:r>
            <a:r>
              <a:rPr lang="en-US" altLang="ko-KR" dirty="0"/>
              <a:t>Comparable</a:t>
            </a:r>
            <a:r>
              <a:rPr lang="ko-KR" altLang="en-US" dirty="0"/>
              <a:t>이 구현된 경우 </a:t>
            </a:r>
            <a:r>
              <a:rPr lang="en-US" altLang="ko-KR" dirty="0"/>
              <a:t>Comparator</a:t>
            </a:r>
            <a:r>
              <a:rPr lang="ko-KR" altLang="en-US" dirty="0"/>
              <a:t>를 이용하여 다른 정렬 방식을 정의 할 수 있음 </a:t>
            </a:r>
            <a:br>
              <a:rPr lang="ko-KR" altLang="en-US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19" y="3786884"/>
            <a:ext cx="8582119" cy="7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3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38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Gotham</vt:lpstr>
      <vt:lpstr>표지</vt:lpstr>
      <vt:lpstr>속지</vt:lpstr>
      <vt:lpstr>PowerPoint 프레젠테이션</vt:lpstr>
      <vt:lpstr>05 Set 인터페이스 </vt:lpstr>
      <vt:lpstr>Iterator 로 순회하기  Collection 의 개체를 순회하는 인터페이스  iterator() 메서드 호출     Iterator에 선언된 메서드    </vt:lpstr>
      <vt:lpstr>Set 인터페이스  Colleciton 하위의 인터페이스   중복을 허용하지 않음  List 는 순서기반의 인터페이스지만, Set은 순서가 없음  get(i) 메서드가 제공되지 않음 (Itrator로 순회 )  저장된 순서와 출력순서는 다를 수 있음  아이디, 주민번호, 사번 등 유일한 값이나 객체를 관리할 때 사용  HashSet, TreeSet 클래스        </vt:lpstr>
      <vt:lpstr>HashSet 클래스  Set 인터페이스를 구현한 클래스  중복을 허용하지 않으므로 저장되는 객체의 동일함 여부를 알기 위해 equals()와 hashCode() 메서드를 재정의 해야 함       </vt:lpstr>
      <vt:lpstr>TreeSet 클래스  객체의 정렬에 사용되는 클래스  중복을 허용하지 않으면서 오름차순이나 내림차순으로 객체를 정렬 함  내부적으로 이진 검색 트리(binary search tree) 로 구현되어 있음  이진 검색 트리에 자료가 저장 될 때 비교하여 저장될 위치를 정함  객체 비교를 위해 Comparable이나 Comparator 인터페이스를 구현 해야 함      </vt:lpstr>
      <vt:lpstr>Comparable 인터페이스와 Comparator 인터페이스  정렬 대상이 되는 클래스가 구현해야 하는 인터페이스  Comparable 은 compareTo() 메서드를 구현      매개 변수와 객체 자신(this)를 비교  Comparator는 compare() 메서드를 구현      두 개의 매개 변수를 비교      TreeSet 생성자에 Comparator가 구현된 객체를 매개변수로 전달    일반적으로 Comparable을 더 많이 사용  이미Comparable이 구현된 경우 Comparator를 이용하여 다른 정렬 방식을 정의 할 수 있음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YSAHN</cp:lastModifiedBy>
  <cp:revision>200</cp:revision>
  <dcterms:created xsi:type="dcterms:W3CDTF">2018-11-30T07:55:16Z</dcterms:created>
  <dcterms:modified xsi:type="dcterms:W3CDTF">2019-10-01T01:01:03Z</dcterms:modified>
</cp:coreProperties>
</file>