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3" autoAdjust="0"/>
    <p:restoredTop sz="96217" autoAdjust="0"/>
  </p:normalViewPr>
  <p:slideViewPr>
    <p:cSldViewPr snapToGrid="0" showGuides="1">
      <p:cViewPr varScale="1">
        <p:scale>
          <a:sx n="51" d="100"/>
          <a:sy n="51" d="100"/>
        </p:scale>
        <p:origin x="62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en-US" altLang="ko-KR" dirty="0" smtClean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 value pair </a:t>
            </a:r>
            <a:r>
              <a:rPr lang="ko-KR" altLang="en-US" dirty="0"/>
              <a:t>의 객체를 관리하는데 필요한 </a:t>
            </a:r>
            <a:r>
              <a:rPr lang="ko-KR" altLang="en-US" dirty="0" err="1"/>
              <a:t>메서드가</a:t>
            </a:r>
            <a:r>
              <a:rPr lang="ko-KR" altLang="en-US" dirty="0"/>
              <a:t> 정의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key</a:t>
            </a:r>
            <a:r>
              <a:rPr lang="ko-KR" altLang="en-US" dirty="0"/>
              <a:t>는 중복 될 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검색을 </a:t>
            </a:r>
            <a:r>
              <a:rPr lang="ko-KR" altLang="en-US" dirty="0"/>
              <a:t>위한 자료 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key</a:t>
            </a:r>
            <a:r>
              <a:rPr lang="ko-KR" altLang="en-US" dirty="0"/>
              <a:t>를 이용하여 값을 저장하거나 검색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ko-KR" altLang="en-US" dirty="0" err="1"/>
              <a:t>할때</a:t>
            </a:r>
            <a:r>
              <a:rPr lang="ko-KR" altLang="en-US" dirty="0"/>
              <a:t> 사용하면 편리함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내부적으로 </a:t>
            </a:r>
            <a:r>
              <a:rPr lang="en-US" altLang="ko-KR" dirty="0"/>
              <a:t>hash </a:t>
            </a:r>
            <a:r>
              <a:rPr lang="ko-KR" altLang="en-US" dirty="0"/>
              <a:t>방식으로 구현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key </a:t>
            </a:r>
            <a:r>
              <a:rPr lang="ko-KR" altLang="en-US" dirty="0"/>
              <a:t>가 되는 객체는 </a:t>
            </a:r>
            <a:r>
              <a:rPr lang="en-US" altLang="ko-KR" dirty="0"/>
              <a:t> </a:t>
            </a:r>
            <a:r>
              <a:rPr lang="ko-KR" altLang="en-US" dirty="0"/>
              <a:t>객체의 유일성함의 여부를 알기 위해 </a:t>
            </a:r>
            <a:r>
              <a:rPr lang="en-US" altLang="ko-KR" dirty="0"/>
              <a:t>equals()</a:t>
            </a:r>
            <a:r>
              <a:rPr lang="ko-KR" altLang="en-US" dirty="0"/>
              <a:t>와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재정의 함 </a:t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9" y="3756116"/>
            <a:ext cx="4475716" cy="75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Map </a:t>
            </a:r>
            <a:r>
              <a:rPr lang="ko-KR" altLang="en-US" dirty="0"/>
              <a:t>인터페이스를 구현한 클래스 중 가장 일반적으로 사용하는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/>
              <a:t>클래스는 자바</a:t>
            </a:r>
            <a:r>
              <a:rPr lang="en-US" altLang="ko-KR" dirty="0"/>
              <a:t>2 </a:t>
            </a:r>
            <a:r>
              <a:rPr lang="ko-KR" altLang="en-US" dirty="0"/>
              <a:t>부터 제공된 클래스로 </a:t>
            </a:r>
            <a:r>
              <a:rPr lang="en-US" altLang="ko-KR" dirty="0"/>
              <a:t>Vector </a:t>
            </a:r>
            <a:r>
              <a:rPr lang="ko-KR" altLang="en-US" dirty="0"/>
              <a:t>처럼 동기화를 제공 </a:t>
            </a:r>
            <a:r>
              <a:rPr lang="ko-KR" altLang="en-US" dirty="0" smtClean="0"/>
              <a:t>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pair </a:t>
            </a:r>
            <a:r>
              <a:rPr lang="ko-KR" altLang="en-US" dirty="0"/>
              <a:t>자료를 쉽고 빠르게 관리할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TreeMap</a:t>
            </a:r>
            <a:r>
              <a:rPr lang="en-US" altLang="ko-KR" dirty="0" smtClean="0"/>
              <a:t> </a:t>
            </a:r>
            <a:r>
              <a:rPr lang="ko-KR" altLang="en-US" dirty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 </a:t>
            </a:r>
            <a:r>
              <a:rPr lang="ko-KR" altLang="en-US" dirty="0"/>
              <a:t>객체를 </a:t>
            </a:r>
            <a:r>
              <a:rPr lang="ko-KR" altLang="en-US" dirty="0" err="1"/>
              <a:t>정력하여</a:t>
            </a:r>
            <a:r>
              <a:rPr lang="ko-KR" altLang="en-US" dirty="0"/>
              <a:t> </a:t>
            </a:r>
            <a:r>
              <a:rPr lang="en-US" altLang="ko-KR" dirty="0"/>
              <a:t>key-value</a:t>
            </a:r>
            <a:r>
              <a:rPr lang="ko-KR" altLang="en-US" dirty="0"/>
              <a:t>를 </a:t>
            </a:r>
            <a:r>
              <a:rPr lang="en-US" altLang="ko-KR" dirty="0"/>
              <a:t>pair</a:t>
            </a:r>
            <a:r>
              <a:rPr lang="ko-KR" altLang="en-US" dirty="0"/>
              <a:t>로 관리하는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 </a:t>
            </a:r>
            <a:r>
              <a:rPr lang="ko-KR" altLang="en-US" dirty="0"/>
              <a:t>에 사용되는 클래스에 </a:t>
            </a:r>
            <a:r>
              <a:rPr lang="en-US" altLang="ko-KR" dirty="0"/>
              <a:t>Comparable, Comparator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에 많은 클래스들은 이미 </a:t>
            </a:r>
            <a:r>
              <a:rPr lang="en-US" altLang="ko-KR" dirty="0"/>
              <a:t>Comparable</a:t>
            </a:r>
            <a:r>
              <a:rPr lang="ko-KR" altLang="en-US" dirty="0"/>
              <a:t>이 구현되어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구현 된 클래스를 </a:t>
            </a:r>
            <a:r>
              <a:rPr lang="en-US" altLang="ko-KR" dirty="0"/>
              <a:t>key</a:t>
            </a:r>
            <a:r>
              <a:rPr lang="ko-KR" altLang="en-US" dirty="0"/>
              <a:t>로 사용하는 경우는 구현할 필요 없음</a:t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8" y="3663232"/>
            <a:ext cx="9081989" cy="21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25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06 Map 인터페이스 </vt:lpstr>
      <vt:lpstr>Map 인터페이스  key- value pair 의 객체를 관리하는데 필요한 메서드가 정의 됨  key는 중복 될 수 없음  검색을 위한 자료 구조  key를 이용하여 값을 저장하거나 검색, 삭제 할때 사용하면 편리함 내부적으로 hash 방식으로 구현 됨    key 가 되는 객체는  객체의 유일성함의 여부를 알기 위해 equals()와 hashCode() 메서드를 재정의 함          </vt:lpstr>
      <vt:lpstr>HashMap 클래스  Map 인터페이스를 구현한 클래스 중 가장 일반적으로 사용하는 클래스  HashTable 클래스는 자바2 부터 제공된 클래스로 Vector 처럼 동기화를 제공 함  pair 자료를 쉽고 빠르게 관리할 수 있음        </vt:lpstr>
      <vt:lpstr>TreeMap 클래스  key 객체를 정력하여 key-value를 pair로 관리하는 클래스  key 에 사용되는 클래스에 Comparable, Comparator 인터페이스를 구현  java에 많은 클래스들은 이미 Comparable이 구현되어 있음  구현 된 클래스를 key로 사용하는 경우는 구현할 필요 없음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202</cp:revision>
  <dcterms:created xsi:type="dcterms:W3CDTF">2018-11-30T07:55:16Z</dcterms:created>
  <dcterms:modified xsi:type="dcterms:W3CDTF">2019-10-01T01:11:54Z</dcterms:modified>
</cp:coreProperties>
</file>