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 varScale="1">
        <p:scale>
          <a:sx n="112" d="100"/>
          <a:sy n="112" d="100"/>
        </p:scale>
        <p:origin x="-978" y="-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내부 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내부 클래스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내부 클래스란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내부에 구현한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중첩된 클래스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클래스 내부에서 사용하기 위해 선언하고 구현하는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주로 외부 클래스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내부 클래스를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클래스 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9336"/>
            <a:ext cx="10351977" cy="482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33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01 내부 클래스</vt:lpstr>
      <vt:lpstr>내부 클래스란?  클래스 내부에 구현한 클래스 (중첩된 클래스)  클래스 내부에서 사용하기 위해 선언하고 구현하는 클래스  주로 외부 클래스 생성자에서 내부 클래스를 생성    </vt:lpstr>
      <vt:lpstr>내부 클래스 유형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199</cp:revision>
  <dcterms:created xsi:type="dcterms:W3CDTF">2018-11-30T07:55:16Z</dcterms:created>
  <dcterms:modified xsi:type="dcterms:W3CDTF">2019-09-29T12:39:34Z</dcterms:modified>
</cp:coreProperties>
</file>