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94" r:id="rId3"/>
    <p:sldId id="286" r:id="rId4"/>
    <p:sldId id="29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6217" autoAdjust="0"/>
  </p:normalViewPr>
  <p:slideViewPr>
    <p:cSldViewPr snapToGrid="0" showGuides="1">
      <p:cViewPr varScale="1">
        <p:scale>
          <a:sx n="112" d="100"/>
          <a:sy n="112" d="100"/>
        </p:scale>
        <p:origin x="-94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패키지 여행을 떠나는 고객들이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여행 비용은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세 이상은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미만은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만원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고객 세 명이 여행을 간다고 했을 때 비용과 고객 명단에 대한 출력을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활용하여 만들어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고객리스트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고객 명단을 출력합니다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여행의 총 비용을 계산합니다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smtClean="0"/>
              <a:t>고객 중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세 이상인 사람을 이름으로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가나다순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정렬하여 출력합니다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8823"/>
              </p:ext>
            </p:extLst>
          </p:nvPr>
        </p:nvGraphicFramePr>
        <p:xfrm>
          <a:off x="1151467" y="298873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39</Words>
  <Application>Microsoft Office PowerPoint</Application>
  <PresentationFormat>사용자 지정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표지</vt:lpstr>
      <vt:lpstr>속지</vt:lpstr>
      <vt:lpstr>PowerPoint 프레젠테이션</vt:lpstr>
      <vt:lpstr>04 코딩해 보세요</vt:lpstr>
      <vt:lpstr>코딩해 보세요  패키지 여행을 떠나는 고객들이 있습니다. 여행 비용은 15세 이상은 100만원, 그 미만은 50만원 입니다. 다음과 같이 고객 세 명이 여행을 간다고 했을 때 비용과 고객 명단에 대한 출력을 스트림을 활용하여 만들어 보세요  고객리스트         1. 고객 명단을 출력합니다.   2. 여행의 총 비용을 계산합니다.   3. 고객 중 20세 이상인 사람을 이름으로(가나다순)정렬하여 출력합니다.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210</cp:revision>
  <dcterms:created xsi:type="dcterms:W3CDTF">2018-11-30T07:55:16Z</dcterms:created>
  <dcterms:modified xsi:type="dcterms:W3CDTF">2019-09-29T14:07:32Z</dcterms:modified>
</cp:coreProperties>
</file>