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9"/>
  </p:notesMasterIdLst>
  <p:handoutMasterIdLst>
    <p:handoutMasterId r:id="rId10"/>
  </p:handoutMasterIdLst>
  <p:sldIdLst>
    <p:sldId id="294" r:id="rId3"/>
    <p:sldId id="286" r:id="rId4"/>
    <p:sldId id="297" r:id="rId5"/>
    <p:sldId id="298" r:id="rId6"/>
    <p:sldId id="299" r:id="rId7"/>
    <p:sldId id="30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88" autoAdjust="0"/>
    <p:restoredTop sz="96217" autoAdjust="0"/>
  </p:normalViewPr>
  <p:slideViewPr>
    <p:cSldViewPr snapToGrid="0" showGuides="1">
      <p:cViewPr varScale="1">
        <p:scale>
          <a:sx n="60" d="100"/>
          <a:sy n="60" d="100"/>
        </p:scale>
        <p:origin x="-102" y="-11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xmlns="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xmlns="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xmlns="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xmlns="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예외 처리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632580" cy="892215"/>
          </a:xfrm>
        </p:spPr>
        <p:txBody>
          <a:bodyPr/>
          <a:lstStyle/>
          <a:p>
            <a:r>
              <a:rPr lang="ko-KR" altLang="en-US" dirty="0" smtClean="0"/>
              <a:t>다양한 예외 처리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다양한 예외 처리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ko-KR" altLang="en-US" dirty="0" smtClean="0"/>
              <a:t>예외 처리 미루기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throws </a:t>
            </a:r>
            <a:r>
              <a:rPr lang="ko-KR" altLang="en-US" dirty="0"/>
              <a:t>를 사용하여 예외처리 </a:t>
            </a:r>
            <a:r>
              <a:rPr lang="ko-KR" altLang="en-US" dirty="0" smtClean="0"/>
              <a:t>미루기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try{} </a:t>
            </a:r>
            <a:r>
              <a:rPr lang="ko-KR" altLang="en-US" dirty="0" smtClean="0"/>
              <a:t>블록으로 예외를 처리 하지 않고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err="1"/>
              <a:t>선언부에</a:t>
            </a:r>
            <a:r>
              <a:rPr lang="ko-KR" altLang="en-US" dirty="0"/>
              <a:t> </a:t>
            </a:r>
            <a:r>
              <a:rPr lang="en-US" altLang="ko-KR" dirty="0"/>
              <a:t>throws </a:t>
            </a:r>
            <a:r>
              <a:rPr lang="ko-KR" altLang="en-US" dirty="0"/>
              <a:t>를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예외가 </a:t>
            </a:r>
            <a:r>
              <a:rPr lang="ko-KR" altLang="en-US" dirty="0"/>
              <a:t>발생한 </a:t>
            </a:r>
            <a:r>
              <a:rPr lang="ko-KR" altLang="en-US" dirty="0" err="1"/>
              <a:t>메서드에서</a:t>
            </a:r>
            <a:r>
              <a:rPr lang="ko-KR" altLang="en-US" dirty="0"/>
              <a:t> 예외 처리를 하지 않고 </a:t>
            </a:r>
            <a:r>
              <a:rPr lang="ko-KR" altLang="en-US" dirty="0" smtClean="0"/>
              <a:t>이 </a:t>
            </a:r>
            <a:r>
              <a:rPr lang="ko-KR" altLang="en-US" dirty="0" err="1"/>
              <a:t>메서드를</a:t>
            </a:r>
            <a:r>
              <a:rPr lang="ko-KR" altLang="en-US" dirty="0"/>
              <a:t> 호출한 곳에서 예외 처리를 한다는 </a:t>
            </a:r>
            <a:r>
              <a:rPr lang="ko-KR" altLang="en-US" dirty="0" smtClean="0"/>
              <a:t>의미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main() </a:t>
            </a:r>
            <a:r>
              <a:rPr lang="ko-KR" altLang="en-US" dirty="0"/>
              <a:t>에서 </a:t>
            </a:r>
            <a:r>
              <a:rPr lang="en-US" altLang="ko-KR" dirty="0"/>
              <a:t>throws</a:t>
            </a:r>
            <a:r>
              <a:rPr lang="ko-KR" altLang="en-US" dirty="0"/>
              <a:t>를 사용하면 </a:t>
            </a:r>
            <a:r>
              <a:rPr lang="ko-KR" altLang="en-US" dirty="0" err="1"/>
              <a:t>가상머신에서</a:t>
            </a:r>
            <a:r>
              <a:rPr lang="ko-KR" altLang="en-US" dirty="0"/>
              <a:t> 처리 됨</a:t>
            </a:r>
            <a:br>
              <a:rPr lang="ko-KR" altLang="en-US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예외 처리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예외 처리하기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하나의</a:t>
            </a:r>
            <a:r>
              <a:rPr lang="en-US" altLang="ko-KR" dirty="0" smtClean="0"/>
              <a:t> try{} </a:t>
            </a:r>
            <a:r>
              <a:rPr lang="ko-KR" altLang="en-US" dirty="0" smtClean="0"/>
              <a:t>블록에서 여러 예외가 발생하는 경우 </a:t>
            </a:r>
            <a:r>
              <a:rPr lang="en-US" altLang="ko-KR" dirty="0" smtClean="0"/>
              <a:t>catch{} </a:t>
            </a:r>
            <a:r>
              <a:rPr lang="ko-KR" altLang="en-US" dirty="0" smtClean="0"/>
              <a:t>블록 한곳에서 처리하거나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여러 </a:t>
            </a:r>
            <a:r>
              <a:rPr lang="en-US" altLang="ko-KR" dirty="0" smtClean="0"/>
              <a:t>catch{}</a:t>
            </a:r>
            <a:r>
              <a:rPr lang="ko-KR" altLang="en-US" dirty="0" smtClean="0"/>
              <a:t>블록으로 나누어 처리 할 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가장 최상위 클래스인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클래스는 가장 마지막 블록에 위치 해야 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예외 처리 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757" y="2666317"/>
            <a:ext cx="5217429" cy="355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3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정의 예외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J</a:t>
            </a:r>
            <a:r>
              <a:rPr lang="en-US" altLang="ko-KR" dirty="0" smtClean="0"/>
              <a:t>DK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제공되는 예외 클래스 외에 사용자가 필요에 의해 예외 클래스를 정의하여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기존 </a:t>
            </a:r>
            <a:r>
              <a:rPr lang="en-US" altLang="ko-KR" dirty="0" smtClean="0"/>
              <a:t>JDK </a:t>
            </a:r>
            <a:r>
              <a:rPr lang="ko-KR" altLang="en-US" dirty="0" smtClean="0"/>
              <a:t>클래스에서 상속받아 예외 클래스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throw </a:t>
            </a:r>
            <a:r>
              <a:rPr lang="ko-KR" altLang="en-US" dirty="0" smtClean="0"/>
              <a:t>키워드로 예외를 발생 시킴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예외 처리 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716304"/>
            <a:ext cx="7487663" cy="177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698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코딩해</a:t>
            </a:r>
            <a:r>
              <a:rPr lang="ko-KR" altLang="en-US" dirty="0" smtClean="0"/>
              <a:t> 보세요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매개변수로 전달된 아이디가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이거나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이하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자 이상인 경우 예외를 발생 시키는 예외 클래스를 직접 만들고 예외를 발생해보세요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예외 처리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13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6754</TotalTime>
  <Words>34</Words>
  <Application>Microsoft Office PowerPoint</Application>
  <PresentationFormat>사용자 지정</PresentationFormat>
  <Paragraphs>17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표지</vt:lpstr>
      <vt:lpstr>속지</vt:lpstr>
      <vt:lpstr>PowerPoint 프레젠테이션</vt:lpstr>
      <vt:lpstr>02 다양한 예외 처리</vt:lpstr>
      <vt:lpstr>예외 처리 미루기  throws 를 사용하여 예외처리 미루기  try{} 블록으로 예외를 처리 하지 않고, 메서드 선언부에 throws 를 추가  예외가 발생한 메서드에서 예외 처리를 하지 않고 이 메서드를 호출한 곳에서 예외 처리를 한다는 의미  main() 에서 throws를 사용하면 가상머신에서 처리 됨  </vt:lpstr>
      <vt:lpstr>다중 예외 처리하기  하나의 try{} 블록에서 여러 예외가 발생하는 경우 catch{} 블록 한곳에서 처리하거나  여러 catch{}블록으로 나누어 처리 할 수 있음  가장 최상위 클래스인 Exception 클래스는 가장 마지막 블록에 위치 해야 함          </vt:lpstr>
      <vt:lpstr>사용자 정의 예외  JDK 에서 제공되는 예외 클래스 외에 사용자가 필요에 의해 예외 클래스를 정의하여 사용  기존 JDK 클래스에서 상속받아 예외 클래스 만듬         throw 키워드로 예외를 발생 시킴    </vt:lpstr>
      <vt:lpstr>코딩해 보세요  매개변수로 전달된 아이디가 null 이거나 8이하 20자 이상인 경우 예외를 발생 시키는 예외 클래스를 직접 만들고 예외를 발생해보세요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Registered User</cp:lastModifiedBy>
  <cp:revision>207</cp:revision>
  <dcterms:created xsi:type="dcterms:W3CDTF">2018-11-30T07:55:16Z</dcterms:created>
  <dcterms:modified xsi:type="dcterms:W3CDTF">2019-09-29T09:43:54Z</dcterms:modified>
</cp:coreProperties>
</file>