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294" r:id="rId3"/>
    <p:sldId id="286" r:id="rId4"/>
    <p:sldId id="295" r:id="rId5"/>
    <p:sldId id="296" r:id="rId6"/>
    <p:sldId id="29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8" autoAdjust="0"/>
    <p:restoredTop sz="96217" autoAdjust="0"/>
  </p:normalViewPr>
  <p:slideViewPr>
    <p:cSldViewPr snapToGrid="0" showGuides="1">
      <p:cViewPr varScale="1">
        <p:scale>
          <a:sx n="62" d="100"/>
          <a:sy n="62" d="100"/>
        </p:scale>
        <p:origin x="-90" y="-11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dirty="0" smtClean="0"/>
              <a:t>직렬화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smtClean="0"/>
              <a:t>직렬화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직렬화 </a:t>
            </a:r>
            <a:r>
              <a:rPr lang="en-US" altLang="ko-KR" dirty="0" smtClean="0"/>
              <a:t>(Serialization)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인스턴스의</a:t>
            </a:r>
            <a:r>
              <a:rPr lang="ko-KR" altLang="en-US" dirty="0" smtClean="0"/>
              <a:t> 상태를 그대로 저장하거나 </a:t>
            </a:r>
            <a:r>
              <a:rPr lang="ko-KR" altLang="en-US" dirty="0" err="1" smtClean="0"/>
              <a:t>네트웍으로</a:t>
            </a:r>
            <a:r>
              <a:rPr lang="ko-KR" altLang="en-US" dirty="0" smtClean="0"/>
              <a:t> 전송하고 이를 다시 복원 </a:t>
            </a:r>
            <a:r>
              <a:rPr lang="en-US" altLang="ko-KR" dirty="0" smtClean="0"/>
              <a:t>(Deserialization) </a:t>
            </a:r>
            <a:r>
              <a:rPr lang="ko-KR" altLang="en-US" dirty="0" smtClean="0"/>
              <a:t>하는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ObjectInputStream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 </a:t>
            </a:r>
            <a:r>
              <a:rPr lang="en-US" altLang="ko-KR" dirty="0" err="1" smtClean="0"/>
              <a:t>ObjectOutputStream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2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err="1" smtClean="0"/>
              <a:t>Serializable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직렬화는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내용이 외부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네트웤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유출되는 것이므로 프로그래머가 객체의 직렬화 가능 여부를 명시함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코드가 없는 </a:t>
            </a:r>
            <a:r>
              <a:rPr lang="en-US" altLang="ko-KR" dirty="0" smtClean="0"/>
              <a:t>mark interface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64" y="2563376"/>
            <a:ext cx="6655256" cy="189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4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err="1" smtClean="0"/>
              <a:t>Externalizable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구현할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있는 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프로그래머가 자료를 읽고 쓰는 방식을 직접 구현함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4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6770</TotalTime>
  <Words>24</Words>
  <Application>Microsoft Office PowerPoint</Application>
  <PresentationFormat>사용자 지정</PresentationFormat>
  <Paragraphs>14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표지</vt:lpstr>
      <vt:lpstr>속지</vt:lpstr>
      <vt:lpstr>PowerPoint 프레젠테이션</vt:lpstr>
      <vt:lpstr>05 직렬화</vt:lpstr>
      <vt:lpstr>직렬화 (Serialization)  인스턴스의 상태를 그대로 저장하거나 네트웍으로 전송하고 이를 다시 복원 (Deserialization) 하는 방식  ObjectInputStream 과  ObjectOutputStream 사용  보조 스트림     </vt:lpstr>
      <vt:lpstr>Serializable 인터페이스  직렬화는 인스턴스의 내용이 외부(파일, 네트웤)로 유출되는 것이므로 프로그래머가 객체의 직렬화 가능 여부를 명시함  구현 코드가 없는 mark interface   </vt:lpstr>
      <vt:lpstr>Externalizable 인터페이스  구현할 메서드가 있는 인터페이스  프로그래머가 자료를 읽고 쓰는 방식을 직접 구현함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212</cp:revision>
  <dcterms:created xsi:type="dcterms:W3CDTF">2018-11-30T07:55:16Z</dcterms:created>
  <dcterms:modified xsi:type="dcterms:W3CDTF">2019-09-29T10:48:20Z</dcterms:modified>
</cp:coreProperties>
</file>