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94" r:id="rId3"/>
    <p:sldId id="286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 autoAdjust="0"/>
    <p:restoredTop sz="96217" autoAdjust="0"/>
  </p:normalViewPr>
  <p:slideViewPr>
    <p:cSldViewPr snapToGrid="0" showGuides="1">
      <p:cViewPr varScale="1">
        <p:scale>
          <a:sx n="62" d="100"/>
          <a:sy n="62" d="100"/>
        </p:scale>
        <p:origin x="-90" y="-11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6483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그 외 입출력 클래스와 </a:t>
            </a:r>
            <a:endParaRPr lang="en-US" altLang="ko-KR" dirty="0" smtClean="0"/>
          </a:p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 </a:t>
            </a:r>
            <a:r>
              <a:rPr lang="ko-KR" altLang="en-US" dirty="0" smtClean="0"/>
              <a:t>그 외 입출력 클래스와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그 외 입출력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File </a:t>
            </a:r>
            <a:r>
              <a:rPr lang="ko-KR" altLang="en-US" dirty="0"/>
              <a:t>클래스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파일개념을 추상화한 클래스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입출력 기능은 없고 파일의 속성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이름 등을 알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입출력 클래스 중 유일하게 파일 입출력을 동시에 할 수 있는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파일 포인터가 있어서 읽고 쓰는 위치의 이동이 가능함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다양한 </a:t>
            </a:r>
            <a:r>
              <a:rPr lang="ko-KR" altLang="en-US" dirty="0" err="1"/>
              <a:t>자요형에</a:t>
            </a:r>
            <a:r>
              <a:rPr lang="ko-KR" altLang="en-US" dirty="0"/>
              <a:t> 대한 </a:t>
            </a:r>
            <a:r>
              <a:rPr lang="ko-KR" altLang="en-US" dirty="0" err="1"/>
              <a:t>메서드가</a:t>
            </a:r>
            <a:r>
              <a:rPr lang="ko-KR" altLang="en-US" dirty="0"/>
              <a:t> 제공 됨</a:t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 </a:t>
            </a:r>
            <a:r>
              <a:rPr lang="en-US" altLang="ko-KR" dirty="0" smtClean="0"/>
              <a:t>(</a:t>
            </a:r>
            <a:r>
              <a:rPr lang="en-US" altLang="ko-KR" dirty="0"/>
              <a:t>D</a:t>
            </a:r>
            <a:r>
              <a:rPr lang="en-US" altLang="ko-KR" dirty="0" smtClean="0"/>
              <a:t>ecorator Pattern)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실제 입출력 기능을 가진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그 외 다양한 기능을 제공하는 </a:t>
            </a:r>
            <a:r>
              <a:rPr lang="ko-KR" altLang="en-US" dirty="0" err="1" smtClean="0"/>
              <a:t>데코레이터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보조스트림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사용하여 다양한 입출력 기능을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상속보다 유연한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가짐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지속적인 서비스의 증가와 제거가 용이함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err="1"/>
              <a:t>데코레이터</a:t>
            </a:r>
            <a:r>
              <a:rPr lang="ko-KR" altLang="en-US" dirty="0"/>
              <a:t> 패턴 </a:t>
            </a:r>
            <a:r>
              <a:rPr lang="en-US" altLang="ko-KR" dirty="0"/>
              <a:t>(Decorator Pattern)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18" y="1492568"/>
            <a:ext cx="8743026" cy="388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코딩 해보세요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데코레이터</a:t>
            </a:r>
            <a:r>
              <a:rPr lang="ko-KR" altLang="en-US" smtClean="0"/>
              <a:t> 패턴을 활용 하여 커피를 </a:t>
            </a:r>
            <a:r>
              <a:rPr lang="ko-KR" altLang="en-US" dirty="0" smtClean="0"/>
              <a:t>만들어 봅시다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아메리카노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라떼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아메리카노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우유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모카커피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아메이라노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우유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모카시럽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Whipping cream </a:t>
            </a:r>
            <a:r>
              <a:rPr lang="ko-KR" altLang="en-US" dirty="0" err="1" smtClean="0"/>
              <a:t>모카</a:t>
            </a:r>
            <a:r>
              <a:rPr lang="ko-KR" altLang="en-US" dirty="0" smtClean="0"/>
              <a:t> 커피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아메리카노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우유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모카시럽</a:t>
            </a:r>
            <a:r>
              <a:rPr lang="ko-KR" altLang="en-US" dirty="0" smtClean="0"/>
              <a:t> </a:t>
            </a:r>
            <a:r>
              <a:rPr lang="en-US" altLang="ko-KR" dirty="0" smtClean="0"/>
              <a:t>+ whipping cream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0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6783</TotalTime>
  <Words>45</Words>
  <Application>Microsoft Office PowerPoint</Application>
  <PresentationFormat>사용자 지정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표지</vt:lpstr>
      <vt:lpstr>속지</vt:lpstr>
      <vt:lpstr>PowerPoint 프레젠테이션</vt:lpstr>
      <vt:lpstr>07 그 외 입출력 클래스와  데코레이터 패턴 </vt:lpstr>
      <vt:lpstr>그 외 입출력 클래스  File 클래스       파일개념을 추상화한 클래스        입출력 기능은 없고 파일의 속성, 경로, 이름 등을 알 수 있음  RandomAccessFile 클래스       입출력 클래스 중 유일하게 파일 입출력을 동시에 할 수 있는 클래스       파일 포인터가 있어서 읽고 쓰는 위치의 이동이 가능함       다양한 자요형에 대한 메서드가 제공 됨     </vt:lpstr>
      <vt:lpstr>데코레이터 패턴 (Decorator Pattern)  자바의 입출력 스트림은 데코레이터 패턴을 사용  실제 입출력 기능을 가진 객체(컴포넌트)와 그 외 다양한 기능을 제공하는 데코레이터(보조스트림) 을 사용하여 다양한 입출력 기능을 구현  상속보다 유연한 확장성을 가짐  지속적인 서비스의 증가와 제거가 용이함    </vt:lpstr>
      <vt:lpstr>데코레이터 패턴 (Decorator Pattern)  </vt:lpstr>
      <vt:lpstr>코딩 해보세요  데코레이터 패턴을 활용 하여 커피를 만들어 봅시다.  아메리카노 라떼 = 아메리카노 + 우유 모카커피 = 아메이라노 + 우유 + 모카시럽 Whipping cream 모카 커피 = 아메리카노 + 우유 + 모카시럽 + whipping cream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213</cp:revision>
  <dcterms:created xsi:type="dcterms:W3CDTF">2018-11-30T07:55:16Z</dcterms:created>
  <dcterms:modified xsi:type="dcterms:W3CDTF">2019-09-30T11:30:59Z</dcterms:modified>
</cp:coreProperties>
</file>