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8"/>
  </p:notesMasterIdLst>
  <p:handoutMasterIdLst>
    <p:handoutMasterId r:id="rId9"/>
  </p:handoutMasterIdLst>
  <p:sldIdLst>
    <p:sldId id="294" r:id="rId3"/>
    <p:sldId id="286" r:id="rId4"/>
    <p:sldId id="296" r:id="rId5"/>
    <p:sldId id="297" r:id="rId6"/>
    <p:sldId id="29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106" autoAdjust="0"/>
    <p:restoredTop sz="96217" autoAdjust="0"/>
  </p:normalViewPr>
  <p:slideViewPr>
    <p:cSldViewPr snapToGrid="0" showGuides="1">
      <p:cViewPr>
        <p:scale>
          <a:sx n="100" d="100"/>
          <a:sy n="100" d="100"/>
        </p:scale>
        <p:origin x="-1704" y="-34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-382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68591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:a16="http://schemas.microsoft.com/office/drawing/2014/main" xmlns="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xmlns="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xmlns="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xmlns="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xmlns="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:a16="http://schemas.microsoft.com/office/drawing/2014/main" xmlns="" id="{A54F1990-7633-4555-8796-CBA40653BF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34A281F-6648-4886-AA3B-08E96B375C3D}"/>
              </a:ext>
            </a:extLst>
          </p:cNvPr>
          <p:cNvSpPr/>
          <p:nvPr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xmlns="" id="{4FA78B4A-7FA3-4C1B-9507-1A702ED7BEA9}"/>
              </a:ext>
            </a:extLst>
          </p:cNvPr>
          <p:cNvSpPr/>
          <p:nvPr/>
        </p:nvSpPr>
        <p:spPr>
          <a:xfrm>
            <a:off x="7452599" y="-6886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7F11ED42-90CA-498F-9B16-4509668F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D9FCD8E-1201-4255-815C-A8D2A179726F}"/>
              </a:ext>
            </a:extLst>
          </p:cNvPr>
          <p:cNvSpPr txBox="1"/>
          <p:nvPr/>
        </p:nvSpPr>
        <p:spPr>
          <a:xfrm>
            <a:off x="10306296" y="5194037"/>
            <a:ext cx="175727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자바 기초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 smtClean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박은종</a:t>
            </a:r>
            <a:endParaRPr lang="en-US" altLang="ko-KR" b="1" dirty="0" smtClean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xmlns="" id="{A2456EDD-3E4D-418A-861C-5D496115E7CF}"/>
              </a:ext>
            </a:extLst>
          </p:cNvPr>
          <p:cNvSpPr/>
          <p:nvPr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FCBAF92C-8C26-46C2-B119-5D47772F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9CA4BA3-EBBF-4D8E-B62F-AFCD0F349BFE}"/>
              </a:ext>
            </a:extLst>
          </p:cNvPr>
          <p:cNvSpPr txBox="1"/>
          <p:nvPr/>
        </p:nvSpPr>
        <p:spPr>
          <a:xfrm>
            <a:off x="117747" y="599921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박은종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E424E9F-379A-44D1-AFBC-20AF7BAB4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88BC7D9-3937-44EF-8827-DE6777AC8710}"/>
              </a:ext>
            </a:extLst>
          </p:cNvPr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918FA6F-F5EC-4D5C-A5A3-581777BB0CD2}"/>
              </a:ext>
            </a:extLst>
          </p:cNvPr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6849" y="1791171"/>
            <a:ext cx="896376" cy="574675"/>
          </a:xfrm>
        </p:spPr>
        <p:txBody>
          <a:bodyPr/>
          <a:lstStyle/>
          <a:p>
            <a:r>
              <a:rPr lang="en-US" altLang="ko-KR" dirty="0" smtClean="0"/>
              <a:t>06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배열과 </a:t>
            </a:r>
            <a:r>
              <a:rPr lang="en-US" altLang="ko-KR" dirty="0" err="1" smtClean="0"/>
              <a:t>ArrayList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객체 </a:t>
            </a:r>
            <a:r>
              <a:rPr lang="ko-KR" altLang="en-US" dirty="0" smtClean="0"/>
              <a:t>배열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객체 배열</a:t>
            </a:r>
            <a:r>
              <a:rPr lang="ko-KR" altLang="en-US" dirty="0" smtClean="0"/>
              <a:t>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배열과 참조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배열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 배열</a:t>
            </a:r>
            <a:r>
              <a:rPr lang="en-US" altLang="ko-KR" dirty="0" smtClean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int</a:t>
            </a:r>
            <a:r>
              <a:rPr lang="en-US" altLang="ko-KR" dirty="0" smtClean="0"/>
              <a:t>[]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[10];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Book</a:t>
            </a:r>
            <a:r>
              <a:rPr lang="en-US" altLang="ko-KR" dirty="0" smtClean="0"/>
              <a:t>[] </a:t>
            </a:r>
            <a:r>
              <a:rPr lang="en-US" altLang="ko-KR" dirty="0" smtClean="0"/>
              <a:t> library = new Book[5];             </a:t>
            </a:r>
            <a:endParaRPr lang="ko-KR" altLang="en-US" sz="1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06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배열과 </a:t>
            </a:r>
            <a:r>
              <a:rPr lang="en-US" altLang="ko-KR" dirty="0" err="1" smtClean="0"/>
              <a:t>ArrayList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41" y="1496092"/>
            <a:ext cx="59531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653" y="4466059"/>
            <a:ext cx="55626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584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배열 복사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얕은 복사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깊은 복사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06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배열과 </a:t>
            </a:r>
            <a:r>
              <a:rPr lang="en-US" altLang="ko-KR" dirty="0" err="1" smtClean="0"/>
              <a:t>ArrayList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214" y="909092"/>
            <a:ext cx="4896544" cy="227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49" y="3558473"/>
            <a:ext cx="4467225" cy="2994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58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향상된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(enhanced for)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배열 요소의 처음부터 </a:t>
            </a:r>
            <a:r>
              <a:rPr lang="ko-KR" altLang="en-US" dirty="0" err="1"/>
              <a:t>끝가지</a:t>
            </a:r>
            <a:r>
              <a:rPr lang="ko-KR" altLang="en-US" dirty="0"/>
              <a:t> 모든 요소를 참조 할 때 편리한 </a:t>
            </a:r>
            <a:r>
              <a:rPr lang="ko-KR" altLang="en-US" dirty="0" err="1"/>
              <a:t>반복문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06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배열과 </a:t>
            </a:r>
            <a:r>
              <a:rPr lang="en-US" altLang="ko-KR" dirty="0" err="1" smtClean="0"/>
              <a:t>ArrayList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58" y="1904999"/>
            <a:ext cx="3925391" cy="2144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9602880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3032</TotalTime>
  <Words>39</Words>
  <Application>Microsoft Office PowerPoint</Application>
  <PresentationFormat>사용자 지정</PresentationFormat>
  <Paragraphs>14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표지</vt:lpstr>
      <vt:lpstr>속지</vt:lpstr>
      <vt:lpstr>PowerPoint 프레젠테이션</vt:lpstr>
      <vt:lpstr>01 객체 배열 사용하기</vt:lpstr>
      <vt:lpstr>기본 자료형 배열과 참조 자료형 배열 (객체 배열)  int[] arr = new int[10];        Book[]  library = new Book[5];             </vt:lpstr>
      <vt:lpstr>객체 배열 복사  얕은 복사         깊은 복사  </vt:lpstr>
      <vt:lpstr>향상된 for문(enhanced for)   배열 요소의 처음부터 끝가지 모든 요소를 참조 할 때 편리한 반복문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Registered User</cp:lastModifiedBy>
  <cp:revision>126</cp:revision>
  <dcterms:created xsi:type="dcterms:W3CDTF">2018-11-30T07:55:16Z</dcterms:created>
  <dcterms:modified xsi:type="dcterms:W3CDTF">2019-08-19T09:54:52Z</dcterms:modified>
</cp:coreProperties>
</file>