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94" r:id="rId3"/>
    <p:sldId id="286" r:id="rId4"/>
    <p:sldId id="29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106" autoAdjust="0"/>
    <p:restoredTop sz="96217" autoAdjust="0"/>
  </p:normalViewPr>
  <p:slideViewPr>
    <p:cSldViewPr snapToGrid="0" showGuides="1">
      <p:cViewPr>
        <p:scale>
          <a:sx n="100" d="100"/>
          <a:sy n="100" d="100"/>
        </p:scale>
        <p:origin x="-1704" y="-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다차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차원 이상의 배열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평면이나 공간을 구현할 때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이차원 배열의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94" y="2595736"/>
            <a:ext cx="72009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14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표지</vt:lpstr>
      <vt:lpstr>속지</vt:lpstr>
      <vt:lpstr>PowerPoint 프레젠테이션</vt:lpstr>
      <vt:lpstr>03 다차원 배열</vt:lpstr>
      <vt:lpstr>다차원 배열   2차원 이상의 배열 지도, 게임, 평면이나 공간을 구현할 때 사용  이차원 배열의 예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127</cp:revision>
  <dcterms:created xsi:type="dcterms:W3CDTF">2018-11-30T07:55:16Z</dcterms:created>
  <dcterms:modified xsi:type="dcterms:W3CDTF">2019-08-19T10:47:41Z</dcterms:modified>
</cp:coreProperties>
</file>