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6"/>
  </p:notesMasterIdLst>
  <p:handoutMasterIdLst>
    <p:handoutMasterId r:id="rId7"/>
  </p:handoutMasterIdLst>
  <p:sldIdLst>
    <p:sldId id="294" r:id="rId3"/>
    <p:sldId id="286" r:id="rId4"/>
    <p:sldId id="29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106" autoAdjust="0"/>
    <p:restoredTop sz="96217" autoAdjust="0"/>
  </p:normalViewPr>
  <p:slideViewPr>
    <p:cSldViewPr snapToGrid="0" showGuides="1">
      <p:cViewPr>
        <p:scale>
          <a:sx n="80" d="100"/>
          <a:sy n="80" d="100"/>
        </p:scale>
        <p:origin x="-696" y="-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-382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68591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=""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=""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=""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=""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=""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=""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="" xmlns:a16="http://schemas.microsoft.com/office/drawing/2014/main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="" xmlns:a16="http://schemas.microsoft.com/office/drawing/2014/main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배열과 </a:t>
            </a:r>
            <a:r>
              <a:rPr lang="en-US" altLang="ko-KR" dirty="0" err="1" smtClean="0"/>
              <a:t>ArrayList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err="1" smtClean="0"/>
              <a:t>코딩해</a:t>
            </a:r>
            <a:r>
              <a:rPr lang="ko-KR" altLang="en-US" dirty="0" smtClean="0"/>
              <a:t> 보세요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 err="1" smtClean="0"/>
              <a:t>코딩해</a:t>
            </a:r>
            <a:r>
              <a:rPr lang="ko-KR" altLang="en-US" dirty="0" smtClean="0"/>
              <a:t> 보세요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ArrayList</a:t>
            </a:r>
            <a:r>
              <a:rPr lang="ko-KR" altLang="en-US" dirty="0" smtClean="0"/>
              <a:t>를 활용한 응용 프로그램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어느 학교에 학생이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명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학생마다 읽은 책을 기록하고 있습니다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Student </a:t>
            </a:r>
            <a:r>
              <a:rPr lang="ko-KR" altLang="en-US" dirty="0" smtClean="0"/>
              <a:t>클래스를 만들고 각 학생마다 읽은 책을 </a:t>
            </a:r>
            <a:r>
              <a:rPr lang="en-US" altLang="ko-KR" dirty="0" smtClean="0"/>
              <a:t>Student </a:t>
            </a:r>
            <a:r>
              <a:rPr lang="ko-KR" altLang="en-US" dirty="0" smtClean="0"/>
              <a:t>클래스 내에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를 생성하여 관리하도록 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다음과 같이 출력 되도록 </a:t>
            </a:r>
            <a:r>
              <a:rPr lang="en-US" altLang="ko-KR" dirty="0" smtClean="0"/>
              <a:t>Student, Book, </a:t>
            </a:r>
            <a:r>
              <a:rPr lang="en-US" altLang="ko-KR" dirty="0" err="1" smtClean="0"/>
              <a:t>StudentTest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만들어 실행하세요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배열과 </a:t>
            </a:r>
            <a:r>
              <a:rPr lang="en-US" altLang="ko-KR" dirty="0" err="1" smtClean="0"/>
              <a:t>ArrayList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91" y="3437906"/>
            <a:ext cx="8656060" cy="1216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17</Words>
  <Application>Microsoft Office PowerPoint</Application>
  <PresentationFormat>사용자 지정</PresentationFormat>
  <Paragraphs>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5" baseType="lpstr">
      <vt:lpstr>표지</vt:lpstr>
      <vt:lpstr>속지</vt:lpstr>
      <vt:lpstr>PowerPoint 프레젠테이션</vt:lpstr>
      <vt:lpstr>05 코딩해 보세요</vt:lpstr>
      <vt:lpstr>ArrayList를 활용한 응용 프로그램  어느 학교에 학생이 3명 있습니다. 각 학생마다 읽은 책을 기록하고 있습니다. Student 클래스를 만들고 각 학생마다 읽은 책을 Student 클래스 내에 ArrayList를 생성하여 관리하도록 합니다. 다음과 같이 출력 되도록 Student, Book, StudentTest 클래스를 만들어 실행하세요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win</cp:lastModifiedBy>
  <cp:revision>130</cp:revision>
  <dcterms:created xsi:type="dcterms:W3CDTF">2018-11-30T07:55:16Z</dcterms:created>
  <dcterms:modified xsi:type="dcterms:W3CDTF">2019-08-21T01:12:06Z</dcterms:modified>
</cp:coreProperties>
</file>