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64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일반 고객 </a:t>
            </a:r>
            <a:r>
              <a:rPr lang="en-US" altLang="ko-KR" dirty="0" smtClean="0"/>
              <a:t>1</a:t>
            </a:r>
            <a:r>
              <a:rPr lang="ko-KR" altLang="en-US" dirty="0"/>
              <a:t>명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VIP </a:t>
            </a: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고객의 이름은 이순신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아이디는 </a:t>
            </a:r>
            <a:r>
              <a:rPr lang="en-US" altLang="ko-KR" dirty="0" smtClean="0"/>
              <a:t>10010, </a:t>
            </a:r>
            <a:r>
              <a:rPr lang="ko-KR" altLang="en-US" dirty="0" smtClean="0"/>
              <a:t>보너스 포인트는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점입니다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VIP </a:t>
            </a:r>
            <a:r>
              <a:rPr lang="ko-KR" altLang="en-US" dirty="0" smtClean="0"/>
              <a:t>고객의 이름은 김유신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아이디는 </a:t>
            </a:r>
            <a:r>
              <a:rPr lang="en-US" altLang="ko-KR" dirty="0" smtClean="0"/>
              <a:t>10020, </a:t>
            </a:r>
            <a:r>
              <a:rPr lang="ko-KR" altLang="en-US" dirty="0" smtClean="0"/>
              <a:t>보너스 포인트는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점 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두 고객을 생성하고 이에 대한 고객 정보를 출력해 보세요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클래스에서 상속의 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</a:t>
            </a:r>
            <a:r>
              <a:rPr lang="ko-KR" altLang="en-US" dirty="0" smtClean="0"/>
              <a:t>클래스를 </a:t>
            </a:r>
            <a:r>
              <a:rPr lang="ko-KR" altLang="en-US" dirty="0"/>
              <a:t>정의 할 때 이미 구현된 클래스를 상속</a:t>
            </a:r>
            <a:r>
              <a:rPr lang="en-US" altLang="ko-KR" dirty="0"/>
              <a:t>(inheritance) </a:t>
            </a:r>
            <a:r>
              <a:rPr lang="ko-KR" altLang="en-US" dirty="0"/>
              <a:t>받아서 속성이나 기능이 확장되는 클래스를 구현함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6" y="2295323"/>
            <a:ext cx="4822857" cy="307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7343" y="2675857"/>
            <a:ext cx="6372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상속하는 클래스 </a:t>
            </a:r>
            <a:r>
              <a:rPr lang="en-US" altLang="ko-KR" dirty="0"/>
              <a:t>: </a:t>
            </a:r>
            <a:r>
              <a:rPr lang="ko-KR" altLang="en-US" dirty="0"/>
              <a:t>상위 클래스</a:t>
            </a:r>
            <a:r>
              <a:rPr lang="en-US" altLang="ko-KR" dirty="0"/>
              <a:t>, parent class, base class, </a:t>
            </a:r>
          </a:p>
          <a:p>
            <a:r>
              <a:rPr lang="en-US" altLang="ko-KR" dirty="0"/>
              <a:t>                              super class</a:t>
            </a:r>
          </a:p>
          <a:p>
            <a:r>
              <a:rPr lang="ko-KR" altLang="en-US" dirty="0"/>
              <a:t>상속 받는 클래스 </a:t>
            </a:r>
            <a:r>
              <a:rPr lang="en-US" altLang="ko-KR" dirty="0"/>
              <a:t>: </a:t>
            </a:r>
            <a:r>
              <a:rPr lang="ko-KR" altLang="en-US" dirty="0"/>
              <a:t>하위 클래스</a:t>
            </a:r>
            <a:r>
              <a:rPr lang="en-US" altLang="ko-KR" dirty="0"/>
              <a:t>, child class, derived class,</a:t>
            </a:r>
          </a:p>
          <a:p>
            <a:r>
              <a:rPr lang="en-US" altLang="ko-KR" dirty="0"/>
              <a:t>                              </a:t>
            </a:r>
            <a:r>
              <a:rPr lang="en-US" altLang="ko-KR" dirty="0" smtClean="0"/>
              <a:t>subclass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636525" y="4198284"/>
            <a:ext cx="3889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/>
              <a:t>B extends A {</a:t>
            </a:r>
          </a:p>
          <a:p>
            <a:endParaRPr lang="en-US" altLang="ko-KR" dirty="0"/>
          </a:p>
          <a:p>
            <a:r>
              <a:rPr lang="ko-KR" altLang="en-US" dirty="0"/>
              <a:t>       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상속을 사용하는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상위 클래스는 하위 클래스 보다 일반적인 </a:t>
            </a:r>
            <a:r>
              <a:rPr lang="ko-KR" altLang="en-US" dirty="0" smtClean="0"/>
              <a:t>개념과 기능을 </a:t>
            </a:r>
            <a:r>
              <a:rPr lang="ko-KR" altLang="en-US" dirty="0"/>
              <a:t>가짐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하위 클래스는 상위 클래스 보다 구체적인 </a:t>
            </a:r>
            <a:r>
              <a:rPr lang="ko-KR" altLang="en-US" dirty="0" smtClean="0"/>
              <a:t>개념과 기능을 가짐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latin typeface="+mn-ea"/>
              </a:rPr>
              <a:t>extends </a:t>
            </a:r>
            <a:r>
              <a:rPr lang="ko-KR" altLang="en-US" dirty="0">
                <a:latin typeface="+mn-ea"/>
              </a:rPr>
              <a:t>뒤에는 단 하나의 </a:t>
            </a:r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만 사용할 수 있음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자바는 </a:t>
            </a:r>
            <a:r>
              <a:rPr lang="en-US" altLang="ko-KR" dirty="0">
                <a:latin typeface="+mn-ea"/>
              </a:rPr>
              <a:t>single inheritance</a:t>
            </a:r>
            <a:r>
              <a:rPr lang="ko-KR" altLang="en-US" dirty="0">
                <a:latin typeface="+mn-ea"/>
              </a:rPr>
              <a:t>만을 지원 함</a:t>
            </a:r>
            <a:r>
              <a:rPr lang="en-US" altLang="ko-KR" dirty="0">
                <a:latin typeface="+mn-ea"/>
              </a:rPr>
              <a:t>       </a:t>
            </a:r>
            <a:r>
              <a:rPr lang="en-US" altLang="ko-KR" dirty="0"/>
              <a:t>             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629361"/>
            <a:ext cx="14401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포유</a:t>
            </a:r>
            <a:r>
              <a:rPr lang="ko-KR" altLang="en-US" dirty="0">
                <a:solidFill>
                  <a:schemeClr val="tx1"/>
                </a:solidFill>
              </a:rPr>
              <a:t>류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843808" y="3205425"/>
            <a:ext cx="216024" cy="2160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2951820" y="3421449"/>
            <a:ext cx="0" cy="4320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67744" y="3853497"/>
            <a:ext cx="14401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48534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Mammal{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class Human </a:t>
            </a:r>
            <a:r>
              <a:rPr lang="en-US" altLang="ko-KR" dirty="0" smtClean="0">
                <a:solidFill>
                  <a:srgbClr val="FF0000"/>
                </a:solidFill>
              </a:rPr>
              <a:t>extends</a:t>
            </a:r>
            <a:r>
              <a:rPr lang="en-US" altLang="ko-KR" dirty="0" smtClean="0"/>
              <a:t> Mammal{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상속을 사용하여 고객관리 프로그램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고객에 등급에 따른 차별화된 서비스를 제공할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고객의 등급에 따라 할인율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적립금이 다르게 적용됩니다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이러한 경우에 대한 구현을 해보도록 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73090" y="2498255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5337186" y="3146327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5445198" y="3290343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25018" y="3650383"/>
            <a:ext cx="324036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25018" y="3650383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65378" y="3650383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88914" y="4010423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VIP 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3270" y="4010423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Gold 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8" y="1089516"/>
            <a:ext cx="8105591" cy="471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53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</a:t>
            </a:r>
            <a:r>
              <a:rPr lang="ko-KR" altLang="en-US" dirty="0" smtClean="0"/>
              <a:t>를 상속받아 구현하는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단골고객으로 혜택이 더 다양해짐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제품 </a:t>
            </a:r>
            <a:r>
              <a:rPr lang="ko-KR" altLang="en-US" dirty="0" err="1" smtClean="0"/>
              <a:t>구매시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보너스 포인트 </a:t>
            </a:r>
            <a:r>
              <a:rPr lang="en-US" altLang="ko-KR" dirty="0" smtClean="0"/>
              <a:t>5% </a:t>
            </a:r>
            <a:r>
              <a:rPr lang="ko-KR" altLang="en-US" dirty="0" smtClean="0"/>
              <a:t>적립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담당 상담원 배정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Customer </a:t>
            </a:r>
            <a:r>
              <a:rPr lang="ko-KR" altLang="en-US" dirty="0" smtClean="0"/>
              <a:t>클래스와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그보다 더 많은 속성과 기능이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62568" y="3234523"/>
            <a:ext cx="2210937" cy="1460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customerID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customerName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customerGrade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bonusPoint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bonusRatio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5272" y="5636528"/>
            <a:ext cx="2210937" cy="58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agentID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salesRatio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5090615" y="4694833"/>
            <a:ext cx="300250" cy="1637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3"/>
            <a:endCxn id="6" idx="0"/>
          </p:cNvCxnSpPr>
          <p:nvPr/>
        </p:nvCxnSpPr>
        <p:spPr>
          <a:xfrm>
            <a:off x="5240740" y="4858606"/>
            <a:ext cx="1" cy="77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8220" y="3780012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8220" y="566980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18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외부 클래스에는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하위 클래스에서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구현한 키워드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상위 클래스에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로 선언된 변수나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다른 외부 클래스에서는 사용할 수 없지만 하위 클래스에서는 사용가능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(access modifier)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가시성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61225"/>
              </p:ext>
            </p:extLst>
          </p:nvPr>
        </p:nvGraphicFramePr>
        <p:xfrm>
          <a:off x="1344317" y="1343168"/>
          <a:ext cx="7620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외부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동일 패키지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내부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public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선언되지 않음</a:t>
                      </a:r>
                      <a:endParaRPr lang="en-US" altLang="ko-KR" sz="16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private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54244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161</Words>
  <Application>Microsoft Office PowerPoint</Application>
  <PresentationFormat>사용자 지정</PresentationFormat>
  <Paragraphs>82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표지</vt:lpstr>
      <vt:lpstr>속지</vt:lpstr>
      <vt:lpstr>PowerPoint 프레젠테이션</vt:lpstr>
      <vt:lpstr>01 상속이란?</vt:lpstr>
      <vt:lpstr>클래스에서 상속의 의미  새로운 클래스를 정의 할 때 이미 구현된 클래스를 상속(inheritance) 받아서 속성이나 기능이 확장되는 클래스를 구현함          </vt:lpstr>
      <vt:lpstr>상속을 사용하는 경우  상위 클래스는 하위 클래스 보다 일반적인 개념과 기능을 가짐 하위 클래스는 상위 클래스 보다 구체적인 개념과 기능을 가짐           extends 뒤에는 단 하나의 class 만 사용할 수 있음  자바는 single inheritance만을 지원 함                           </vt:lpstr>
      <vt:lpstr>상속을 사용하여 고객관리 프로그램 구현하기  고객에 등급에 따른 차별화된 서비스를 제공할 수 있습니다. 고객의 등급에 따라 할인율, 적립금이 다르게 적용됩니다. 이러한 경우에 대한 구현을 해보도록 합시다.</vt:lpstr>
      <vt:lpstr>Customer 클래스</vt:lpstr>
      <vt:lpstr>Customer를 상속받아 구현하는 VIPCustomer 클래스  VIPCustomer 클래스의 기능   : 단골고객으로 혜택이 더 다양해짐     제품 구매시 10% 할인     보너스 포인트 5% 적립     담당 상담원 배정 Customer 클래스와 유사하지만, 그보다 더 많은 속성과 기능이 필요  </vt:lpstr>
      <vt:lpstr>protected 예약어  외부 클래스에는 private으로 하위 클래스에서 public의 기능을 구현한 키워드   상위 클래스에 protected로 선언된 변수나 메서드는 다른 외부 클래스에서는 사용할 수 없지만 하위 클래스에서는 사용가능</vt:lpstr>
      <vt:lpstr>접근 제한자(access modifier) 의 가시성</vt:lpstr>
      <vt:lpstr>테스트 시나리오  일반 고객 1명과 VIP 고객 1명이 있습니다. 일반 고객의 이름은 이순신, 아이디는 10010, 보너스 포인트는 1000점입니다.  VIP 고객의 이름은 김유신, 아이디는 10020, 보너스 포인트는 10000점 입니다.  두 고객을 생성하고 이에 대한 고객 정보를 출력해 보세요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137</cp:revision>
  <dcterms:created xsi:type="dcterms:W3CDTF">2018-11-30T07:55:16Z</dcterms:created>
  <dcterms:modified xsi:type="dcterms:W3CDTF">2019-08-25T04:30:14Z</dcterms:modified>
</cp:coreProperties>
</file>