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7"/>
  </p:notesMasterIdLst>
  <p:handoutMasterIdLst>
    <p:handoutMasterId r:id="rId8"/>
  </p:handoutMasterIdLst>
  <p:sldIdLst>
    <p:sldId id="294" r:id="rId3"/>
    <p:sldId id="286" r:id="rId4"/>
    <p:sldId id="297" r:id="rId5"/>
    <p:sldId id="29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22" autoAdjust="0"/>
    <p:restoredTop sz="96217" autoAdjust="0"/>
  </p:normalViewPr>
  <p:slideViewPr>
    <p:cSldViewPr snapToGrid="0" showGuides="1">
      <p:cViewPr>
        <p:scale>
          <a:sx n="70" d="100"/>
          <a:sy n="70" d="100"/>
        </p:scale>
        <p:origin x="-864" y="-1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-25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7050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=""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=""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=""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=""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=""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=""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=""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="" xmlns:a16="http://schemas.microsoft.com/office/drawing/2014/main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="" xmlns:a16="http://schemas.microsoft.com/office/drawing/2014/main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="" xmlns:a16="http://schemas.microsoft.com/office/drawing/2014/main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9FCD8E-1201-4255-815C-A8D2A179726F}"/>
              </a:ext>
            </a:extLst>
          </p:cNvPr>
          <p:cNvSpPr txBox="1"/>
          <p:nvPr/>
        </p:nvSpPr>
        <p:spPr>
          <a:xfrm>
            <a:off x="10306296" y="5194037"/>
            <a:ext cx="175727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자바 기초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 smtClean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박은종</a:t>
            </a:r>
            <a:endParaRPr lang="en-US" altLang="ko-KR" b="1" dirty="0" smtClean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="" xmlns:a16="http://schemas.microsoft.com/office/drawing/2014/main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=""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박은종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6849" y="1791171"/>
            <a:ext cx="896376" cy="574675"/>
          </a:xfrm>
        </p:spPr>
        <p:txBody>
          <a:bodyPr/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062" y="2794486"/>
            <a:ext cx="10168555" cy="892215"/>
          </a:xfrm>
        </p:spPr>
        <p:txBody>
          <a:bodyPr/>
          <a:lstStyle/>
          <a:p>
            <a:r>
              <a:rPr lang="ko-KR" altLang="en-US" dirty="0" smtClean="0"/>
              <a:t>다</a:t>
            </a:r>
            <a:r>
              <a:rPr lang="ko-KR" altLang="en-US" dirty="0" smtClean="0"/>
              <a:t>운 캐스팅과 </a:t>
            </a:r>
            <a:r>
              <a:rPr lang="en-US" altLang="ko-KR" dirty="0" err="1" smtClean="0"/>
              <a:t>instanceof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</a:t>
            </a:r>
            <a:r>
              <a:rPr lang="ko-KR" altLang="en-US" dirty="0" smtClean="0"/>
              <a:t> </a:t>
            </a:r>
            <a:r>
              <a:rPr lang="ko-KR" altLang="en-US" dirty="0" smtClean="0"/>
              <a:t>다운 캐스팅과 </a:t>
            </a:r>
            <a:r>
              <a:rPr lang="en-US" altLang="ko-KR" dirty="0" err="1" smtClean="0"/>
              <a:t>instanceof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하위 클래스로 형 변환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다운캐스팅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묵시적으로 상위 클래스 </a:t>
            </a:r>
            <a:r>
              <a:rPr lang="ko-KR" altLang="en-US" dirty="0" err="1" smtClean="0"/>
              <a:t>형변환된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원래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하위클래스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변환되어야 할 때 다운캐스팅이라 함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하위 클래스로의 형 변환은 명시적으로 되어야 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Customer </a:t>
            </a:r>
            <a:r>
              <a:rPr lang="en-US" altLang="ko-KR" dirty="0" err="1" smtClean="0"/>
              <a:t>vc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VIPCustomer</a:t>
            </a:r>
            <a:r>
              <a:rPr lang="en-US" altLang="ko-KR" dirty="0" smtClean="0"/>
              <a:t>();              //</a:t>
            </a:r>
            <a:r>
              <a:rPr lang="ko-KR" altLang="en-US" dirty="0" smtClean="0"/>
              <a:t>묵시적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VIPCustomer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vCustomer</a:t>
            </a:r>
            <a:r>
              <a:rPr lang="en-US" altLang="ko-KR" dirty="0" smtClean="0"/>
              <a:t> = (</a:t>
            </a:r>
            <a:r>
              <a:rPr lang="en-US" altLang="ko-KR" dirty="0" err="1" smtClean="0"/>
              <a:t>VIPCustomer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vc</a:t>
            </a:r>
            <a:r>
              <a:rPr lang="en-US" altLang="ko-KR" dirty="0" smtClean="0"/>
              <a:t>; //</a:t>
            </a:r>
            <a:r>
              <a:rPr lang="ko-KR" altLang="en-US" dirty="0" smtClean="0"/>
              <a:t>명시적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8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Instanceof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형 체크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04" y="1249219"/>
            <a:ext cx="5012747" cy="379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582" y="1399343"/>
            <a:ext cx="6626047" cy="142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32060" y="3507475"/>
            <a:ext cx="5931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실제 </a:t>
            </a:r>
            <a:r>
              <a:rPr lang="ko-KR" altLang="en-US" dirty="0" err="1" smtClean="0"/>
              <a:t>인스턴스와</a:t>
            </a:r>
            <a:r>
              <a:rPr lang="ko-KR" altLang="en-US" dirty="0" smtClean="0"/>
              <a:t> 형이 맞는 경우만 </a:t>
            </a:r>
            <a:r>
              <a:rPr lang="en-US" altLang="ko-KR" dirty="0" err="1" smtClean="0"/>
              <a:t>instanceof</a:t>
            </a:r>
            <a:r>
              <a:rPr lang="ko-KR" altLang="en-US" dirty="0" smtClean="0"/>
              <a:t>의 결과가</a:t>
            </a:r>
            <a:endParaRPr lang="en-US" altLang="ko-KR" dirty="0" smtClean="0"/>
          </a:p>
          <a:p>
            <a:r>
              <a:rPr lang="en-US" altLang="ko-KR" dirty="0" smtClean="0"/>
              <a:t>true</a:t>
            </a:r>
            <a:r>
              <a:rPr lang="ko-KR" altLang="en-US" dirty="0" smtClean="0"/>
              <a:t>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784271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3178</TotalTime>
  <Words>38</Words>
  <Application>Microsoft Office PowerPoint</Application>
  <PresentationFormat>사용자 지정</PresentationFormat>
  <Paragraphs>13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표지</vt:lpstr>
      <vt:lpstr>속지</vt:lpstr>
      <vt:lpstr>PowerPoint 프레젠테이션</vt:lpstr>
      <vt:lpstr>05 다운 캐스팅과 instanceof  </vt:lpstr>
      <vt:lpstr>하위 클래스로 형 변환, 다운캐스팅  묵시적으로 상위 클래스 형변환된 인스턴스가 원래 자료형(하위클래스)으로 변환되어야 할 때 다운캐스팅이라 함.  하위 클래스로의 형 변환은 명시적으로 되어야 함   Customer vc = new VIPCustomer();              //묵시적 VIPCustomer vCustomer = (VIPCustomer)vc; //명시적        </vt:lpstr>
      <vt:lpstr>Instanceof로 인스턴스의 형 체크         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win</cp:lastModifiedBy>
  <cp:revision>153</cp:revision>
  <dcterms:created xsi:type="dcterms:W3CDTF">2018-11-30T07:55:16Z</dcterms:created>
  <dcterms:modified xsi:type="dcterms:W3CDTF">2019-08-25T06:15:59Z</dcterms:modified>
</cp:coreProperties>
</file>