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7"/>
  </p:notesMasterIdLst>
  <p:handoutMasterIdLst>
    <p:handoutMasterId r:id="rId8"/>
  </p:handoutMasterIdLst>
  <p:sldIdLst>
    <p:sldId id="294" r:id="rId3"/>
    <p:sldId id="286" r:id="rId4"/>
    <p:sldId id="297" r:id="rId5"/>
    <p:sldId id="29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22" autoAdjust="0"/>
    <p:restoredTop sz="96217" autoAdjust="0"/>
  </p:normalViewPr>
  <p:slideViewPr>
    <p:cSldViewPr snapToGrid="0" showGuides="1">
      <p:cViewPr>
        <p:scale>
          <a:sx n="70" d="100"/>
          <a:sy n="70" d="100"/>
        </p:scale>
        <p:origin x="-864" y="-1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-25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7050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:a16="http://schemas.microsoft.com/office/drawing/2014/main" xmlns="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xmlns="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xmlns="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xmlns="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xmlns="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:a16="http://schemas.microsoft.com/office/drawing/2014/main" xmlns="" id="{A54F1990-7633-4555-8796-CBA40653BF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34A281F-6648-4886-AA3B-08E96B375C3D}"/>
              </a:ext>
            </a:extLst>
          </p:cNvPr>
          <p:cNvSpPr/>
          <p:nvPr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xmlns="" id="{4FA78B4A-7FA3-4C1B-9507-1A702ED7BEA9}"/>
              </a:ext>
            </a:extLst>
          </p:cNvPr>
          <p:cNvSpPr/>
          <p:nvPr/>
        </p:nvSpPr>
        <p:spPr>
          <a:xfrm>
            <a:off x="7452599" y="-6886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xmlns="" id="{7F11ED42-90CA-498F-9B16-4509668F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D9FCD8E-1201-4255-815C-A8D2A179726F}"/>
              </a:ext>
            </a:extLst>
          </p:cNvPr>
          <p:cNvSpPr txBox="1"/>
          <p:nvPr/>
        </p:nvSpPr>
        <p:spPr>
          <a:xfrm>
            <a:off x="10306296" y="5194037"/>
            <a:ext cx="175727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자바 기초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 smtClean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박은종</a:t>
            </a:r>
            <a:endParaRPr lang="en-US" altLang="ko-KR" b="1" dirty="0" smtClean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xmlns="" id="{A2456EDD-3E4D-418A-861C-5D496115E7CF}"/>
              </a:ext>
            </a:extLst>
          </p:cNvPr>
          <p:cNvSpPr/>
          <p:nvPr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xmlns="" id="{FCBAF92C-8C26-46C2-B119-5D47772F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9CA4BA3-EBBF-4D8E-B62F-AFCD0F349BFE}"/>
              </a:ext>
            </a:extLst>
          </p:cNvPr>
          <p:cNvSpPr txBox="1"/>
          <p:nvPr/>
        </p:nvSpPr>
        <p:spPr>
          <a:xfrm>
            <a:off x="117747" y="599921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박은종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E424E9F-379A-44D1-AFBC-20AF7BAB4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88BC7D9-3937-44EF-8827-DE6777AC8710}"/>
              </a:ext>
            </a:extLst>
          </p:cNvPr>
          <p:cNvSpPr/>
          <p:nvPr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918FA6F-F5EC-4D5C-A5A3-581777BB0CD2}"/>
              </a:ext>
            </a:extLst>
          </p:cNvPr>
          <p:cNvSpPr txBox="1"/>
          <p:nvPr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6849" y="1791171"/>
            <a:ext cx="896376" cy="574675"/>
          </a:xfrm>
        </p:spPr>
        <p:txBody>
          <a:bodyPr/>
          <a:lstStyle/>
          <a:p>
            <a:r>
              <a:rPr lang="en-US" altLang="ko-KR" dirty="0" smtClean="0"/>
              <a:t>07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상속과 </a:t>
            </a:r>
            <a:r>
              <a:rPr lang="ko-KR" altLang="en-US" dirty="0" err="1" smtClean="0"/>
              <a:t>다형성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062" y="2794486"/>
            <a:ext cx="10168555" cy="892215"/>
          </a:xfrm>
        </p:spPr>
        <p:txBody>
          <a:bodyPr/>
          <a:lstStyle/>
          <a:p>
            <a:r>
              <a:rPr lang="ko-KR" altLang="en-US" dirty="0" err="1" smtClean="0"/>
              <a:t>코딩해</a:t>
            </a:r>
            <a:r>
              <a:rPr lang="ko-KR" altLang="en-US" dirty="0" smtClean="0"/>
              <a:t> 보세요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06 </a:t>
            </a:r>
            <a:r>
              <a:rPr lang="ko-KR" altLang="en-US" dirty="0" err="1" smtClean="0"/>
              <a:t>코딩해</a:t>
            </a:r>
            <a:r>
              <a:rPr lang="ko-KR" altLang="en-US" dirty="0" smtClean="0"/>
              <a:t> 보세요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 </a:t>
            </a:r>
            <a:r>
              <a:rPr lang="ko-KR" altLang="en-US" dirty="0" err="1" smtClean="0"/>
              <a:t>고객와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VIP </a:t>
            </a:r>
            <a:r>
              <a:rPr lang="ko-KR" altLang="en-US" dirty="0" smtClean="0"/>
              <a:t>고객의 중간 등급 만들기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고객이 늘어 </a:t>
            </a:r>
            <a:r>
              <a:rPr lang="en-US" altLang="ko-KR" dirty="0" smtClean="0"/>
              <a:t>VIP </a:t>
            </a:r>
            <a:r>
              <a:rPr lang="ko-KR" altLang="en-US" dirty="0" smtClean="0"/>
              <a:t>고객만큼 물건을 많이 구입하지 않지만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단골인 분들을 </a:t>
            </a:r>
            <a:r>
              <a:rPr lang="en-US" altLang="ko-KR" dirty="0" smtClean="0"/>
              <a:t>GOLD </a:t>
            </a:r>
            <a:r>
              <a:rPr lang="ko-KR" altLang="en-US" dirty="0" smtClean="0"/>
              <a:t>등급으로 관리하고 싶습니다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혜택은 다음과 같습니다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제품을 </a:t>
            </a:r>
            <a:r>
              <a:rPr lang="ko-KR" altLang="en-US" dirty="0" err="1" smtClean="0"/>
              <a:t>살때는</a:t>
            </a:r>
            <a:r>
              <a:rPr lang="ko-KR" altLang="en-US" dirty="0" smtClean="0"/>
              <a:t> 항상 </a:t>
            </a:r>
            <a:r>
              <a:rPr lang="en-US" altLang="ko-KR" dirty="0" smtClean="0"/>
              <a:t>10%</a:t>
            </a:r>
            <a:r>
              <a:rPr lang="ko-KR" altLang="en-US" dirty="0" smtClean="0"/>
              <a:t>를 할인해 줍니다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보너스 포인트는 </a:t>
            </a:r>
            <a:r>
              <a:rPr lang="en-US" altLang="ko-KR" dirty="0" smtClean="0"/>
              <a:t>2%</a:t>
            </a:r>
            <a:r>
              <a:rPr lang="ko-KR" altLang="en-US" dirty="0" smtClean="0"/>
              <a:t>를 적립해 줍니다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담당 전문 상담원은 없습니다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Customer </a:t>
            </a:r>
            <a:r>
              <a:rPr lang="ko-KR" altLang="en-US" dirty="0" smtClean="0"/>
              <a:t>클래스에서 상속을 받아 </a:t>
            </a:r>
            <a:r>
              <a:rPr lang="en-US" altLang="ko-KR" dirty="0" err="1" smtClean="0"/>
              <a:t>GoldCustomer</a:t>
            </a:r>
            <a:r>
              <a:rPr lang="ko-KR" altLang="en-US" dirty="0" smtClean="0"/>
              <a:t>를 구현해 보세요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07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상속과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8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배열을 활용하여 구현하기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고객은 현재 </a:t>
            </a:r>
            <a:r>
              <a:rPr lang="en-US" altLang="ko-KR" dirty="0" smtClean="0"/>
              <a:t>5</a:t>
            </a:r>
            <a:r>
              <a:rPr lang="ko-KR" altLang="en-US" dirty="0" smtClean="0"/>
              <a:t>명입니다</a:t>
            </a:r>
            <a:r>
              <a:rPr lang="en-US" altLang="ko-KR" dirty="0" smtClean="0"/>
              <a:t>. VIP 1</a:t>
            </a:r>
            <a:r>
              <a:rPr lang="ko-KR" altLang="en-US" dirty="0" smtClean="0"/>
              <a:t>명</a:t>
            </a:r>
            <a:r>
              <a:rPr lang="en-US" altLang="ko-KR" dirty="0" smtClean="0"/>
              <a:t>, GOLD 2</a:t>
            </a:r>
            <a:r>
              <a:rPr lang="ko-KR" altLang="en-US" dirty="0" smtClean="0"/>
              <a:t>명</a:t>
            </a:r>
            <a:r>
              <a:rPr lang="en-US" altLang="ko-KR" dirty="0" smtClean="0"/>
              <a:t>, SILVER 2</a:t>
            </a:r>
            <a:r>
              <a:rPr lang="ko-KR" altLang="en-US" dirty="0" smtClean="0"/>
              <a:t>명 </a:t>
            </a:r>
            <a:r>
              <a:rPr lang="ko-KR" altLang="en-US" dirty="0" err="1" smtClean="0"/>
              <a:t>일때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고객이 </a:t>
            </a:r>
            <a:r>
              <a:rPr lang="en-US" altLang="ko-KR" dirty="0" smtClean="0"/>
              <a:t>10000</a:t>
            </a:r>
            <a:r>
              <a:rPr lang="ko-KR" altLang="en-US" dirty="0" smtClean="0"/>
              <a:t>원 짜리 제품을 구매한 경우 지불한 금액과 적립된 보너스 </a:t>
            </a:r>
            <a:r>
              <a:rPr lang="ko-KR" altLang="en-US" dirty="0" err="1" smtClean="0"/>
              <a:t>포인를</a:t>
            </a:r>
            <a:r>
              <a:rPr lang="ko-KR" altLang="en-US" dirty="0" smtClean="0"/>
              <a:t> 출력해보세요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ArrayList</a:t>
            </a:r>
            <a:r>
              <a:rPr lang="ko-KR" altLang="en-US" dirty="0" smtClean="0"/>
              <a:t>를 활용하여 구현해봅니다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07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상속과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784271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3186</TotalTime>
  <Words>25</Words>
  <Application>Microsoft Office PowerPoint</Application>
  <PresentationFormat>사용자 지정</PresentationFormat>
  <Paragraphs>11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6" baseType="lpstr">
      <vt:lpstr>표지</vt:lpstr>
      <vt:lpstr>속지</vt:lpstr>
      <vt:lpstr>PowerPoint 프레젠테이션</vt:lpstr>
      <vt:lpstr>06 코딩해 보세요 </vt:lpstr>
      <vt:lpstr>일반 고객와 VIP 고객의 중간 등급 만들기  고객이 늘어 VIP 고객만큼 물건을 많이 구입하지 않지만, 단골인 분들을 GOLD 등급으로 관리하고 싶습니다. 혜택은 다음과 같습니다.  - 제품을 살때는 항상 10%를 할인해 줍니다. - 보너스 포인트는 2%를 적립해 줍니다. - 담당 전문 상담원은 없습니다.   Customer 클래스에서 상속을 받아 GoldCustomer를 구현해 보세요       </vt:lpstr>
      <vt:lpstr>배열을 활용하여 구현하기  고객은 현재 5명입니다. VIP 1명, GOLD 2명, SILVER 2명 일때, 각 고객이 10000원 짜리 제품을 구매한 경우 지불한 금액과 적립된 보너스 포인를 출력해보세요  ArrayList를 활용하여 구현해봅니다.            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win</cp:lastModifiedBy>
  <cp:revision>154</cp:revision>
  <dcterms:created xsi:type="dcterms:W3CDTF">2018-11-30T07:55:16Z</dcterms:created>
  <dcterms:modified xsi:type="dcterms:W3CDTF">2019-08-25T06:24:47Z</dcterms:modified>
</cp:coreProperties>
</file>