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60" d="100"/>
          <a:sy n="60" d="100"/>
        </p:scale>
        <p:origin x="-318" y="-10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smtClean="0"/>
              <a:t>클래스란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추상 클래스란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포함한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구현 코드가 없이 선언부만 있는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abstract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클래스는 </a:t>
            </a:r>
            <a:r>
              <a:rPr lang="en-US" altLang="ko-KR" dirty="0" smtClean="0"/>
              <a:t>new (</a:t>
            </a:r>
            <a:r>
              <a:rPr lang="ko-KR" altLang="en-US" dirty="0" err="1" smtClean="0"/>
              <a:t>인스턴스화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) concrete class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클래스에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포함된 클래스는 추상 클래스로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구현되었다고 해도 클래스에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사용하면 추상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3" y="1103844"/>
            <a:ext cx="6456331" cy="247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클래스는 주로 상속의 상위클래스로 사용됨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구현해야 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구현된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공통으로 사용하는 기능의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ko-KR" altLang="en-US" smtClean="0"/>
              <a:t>하위 클래스에 따라 재정의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6110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28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01 추상 클래스란? </vt:lpstr>
      <vt:lpstr>추상 클래스  추상 메서드를 포함한 클래스 추상 메서드  - 구현 코드가 없이 선언부만 있는 메서드   abstract 예약어 사용 추상 클래스는 new (인스턴스화) 할 수 없음   cf ) concrete class     </vt:lpstr>
      <vt:lpstr>추상 클래스 구현              메서드와 클래스에 abstract 키워드 사용    추상 메서드가 포함된 클래스는 추상 클래스로 선언     모든 메서드가 구현되었다고 해도 클래스에 abstract 키워드를 사용하면 추상 클래스                   </vt:lpstr>
      <vt:lpstr>추상 클래스 사용하기  추상 클래스는 주로 상속의 상위클래스로 사용됨  추상 메서드 : 하위 클래스가 구현해야 하는 메서드  구현된 메서드 : 하위 클래스가 공통으로 사용하는 기능의 메서드                              하위 클래스에 따라 재정의 할 수 있음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158</cp:revision>
  <dcterms:created xsi:type="dcterms:W3CDTF">2018-11-30T07:55:16Z</dcterms:created>
  <dcterms:modified xsi:type="dcterms:W3CDTF">2019-08-27T14:34:47Z</dcterms:modified>
</cp:coreProperties>
</file>