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180" y="-8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5785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추상 클래스 응용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–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템플릿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틀이나 견본을 의미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메서드나</a:t>
            </a:r>
            <a:r>
              <a:rPr lang="ko-KR" altLang="en-US" dirty="0" smtClean="0"/>
              <a:t> 구현된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활용하여 전체의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정의 해 놓은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final</a:t>
            </a:r>
            <a:r>
              <a:rPr lang="ko-KR" altLang="en-US" dirty="0" smtClean="0"/>
              <a:t>로 선언하여 재정의 할 수 없게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 패턴의 일종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프레임 워크에서 많이 사용되는 설계 패턴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추상 클래스로 선언된 상의 클래스에서 추상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전체 구현의 흐름을 정의하고 구체적인 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하위 클래스에 위임함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하위 클래스가 다른 구현을 했다고 해서 템플릿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정의된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시나리오 대로 수행됨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구현하기 예제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8" y="965018"/>
            <a:ext cx="4202870" cy="331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1" y="965018"/>
            <a:ext cx="5281683" cy="486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7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final </a:t>
            </a:r>
            <a:r>
              <a:rPr lang="ko-KR" altLang="en-US" dirty="0" err="1" smtClean="0"/>
              <a:t>예약어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final </a:t>
            </a:r>
            <a:r>
              <a:rPr lang="ko-KR" altLang="en-US" dirty="0"/>
              <a:t>변수는 값이 변경될 수 없는 상수임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public static final double PI = 3.14;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오직 </a:t>
            </a:r>
            <a:r>
              <a:rPr lang="ko-KR" altLang="en-US" dirty="0"/>
              <a:t>한 번만 값을 할 당할 수 있음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br>
              <a:rPr lang="en-US" altLang="ko-KR" dirty="0"/>
            </a:b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하위 클래스에서 재정의 </a:t>
            </a:r>
            <a:r>
              <a:rPr lang="en-US" altLang="ko-KR" dirty="0"/>
              <a:t>(overriding) </a:t>
            </a:r>
            <a:r>
              <a:rPr lang="ko-KR" altLang="en-US" dirty="0"/>
              <a:t>할 수 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final </a:t>
            </a:r>
            <a:r>
              <a:rPr lang="ko-KR" altLang="en-US" dirty="0"/>
              <a:t>클래스는 더 이상 상속되지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) java</a:t>
            </a:r>
            <a:r>
              <a:rPr lang="ko-KR" altLang="en-US" dirty="0"/>
              <a:t>의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8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public static final</a:t>
            </a:r>
            <a:r>
              <a:rPr lang="ko-KR" altLang="en-US" dirty="0" smtClean="0"/>
              <a:t>  상수 값 정의 </a:t>
            </a:r>
            <a:r>
              <a:rPr lang="ko-KR" altLang="en-US" dirty="0" smtClean="0"/>
              <a:t>하여 사용하기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프로젝트 구현 시 여러 파일에서 공유해야 하는 상수 값은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파일에 선언하여 사용하면 편리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50" y="1901551"/>
            <a:ext cx="5372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50" y="4100831"/>
            <a:ext cx="63246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1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42</Words>
  <Application>Microsoft Office PowerPoint</Application>
  <PresentationFormat>사용자 지정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02 추상 클래스 응용  – 템플릿 메서드</vt:lpstr>
      <vt:lpstr>템플릿 메서드  템플릿 : 틀이나 견본을 의미  템플릿 메서드 : 추상 메서드나 구현된 메서드를 활용하여 전체의 흐름(시나리오)를                               정의 해 놓은 메서드                                final로 선언하여 재정의 할 수 없게 함   템플릿 메서드 패턴: 디자인 패턴의 일종                                      프레임 워크에서 많이 사용되는 설계 패턴                                      추상 클래스로 선언된 상의 클래스에서 추상 메서드를 이용하여                                      전체 구현의 흐름을 정의하고 구체적인 각 메서드 구현은                                       하위 클래스에 위임함                                       하위 클래스가 다른 구현을 했다고 해서 템플릿 메서드에 정의된                                       시나리오 대로 수행됨         </vt:lpstr>
      <vt:lpstr>템플릿 메서드 구현하기 예제          </vt:lpstr>
      <vt:lpstr>final 예약어  final 변수는 값이 변경될 수 없는 상수임         public static final double PI = 3.14;  오직 한 번만 값을 할 당할 수 있음      final 메서드는 하위 클래스에서 재정의 (overriding) 할 수 없음  final 클래스는 더 이상 상속되지 않음        예) java의 String 클래스         </vt:lpstr>
      <vt:lpstr>public static final  상수 값 정의 하여 사용하기  프로젝트 구현 시 여러 파일에서 공유해야 하는 상수 값은 하나의 파일에 선언하여 사용하면 편리 함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160</cp:revision>
  <dcterms:created xsi:type="dcterms:W3CDTF">2018-11-30T07:55:16Z</dcterms:created>
  <dcterms:modified xsi:type="dcterms:W3CDTF">2019-08-28T13:54:07Z</dcterms:modified>
</cp:coreProperties>
</file>