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42" y="-8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자동차 주행 과정 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Car </a:t>
            </a:r>
            <a:r>
              <a:rPr lang="ko-KR" altLang="en-US" dirty="0" smtClean="0"/>
              <a:t>추상 클래스를 상속받는 </a:t>
            </a:r>
            <a:r>
              <a:rPr lang="en-US" altLang="ko-KR" dirty="0" smtClean="0"/>
              <a:t>Sonata, </a:t>
            </a:r>
            <a:r>
              <a:rPr lang="en-US" altLang="ko-KR" dirty="0" err="1" smtClean="0"/>
              <a:t>Avante</a:t>
            </a:r>
            <a:r>
              <a:rPr lang="en-US" altLang="ko-KR" dirty="0" smtClean="0"/>
              <a:t>, Grandeur, Genesis </a:t>
            </a:r>
            <a:r>
              <a:rPr lang="ko-KR" altLang="en-US" dirty="0" smtClean="0"/>
              <a:t>클래스가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차는 주행하기 위해 다음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순서로 움직입니다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run()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템플릿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구현하고 </a:t>
            </a:r>
            <a:r>
              <a:rPr lang="en-US" altLang="ko-KR" dirty="0" err="1" smtClean="0"/>
              <a:t>CarTest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참고하여 프로그램을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완성하세요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905000"/>
            <a:ext cx="4323425" cy="197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CarTest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실행결과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8" y="845807"/>
            <a:ext cx="6043185" cy="217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1" y="3016155"/>
            <a:ext cx="6070482" cy="2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42" y="1621951"/>
            <a:ext cx="6023212" cy="442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3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22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04 코딩해 보세요 </vt:lpstr>
      <vt:lpstr>자동차 주행 과정 구현하기  Car 추상 클래스를 상속받는 Sonata, Avante, Grandeur, Genesis 클래스가 있습니다. 각 차는 주행하기 위해 다음 메서드의 순서로 움직입니다.         run() 메서드를 템플릿 메서드로 구현하고 CarTest 클래스를 참고하여 프로그램을  완성하세요        </vt:lpstr>
      <vt:lpstr>CarTest 클래스와 실행결과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157</cp:revision>
  <dcterms:created xsi:type="dcterms:W3CDTF">2018-11-30T07:55:16Z</dcterms:created>
  <dcterms:modified xsi:type="dcterms:W3CDTF">2019-08-28T14:47:21Z</dcterms:modified>
</cp:coreProperties>
</file>