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72" y="-8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smtClean="0"/>
              <a:t>인터페이스란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인터페이스란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상수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디폴트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private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선언과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790" y="1217027"/>
            <a:ext cx="3096050" cy="455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9" y="1217027"/>
            <a:ext cx="7567087" cy="30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상속과 형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Calc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CompleteCalc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인터페이스를 구현한 클래스는 인터페이스 타입으로 변수를 선언하여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인터페이스는 구현 코드가 없기 때문에 타입 상속이라고도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4" y="3517852"/>
            <a:ext cx="7496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23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01 인터페이스란?</vt:lpstr>
      <vt:lpstr>인터페이스의 요소  추상 메서드  상수  디폴트 메서드  정적 메서드  private 메서드        </vt:lpstr>
      <vt:lpstr>인터페이스 선언과 구현          </vt:lpstr>
      <vt:lpstr>타입 상속과 형 변환   Calc calc = new CompleteCalc();  인터페이스를 구현한 클래스는 인터페이스 타입으로 변수를 선언하여 인스턴스를 생성할 수 있음  인터페이스는 구현 코드가 없기 때문에 타입 상속이라고도 함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164</cp:revision>
  <dcterms:created xsi:type="dcterms:W3CDTF">2018-11-30T07:55:16Z</dcterms:created>
  <dcterms:modified xsi:type="dcterms:W3CDTF">2019-09-04T01:57:03Z</dcterms:modified>
</cp:coreProperties>
</file>