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6"/>
  </p:notesMasterIdLst>
  <p:handoutMasterIdLst>
    <p:handoutMasterId r:id="rId7"/>
  </p:handoutMasterIdLst>
  <p:sldIdLst>
    <p:sldId id="294" r:id="rId3"/>
    <p:sldId id="286" r:id="rId4"/>
    <p:sldId id="29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 autoAdjust="0"/>
    <p:restoredTop sz="96217" autoAdjust="0"/>
  </p:normalViewPr>
  <p:slideViewPr>
    <p:cSldViewPr snapToGrid="0" showGuides="1">
      <p:cViewPr>
        <p:scale>
          <a:sx n="70" d="100"/>
          <a:sy n="70" d="100"/>
        </p:scale>
        <p:origin x="-12" y="-8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인터페이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dirty="0" err="1" smtClean="0"/>
              <a:t>코딩해</a:t>
            </a:r>
            <a:r>
              <a:rPr lang="ko-KR" altLang="en-US" dirty="0" smtClean="0"/>
              <a:t> 보세요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 smtClean="0"/>
              <a:t>코딩해</a:t>
            </a:r>
            <a:r>
              <a:rPr lang="ko-KR" altLang="en-US" dirty="0" smtClean="0"/>
              <a:t> 보세요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 알고리즘 구현하기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다음과 같이 여러 정렬 구현 알고리즘이 입력에 따라 실행될 수 있도록 구현해 보세요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0" y="2144331"/>
            <a:ext cx="5942251" cy="238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651" y="2144331"/>
            <a:ext cx="5678546" cy="295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4362</TotalTime>
  <Words>13</Words>
  <Application>Microsoft Office PowerPoint</Application>
  <PresentationFormat>사용자 지정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표지</vt:lpstr>
      <vt:lpstr>속지</vt:lpstr>
      <vt:lpstr>PowerPoint 프레젠테이션</vt:lpstr>
      <vt:lpstr>04 코딩해 보세요</vt:lpstr>
      <vt:lpstr>정렬 알고리즘 구현하기  다음과 같이 여러 정렬 구현 알고리즘이 입력에 따라 실행될 수 있도록 구현해 보세요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174</cp:revision>
  <dcterms:created xsi:type="dcterms:W3CDTF">2018-11-30T07:55:16Z</dcterms:created>
  <dcterms:modified xsi:type="dcterms:W3CDTF">2019-09-04T11:48:21Z</dcterms:modified>
</cp:coreProperties>
</file>