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48" r:id="rId2"/>
  </p:sldMasterIdLst>
  <p:notesMasterIdLst>
    <p:notesMasterId r:id="rId11"/>
  </p:notesMasterIdLst>
  <p:handoutMasterIdLst>
    <p:handoutMasterId r:id="rId12"/>
  </p:handoutMasterIdLst>
  <p:sldIdLst>
    <p:sldId id="294" r:id="rId3"/>
    <p:sldId id="286" r:id="rId4"/>
    <p:sldId id="297" r:id="rId5"/>
    <p:sldId id="298" r:id="rId6"/>
    <p:sldId id="299" r:id="rId7"/>
    <p:sldId id="300" r:id="rId8"/>
    <p:sldId id="301" r:id="rId9"/>
    <p:sldId id="30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234B"/>
    <a:srgbClr val="EE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22" autoAdjust="0"/>
    <p:restoredTop sz="96217" autoAdjust="0"/>
  </p:normalViewPr>
  <p:slideViewPr>
    <p:cSldViewPr snapToGrid="0" showGuides="1">
      <p:cViewPr varScale="1">
        <p:scale>
          <a:sx n="55" d="100"/>
          <a:sy n="55" d="100"/>
        </p:scale>
        <p:origin x="38" y="64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-258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70504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xmlns="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xmlns="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smtClean="0"/>
              <a:t>변수와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xmlns="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89221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 smtClean="0"/>
              <a:t>변수란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33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14616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xmlns="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xmlns="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xmlns="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2053739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/>
              <a:t>클립명이 두 줄일 경우 이 슬라이드를 이용해주세요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45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 구분이 필요할 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0">
            <a:extLst>
              <a:ext uri="{FF2B5EF4-FFF2-40B4-BE49-F238E27FC236}">
                <a16:creationId xmlns:a16="http://schemas.microsoft.com/office/drawing/2014/main" xmlns="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 smtClean="0"/>
              <a:t>변수란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xmlns="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 smtClean="0"/>
              <a:t>02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xmlns="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xmlns="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 smtClean="0"/>
              <a:t>02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smtClean="0"/>
              <a:t>변수와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두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xmlns="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xmlns="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xmlns="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노트북, 테이블, 사람, 실내이(가) 표시된 사진&#10;&#10;자동 생성된 설명">
            <a:extLst>
              <a:ext uri="{FF2B5EF4-FFF2-40B4-BE49-F238E27FC236}">
                <a16:creationId xmlns:a16="http://schemas.microsoft.com/office/drawing/2014/main" xmlns="" id="{A54F1990-7633-4555-8796-CBA40653BF4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4" b="8148"/>
          <a:stretch/>
        </p:blipFill>
        <p:spPr>
          <a:xfrm>
            <a:off x="0" y="0"/>
            <a:ext cx="12193793" cy="68938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134A281F-6648-4886-AA3B-08E96B375C3D}"/>
              </a:ext>
            </a:extLst>
          </p:cNvPr>
          <p:cNvSpPr/>
          <p:nvPr/>
        </p:nvSpPr>
        <p:spPr>
          <a:xfrm>
            <a:off x="0" y="3814"/>
            <a:ext cx="12191999" cy="6861749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xmlns="" id="{4FA78B4A-7FA3-4C1B-9507-1A702ED7BEA9}"/>
              </a:ext>
            </a:extLst>
          </p:cNvPr>
          <p:cNvSpPr/>
          <p:nvPr/>
        </p:nvSpPr>
        <p:spPr>
          <a:xfrm>
            <a:off x="7452599" y="-6886"/>
            <a:ext cx="4739400" cy="6893827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xmlns="" id="{7F11ED42-90CA-498F-9B16-4509668F8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D9FCD8E-1201-4255-815C-A8D2A179726F}"/>
              </a:ext>
            </a:extLst>
          </p:cNvPr>
          <p:cNvSpPr txBox="1"/>
          <p:nvPr/>
        </p:nvSpPr>
        <p:spPr>
          <a:xfrm>
            <a:off x="10306296" y="5194037"/>
            <a:ext cx="175727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 CAMPUS</a:t>
            </a: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 smtClean="0">
                <a:solidFill>
                  <a:schemeClr val="bg1"/>
                </a:solidFill>
                <a:latin typeface="Gotham" panose="02000604030000020004" pitchFamily="50" charset="0"/>
              </a:rPr>
              <a:t>자바 기초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 smtClean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smtClean="0">
                <a:solidFill>
                  <a:schemeClr val="bg1"/>
                </a:solidFill>
                <a:latin typeface="Gotham" panose="02000604030000020004" pitchFamily="50" charset="0"/>
              </a:rPr>
              <a:t>박은종</a:t>
            </a:r>
            <a:endParaRPr lang="en-US" altLang="ko-KR" b="1" dirty="0" smtClean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xmlns="" id="{A2456EDD-3E4D-418A-861C-5D496115E7CF}"/>
              </a:ext>
            </a:extLst>
          </p:cNvPr>
          <p:cNvSpPr/>
          <p:nvPr/>
        </p:nvSpPr>
        <p:spPr>
          <a:xfrm rot="10800000">
            <a:off x="7453810" y="-30"/>
            <a:ext cx="2333491" cy="6865592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9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xmlns="" id="{FCBAF92C-8C26-46C2-B119-5D47772FF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9CA4BA3-EBBF-4D8E-B62F-AFCD0F349BFE}"/>
              </a:ext>
            </a:extLst>
          </p:cNvPr>
          <p:cNvSpPr txBox="1"/>
          <p:nvPr/>
        </p:nvSpPr>
        <p:spPr>
          <a:xfrm>
            <a:off x="117747" y="5999214"/>
            <a:ext cx="107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박은종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E424E9F-379A-44D1-AFBC-20AF7BAB4E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41027" y="144050"/>
            <a:ext cx="231668" cy="178018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C88BC7D9-3937-44EF-8827-DE6777AC8710}"/>
              </a:ext>
            </a:extLst>
          </p:cNvPr>
          <p:cNvSpPr/>
          <p:nvPr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918FA6F-F5EC-4D5C-A5A3-581777BB0CD2}"/>
              </a:ext>
            </a:extLst>
          </p:cNvPr>
          <p:cNvSpPr txBox="1"/>
          <p:nvPr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0" r:id="rId2"/>
    <p:sldLayoutId id="2147483658" r:id="rId3"/>
    <p:sldLayoutId id="2147483659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CB5537D0-D4D2-4D27-86E5-EE65FC4260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6849" y="1791171"/>
            <a:ext cx="896376" cy="574675"/>
          </a:xfrm>
        </p:spPr>
        <p:txBody>
          <a:bodyPr/>
          <a:lstStyle/>
          <a:p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xmlns="" id="{D9E4240D-575E-4327-A1B5-FAF184D482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컬렉션 프레임 워크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xmlns="" id="{62E8AE38-C655-4AE6-99EF-2E1B960E64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062" y="2794486"/>
            <a:ext cx="10632580" cy="892215"/>
          </a:xfrm>
        </p:spPr>
        <p:txBody>
          <a:bodyPr/>
          <a:lstStyle/>
          <a:p>
            <a:r>
              <a:rPr lang="ko-KR" altLang="en-US" dirty="0" err="1" smtClean="0"/>
              <a:t>제네릭</a:t>
            </a:r>
            <a:r>
              <a:rPr lang="ko-KR" altLang="en-US" dirty="0" smtClean="0"/>
              <a:t> 프로그래밍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7873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D7B6CDB-857A-457A-B413-F5B7C545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err="1" smtClean="0"/>
              <a:t>제네릭</a:t>
            </a:r>
            <a:r>
              <a:rPr lang="en-US" altLang="ko-KR" dirty="0" smtClean="0"/>
              <a:t>(Generic)</a:t>
            </a:r>
            <a:r>
              <a:rPr lang="ko-KR" altLang="en-US" dirty="0"/>
              <a:t> </a:t>
            </a:r>
            <a:r>
              <a:rPr lang="ko-KR" altLang="en-US" dirty="0" smtClean="0"/>
              <a:t>프로그래</a:t>
            </a:r>
            <a:r>
              <a:rPr lang="ko-KR" altLang="en-US" dirty="0"/>
              <a:t>밍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9A32E13-9C12-4BC2-B7D3-E4AF6CA127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20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ko-KR" altLang="en-US" dirty="0" err="1" smtClean="0"/>
              <a:t>제네릭</a:t>
            </a:r>
            <a:r>
              <a:rPr lang="ko-KR" altLang="en-US" dirty="0" smtClean="0"/>
              <a:t> 프로그래밍이란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변수의 선언이나  </a:t>
            </a:r>
            <a:r>
              <a:rPr lang="ko-KR" altLang="en-US" dirty="0" err="1"/>
              <a:t>메서드의</a:t>
            </a:r>
            <a:r>
              <a:rPr lang="ko-KR" altLang="en-US" dirty="0"/>
              <a:t> 매개변수를 하나의 참조 </a:t>
            </a:r>
            <a:r>
              <a:rPr lang="ko-KR" altLang="en-US" dirty="0" err="1"/>
              <a:t>자료형이</a:t>
            </a:r>
            <a:r>
              <a:rPr lang="ko-KR" altLang="en-US" dirty="0"/>
              <a:t> 아닌 여러 </a:t>
            </a:r>
            <a:r>
              <a:rPr lang="ko-KR" altLang="en-US" dirty="0" err="1"/>
              <a:t>자료형을</a:t>
            </a:r>
            <a:r>
              <a:rPr lang="ko-KR" altLang="en-US" dirty="0"/>
              <a:t> 변환 될 수 있도록 프로그래밍 하는 </a:t>
            </a:r>
            <a:r>
              <a:rPr lang="ko-KR" altLang="en-US" dirty="0" smtClean="0"/>
              <a:t>방식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실제 사용되는 참조 </a:t>
            </a:r>
            <a:r>
              <a:rPr lang="ko-KR" altLang="en-US" dirty="0" err="1"/>
              <a:t>자료형으로의</a:t>
            </a:r>
            <a:r>
              <a:rPr lang="ko-KR" altLang="en-US" dirty="0"/>
              <a:t> 변환은 컴파일러가 검증하므로 안정적인 프로그래밍 방식</a:t>
            </a:r>
            <a:br>
              <a:rPr lang="ko-KR" altLang="en-US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컬렉션 프레임워크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587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자료형</a:t>
            </a:r>
            <a:r>
              <a:rPr lang="ko-KR" altLang="en-US" dirty="0" smtClean="0"/>
              <a:t> 매개 변수 </a:t>
            </a:r>
            <a:r>
              <a:rPr lang="en-US" altLang="ko-KR" dirty="0" smtClean="0"/>
              <a:t>T</a:t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여러 참조 </a:t>
            </a:r>
            <a:r>
              <a:rPr lang="ko-KR" altLang="en-US" dirty="0" err="1" smtClean="0"/>
              <a:t>자료형으로</a:t>
            </a:r>
            <a:r>
              <a:rPr lang="ko-KR" altLang="en-US" dirty="0" smtClean="0"/>
              <a:t> 대체 될 수 있는 부분을 하나의 문자로 표현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type</a:t>
            </a:r>
            <a:r>
              <a:rPr lang="ko-KR" altLang="en-US" dirty="0" smtClean="0"/>
              <a:t>의 의미로 </a:t>
            </a:r>
            <a:r>
              <a:rPr lang="en-US" altLang="ko-KR" dirty="0" smtClean="0"/>
              <a:t>T </a:t>
            </a:r>
            <a:r>
              <a:rPr lang="en-US" altLang="ko-KR" dirty="0"/>
              <a:t>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컬렉션 프레임워크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90537"/>
            <a:ext cx="6912768" cy="307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538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&lt;T extends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T </a:t>
            </a:r>
            <a:r>
              <a:rPr lang="ko-KR" altLang="en-US" dirty="0" smtClean="0"/>
              <a:t>대신에 사용될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제한하기 위해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Material</a:t>
            </a:r>
            <a:r>
              <a:rPr lang="ko-KR" altLang="en-US" dirty="0" smtClean="0"/>
              <a:t>에 정의 된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공유할 수 있음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컬렉션 프레임워크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594" y="1588373"/>
            <a:ext cx="4793346" cy="2634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364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자료형</a:t>
            </a:r>
            <a:r>
              <a:rPr lang="ko-KR" altLang="en-US" dirty="0" smtClean="0"/>
              <a:t> 매개 변수가 두 개 이상일 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컬렉션 프레임워크</a:t>
            </a:r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855" y="1068970"/>
            <a:ext cx="5345474" cy="5169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113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제네릭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 smtClean="0"/>
              <a:t>메서드의</a:t>
            </a:r>
            <a:r>
              <a:rPr lang="ko-KR" altLang="en-US" dirty="0" smtClean="0"/>
              <a:t> 매개 변수를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매개 변수로 사용하는 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컬렉션 프레임워크</a:t>
            </a:r>
            <a:endParaRPr lang="ko-KR" alt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976" y="1542402"/>
            <a:ext cx="8130659" cy="4617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840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제네릭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 smtClean="0"/>
              <a:t>메서드</a:t>
            </a:r>
            <a:r>
              <a:rPr lang="ko-KR" altLang="en-US" dirty="0" smtClean="0"/>
              <a:t> 내에서의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매개 변수는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내에서만 유효 함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지역 변수와 같은 개념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000" dirty="0" smtClean="0"/>
              <a:t>class Shape&lt;T&gt;{</a:t>
            </a:r>
            <a:br>
              <a:rPr lang="en-US" altLang="ko-KR" sz="2000" dirty="0" smtClean="0"/>
            </a:b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smtClean="0"/>
              <a:t>	public static &lt;T, V&gt; double </a:t>
            </a:r>
            <a:r>
              <a:rPr lang="en-US" altLang="ko-KR" sz="2000" dirty="0" err="1" smtClean="0"/>
              <a:t>makeRectangle</a:t>
            </a:r>
            <a:r>
              <a:rPr lang="en-US" altLang="ko-KR" sz="2000" dirty="0" smtClean="0"/>
              <a:t>(Point&lt;T, V&gt; p1, Point&lt;T, V&gt;  p2){</a:t>
            </a:r>
            <a:br>
              <a:rPr lang="en-US" altLang="ko-KR" sz="2000" dirty="0" smtClean="0"/>
            </a:b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smtClean="0"/>
              <a:t>		…….</a:t>
            </a:r>
            <a:br>
              <a:rPr lang="en-US" altLang="ko-KR" sz="2000" dirty="0" smtClean="0"/>
            </a:br>
            <a:r>
              <a:rPr lang="en-US" altLang="ko-KR" sz="2000" dirty="0" smtClean="0"/>
              <a:t>	}</a:t>
            </a:r>
            <a:br>
              <a:rPr lang="en-US" altLang="ko-KR" sz="2000" dirty="0" smtClean="0"/>
            </a:br>
            <a:r>
              <a:rPr lang="en-US" altLang="ko-KR" sz="2000" dirty="0" smtClean="0"/>
              <a:t>}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smtClean="0"/>
              <a:t>Shape 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T </a:t>
            </a:r>
            <a:r>
              <a:rPr lang="ko-KR" altLang="en-US" sz="2000" dirty="0" smtClean="0"/>
              <a:t>와 </a:t>
            </a:r>
            <a:r>
              <a:rPr lang="en-US" altLang="ko-KR" sz="2000" dirty="0" err="1" smtClean="0"/>
              <a:t>makeRectangle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T</a:t>
            </a:r>
            <a:r>
              <a:rPr lang="ko-KR" altLang="en-US" sz="2000" smtClean="0"/>
              <a:t>는 전혀 다른 의미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컬렉션 프레임워크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018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속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4428</TotalTime>
  <Words>53</Words>
  <Application>Microsoft Office PowerPoint</Application>
  <PresentationFormat>와이드스크린</PresentationFormat>
  <Paragraphs>23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Noto Sans CJK KR Bold</vt:lpstr>
      <vt:lpstr>Noto Sans CJK KR Medium</vt:lpstr>
      <vt:lpstr>Noto Sans CJK KR Regular</vt:lpstr>
      <vt:lpstr>나눔바른고딕</vt:lpstr>
      <vt:lpstr>맑은 고딕</vt:lpstr>
      <vt:lpstr>Arial</vt:lpstr>
      <vt:lpstr>Gotham</vt:lpstr>
      <vt:lpstr>표지</vt:lpstr>
      <vt:lpstr>속지</vt:lpstr>
      <vt:lpstr>PowerPoint 프레젠테이션</vt:lpstr>
      <vt:lpstr>01 제네릭(Generic) 프로그래밍</vt:lpstr>
      <vt:lpstr>제네릭 프로그래밍이란  변수의 선언이나  메서드의 매개변수를 하나의 참조 자료형이 아닌 여러 자료형을 변환 될 수 있도록 프로그래밍 하는 방식  실제 사용되는 참조 자료형으로의 변환은 컴파일러가 검증하므로 안정적인 프로그래밍 방식        </vt:lpstr>
      <vt:lpstr>자료형 매개 변수 T   여러 참조 자료형으로 대체 될 수 있는 부분을 하나의 문자로 표현           type의 의미로 T  사용 </vt:lpstr>
      <vt:lpstr>&lt;T extends 클래스&gt;  T 대신에 사용될 자료형을 제한하기 위해 사용           Material에 정의 된 메서드를 공유할 수 있음  </vt:lpstr>
      <vt:lpstr>자료형 매개 변수가 두 개 이상일 때           </vt:lpstr>
      <vt:lpstr>제네릭 메서드   메서드의 매개 변수를 자료형 매개 변수로 사용하는 메서드        </vt:lpstr>
      <vt:lpstr>제네릭 메서드   메서드 내에서의 자료형 매개 변수는 메서드 내에서만 유효 함 ( 지역 변수와 같은 개념)  class Shape&lt;T&gt;{   public static &lt;T, V&gt; double makeRectangle(Point&lt;T, V&gt; p1, Point&lt;T, V&gt;  p2){    …….  } }   Shape 의 T 와 makeRectangle 의 T는 전혀 다른 의미     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>YSAHN</cp:lastModifiedBy>
  <cp:revision>187</cp:revision>
  <dcterms:created xsi:type="dcterms:W3CDTF">2018-11-30T07:55:16Z</dcterms:created>
  <dcterms:modified xsi:type="dcterms:W3CDTF">2019-10-01T00:42:15Z</dcterms:modified>
</cp:coreProperties>
</file>