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94" r:id="rId3"/>
    <p:sldId id="28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6217" autoAdjust="0"/>
  </p:normalViewPr>
  <p:slideViewPr>
    <p:cSldViewPr snapToGrid="0" showGuides="1">
      <p:cViewPr varScale="1">
        <p:scale>
          <a:sx n="49" d="100"/>
          <a:sy n="49" d="100"/>
        </p:scale>
        <p:origin x="67" y="60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-258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705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xmlns="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xmlns="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xmlns="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 smtClean="0"/>
              <a:t>변수란 무엇인가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xmlns="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xmlns="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02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smtClean="0"/>
              <a:t>변수와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xmlns="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xmlns="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xmlns="" id="{A54F1990-7633-4555-8796-CBA40653BF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34A281F-6648-4886-AA3B-08E96B375C3D}"/>
              </a:ext>
            </a:extLst>
          </p:cNvPr>
          <p:cNvSpPr/>
          <p:nvPr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4FA78B4A-7FA3-4C1B-9507-1A702ED7BEA9}"/>
              </a:ext>
            </a:extLst>
          </p:cNvPr>
          <p:cNvSpPr/>
          <p:nvPr/>
        </p:nvSpPr>
        <p:spPr>
          <a:xfrm>
            <a:off x="7452599" y="-6886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7F11ED42-90CA-498F-9B16-4509668F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D9FCD8E-1201-4255-815C-A8D2A179726F}"/>
              </a:ext>
            </a:extLst>
          </p:cNvPr>
          <p:cNvSpPr txBox="1"/>
          <p:nvPr/>
        </p:nvSpPr>
        <p:spPr>
          <a:xfrm>
            <a:off x="10306296" y="5194037"/>
            <a:ext cx="175727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자바 기초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 smtClean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  <a:latin typeface="Gotham" panose="02000604030000020004" pitchFamily="50" charset="0"/>
              </a:rPr>
              <a:t>박은종</a:t>
            </a:r>
            <a:endParaRPr lang="en-US" altLang="ko-KR" b="1" dirty="0" smtClean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xmlns="" id="{A2456EDD-3E4D-418A-861C-5D496115E7CF}"/>
              </a:ext>
            </a:extLst>
          </p:cNvPr>
          <p:cNvSpPr/>
          <p:nvPr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xmlns="" id="{FCBAF92C-8C26-46C2-B119-5D47772F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9CA4BA3-EBBF-4D8E-B62F-AFCD0F349BFE}"/>
              </a:ext>
            </a:extLst>
          </p:cNvPr>
          <p:cNvSpPr txBox="1"/>
          <p:nvPr/>
        </p:nvSpPr>
        <p:spPr>
          <a:xfrm>
            <a:off x="117747" y="5999214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박은종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E424E9F-379A-44D1-AFBC-20AF7BAB4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88BC7D9-3937-44EF-8827-DE6777AC8710}"/>
              </a:ext>
            </a:extLst>
          </p:cNvPr>
          <p:cNvSpPr/>
          <p:nvPr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18FA6F-F5EC-4D5C-A5A3-581777BB0CD2}"/>
              </a:ext>
            </a:extLst>
          </p:cNvPr>
          <p:cNvSpPr txBox="1"/>
          <p:nvPr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6849" y="1791171"/>
            <a:ext cx="896376" cy="574675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컬렉션 프레임 워크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062" y="2794486"/>
            <a:ext cx="10632580" cy="892215"/>
          </a:xfrm>
        </p:spPr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List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ko-KR" dirty="0" smtClean="0"/>
              <a:t>List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Colleciton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하위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순서에 따라 저장하고 관리하는데 필요한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선언된 인터페이스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배열의 기능을 구현하기 위한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선언됨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ArrayList</a:t>
            </a:r>
            <a:r>
              <a:rPr lang="en-US" altLang="ko-KR" dirty="0" smtClean="0"/>
              <a:t>, Vector,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Vector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 배열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Vector </a:t>
            </a:r>
            <a:r>
              <a:rPr lang="ko-KR" altLang="en-US" dirty="0" smtClean="0"/>
              <a:t>는 자바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부터 제공된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일반적으로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를 더 많이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Vecto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멀티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프로그램에서 동기화를 지원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동기화</a:t>
            </a:r>
            <a:r>
              <a:rPr lang="en-US" altLang="ko-KR" dirty="0" smtClean="0"/>
              <a:t>(synchronization) :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동시에 하나의 리소스에 접근 할 때 순서를 맞추어서 데이터의 오류가 방지하지 않도록 </a:t>
            </a:r>
            <a:r>
              <a:rPr lang="ko-KR" altLang="en-US" dirty="0" smtClean="0"/>
              <a:t>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capacity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size </a:t>
            </a:r>
            <a:r>
              <a:rPr lang="ko-KR" altLang="en-US" smtClean="0"/>
              <a:t>는 다른 의미 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38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LinkedList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둘다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자료의 순차적 구조를 구현한 클래스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ArrayList</a:t>
            </a:r>
            <a:r>
              <a:rPr lang="ko-KR" altLang="en-US" dirty="0" smtClean="0"/>
              <a:t>는 배열을 구현한 클래스로 논리적 순서와 물리적 순서가 동일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논리적으로 순차적인 구조지만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물리적으로는 순차적이지 않을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LinkedList</a:t>
            </a:r>
            <a:r>
              <a:rPr lang="ko-KR" altLang="en-US" dirty="0" smtClean="0"/>
              <a:t>에서 자료의 추가와 삭제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컬렉션 프레임워크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74" y="2863958"/>
            <a:ext cx="8673250" cy="9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55" y="4496296"/>
            <a:ext cx="3127688" cy="161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39" y="4496296"/>
            <a:ext cx="3996410" cy="15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27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Gotham</vt:lpstr>
      <vt:lpstr>표지</vt:lpstr>
      <vt:lpstr>속지</vt:lpstr>
      <vt:lpstr>PowerPoint 프레젠테이션</vt:lpstr>
      <vt:lpstr>03 List 인터페이스 </vt:lpstr>
      <vt:lpstr>List 인터페이스  Colleciton 하위 인터페이스  객체를 순서에 따라 저장하고 관리하는데 필요한 메서드가 선언된 인터페이스  배열의 기능을 구현하기 위한 메서드가 선언됨  ArrayList, Vector, LinkedList     </vt:lpstr>
      <vt:lpstr>ArrayList 와 Vector   객체 배열 클래스  Vector 는 자바 2 부터 제공된 클래스  일반적으로 ArrayList를 더 많이 사용  Vecto 는 멀티 쓰레드 프로그램에서 동기화를 지원  동기화(synchronization) : 두 개의 쓰레드가 동시에 하나의 리소스에 접근 할 때 순서를 맞추어서 데이터의 오류가 방지하지 않도록 함  capacity 와 size 는 다른 의미 임           </vt:lpstr>
      <vt:lpstr>ArrayList 와 LinkedList  둘다 자료의 순차적 구조를 구현한 클래스  ArrayList는 배열을 구현한 클래스로 논리적 순서와 물리적 순서가 동일 함  LinkedList 는 논리적으로 순차적인 구조지만, 물리적으로는 순차적이지 않을 수 있음  LinkedList 구조   LinkedList에서 자료의 추가와 삭제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YSAHN</cp:lastModifiedBy>
  <cp:revision>192</cp:revision>
  <dcterms:created xsi:type="dcterms:W3CDTF">2018-11-30T07:55:16Z</dcterms:created>
  <dcterms:modified xsi:type="dcterms:W3CDTF">2019-10-01T00:50:57Z</dcterms:modified>
</cp:coreProperties>
</file>