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7"/>
  </p:notesMasterIdLst>
  <p:handoutMasterIdLst>
    <p:handoutMasterId r:id="rId8"/>
  </p:handoutMasterIdLst>
  <p:sldIdLst>
    <p:sldId id="294" r:id="rId3"/>
    <p:sldId id="286" r:id="rId4"/>
    <p:sldId id="297" r:id="rId5"/>
    <p:sldId id="29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3" autoAdjust="0"/>
    <p:restoredTop sz="96217" autoAdjust="0"/>
  </p:normalViewPr>
  <p:slideViewPr>
    <p:cSldViewPr snapToGrid="0" showGuides="1">
      <p:cViewPr varScale="1">
        <p:scale>
          <a:sx n="58" d="100"/>
          <a:sy n="58" d="100"/>
        </p:scale>
        <p:origin x="62" y="6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컬렉션 프레임 워크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en-US" altLang="ko-KR" dirty="0" smtClean="0"/>
              <a:t>Stack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Queue </a:t>
            </a:r>
            <a:r>
              <a:rPr lang="ko-KR" altLang="en-US" dirty="0" smtClean="0"/>
              <a:t>구현하기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Stack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Queue </a:t>
            </a:r>
            <a:r>
              <a:rPr lang="ko-KR" altLang="en-US" dirty="0" smtClean="0"/>
              <a:t>구현하기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Stack </a:t>
            </a:r>
            <a:r>
              <a:rPr lang="ko-KR" altLang="en-US" dirty="0" smtClean="0"/>
              <a:t>구현하기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Last In First Out(LIFO) : </a:t>
            </a:r>
            <a:r>
              <a:rPr lang="ko-KR" altLang="en-US" dirty="0" smtClean="0"/>
              <a:t>맨 마지막에 추가 된 요소가 가장 먼저 꺼내지는 자료구조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이미 구현된 클래스가 제공 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ArrayList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LinkedList</a:t>
            </a:r>
            <a:r>
              <a:rPr lang="ko-KR" altLang="en-US" dirty="0" smtClean="0"/>
              <a:t>로 구현 할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게임에서 무르기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최근 자료 가져오기 등에 구현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855" y="3450231"/>
            <a:ext cx="7373755" cy="2725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 </a:t>
            </a:r>
            <a:r>
              <a:rPr lang="ko-KR" altLang="en-US" dirty="0" smtClean="0"/>
              <a:t>구현하기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First In First Out(FIFO) : </a:t>
            </a:r>
            <a:r>
              <a:rPr lang="ko-KR" altLang="en-US" dirty="0" smtClean="0"/>
              <a:t>먼저 저장된 자료가 먼저 꺼내지는 자료구조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</a:t>
            </a:r>
            <a:br>
              <a:rPr lang="en-US" altLang="ko-KR" dirty="0" smtClean="0"/>
            </a:br>
            <a:r>
              <a:rPr lang="ko-KR" altLang="en-US" dirty="0" smtClean="0"/>
              <a:t>선착순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대기열등을 구현할 때 가장 많이 사용되는 자료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ArrayList</a:t>
            </a:r>
            <a:r>
              <a:rPr lang="ko-KR" altLang="en-US" dirty="0"/>
              <a:t>나 </a:t>
            </a:r>
            <a:r>
              <a:rPr lang="en-US" altLang="ko-KR" dirty="0" err="1"/>
              <a:t>LinkedList</a:t>
            </a:r>
            <a:r>
              <a:rPr lang="ko-KR" altLang="en-US" dirty="0"/>
              <a:t>로 구현 할 수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08" y="2358617"/>
            <a:ext cx="4323522" cy="411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3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4539</TotalTime>
  <Words>24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Gotham</vt:lpstr>
      <vt:lpstr>표지</vt:lpstr>
      <vt:lpstr>속지</vt:lpstr>
      <vt:lpstr>PowerPoint 프레젠테이션</vt:lpstr>
      <vt:lpstr>04 Stack과 Queue 구현하기 </vt:lpstr>
      <vt:lpstr>Stack 구현하기  Last In First Out(LIFO) : 맨 마지막에 추가 된 요소가 가장 먼저 꺼내지는 자료구조  이미 구현된 클래스가 제공 됨  ArrayList나 LinkedList로 구현 할 수 있음  게임에서 무르기, 최근 자료 가져오기 등에 구현      </vt:lpstr>
      <vt:lpstr>Queue 구현하기  First In First Out(FIFO) : 먼저 저장된 자료가 먼저 꺼내지는 자료구조                선착순, 대기열등을 구현할 때 가장 많이 사용되는 자료 구조  ArrayList나 LinkedList로 구현 할 수 있음   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YSAHN</cp:lastModifiedBy>
  <cp:revision>195</cp:revision>
  <dcterms:created xsi:type="dcterms:W3CDTF">2018-11-30T07:55:16Z</dcterms:created>
  <dcterms:modified xsi:type="dcterms:W3CDTF">2019-10-01T00:51:35Z</dcterms:modified>
</cp:coreProperties>
</file>