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94" r:id="rId3"/>
    <p:sldId id="286" r:id="rId4"/>
    <p:sldId id="297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6217" autoAdjust="0"/>
  </p:normalViewPr>
  <p:slideViewPr>
    <p:cSldViewPr snapToGrid="0" showGuides="1">
      <p:cViewPr varScale="1">
        <p:scale>
          <a:sx n="59" d="100"/>
          <a:sy n="59" d="100"/>
        </p:scale>
        <p:origin x="96" y="53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err="1" smtClean="0"/>
              <a:t>람다식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(Lambda Expression)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람다식이란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자바에서 함수형 프로그래밍</a:t>
            </a:r>
            <a:r>
              <a:rPr lang="en-US" altLang="ko-KR" dirty="0" smtClean="0"/>
              <a:t>(functional programming)</a:t>
            </a:r>
            <a:r>
              <a:rPr lang="ko-KR" altLang="en-US" dirty="0" smtClean="0"/>
              <a:t>을 구현하는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클래스를 생성하지 않고 함수의 호출만으로 기능을 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함수형 인터페이스를 선언함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 지원되는 기능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프로그래밍이란</a:t>
            </a:r>
            <a:r>
              <a:rPr lang="en-US" altLang="ko-KR" dirty="0" smtClean="0"/>
              <a:t>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순수 함수</a:t>
            </a:r>
            <a:r>
              <a:rPr lang="en-US" altLang="ko-KR" dirty="0"/>
              <a:t>(pure function)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구현하고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매개 변수만을 사용하도록 만든 </a:t>
            </a:r>
            <a:r>
              <a:rPr lang="ko-KR" altLang="en-US" dirty="0" smtClean="0"/>
              <a:t>함수</a:t>
            </a:r>
            <a:r>
              <a:rPr lang="ko-KR" altLang="en-US" dirty="0"/>
              <a:t>로</a:t>
            </a:r>
            <a:r>
              <a:rPr lang="ko-KR" altLang="en-US" dirty="0" smtClean="0"/>
              <a:t> 외부 </a:t>
            </a:r>
            <a:r>
              <a:rPr lang="ko-KR" altLang="en-US" dirty="0"/>
              <a:t>자료에 </a:t>
            </a:r>
            <a:r>
              <a:rPr lang="ko-KR" altLang="en-US" dirty="0" smtClean="0"/>
              <a:t>부수적인 영향</a:t>
            </a:r>
            <a:r>
              <a:rPr lang="en-US" altLang="ko-KR" dirty="0" smtClean="0"/>
              <a:t>(side effect)</a:t>
            </a:r>
            <a:r>
              <a:rPr lang="ko-KR" altLang="en-US" dirty="0" smtClean="0"/>
              <a:t>가 발생하지 않도록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입력 </a:t>
            </a:r>
            <a:r>
              <a:rPr lang="ko-KR" altLang="en-US" dirty="0"/>
              <a:t>받은 자료를 기반으로 수행되고 외부에 영향을 미치지 않으므로 </a:t>
            </a:r>
            <a:r>
              <a:rPr lang="ko-KR" altLang="en-US" dirty="0" err="1" smtClean="0"/>
              <a:t>병렬처리등에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 </a:t>
            </a:r>
            <a:r>
              <a:rPr lang="ko-KR" altLang="en-US" dirty="0"/>
              <a:t>안정적인 </a:t>
            </a:r>
            <a:r>
              <a:rPr lang="ko-KR" altLang="en-US" dirty="0" err="1"/>
              <a:t>확장성</a:t>
            </a:r>
            <a:r>
              <a:rPr lang="ko-KR" altLang="en-US" dirty="0"/>
              <a:t> 있는 프로그래밍 방식</a:t>
            </a:r>
            <a:br>
              <a:rPr lang="ko-KR" altLang="en-US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문법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매개 변수</a:t>
            </a:r>
            <a:r>
              <a:rPr lang="en-US" altLang="ko-KR" dirty="0"/>
              <a:t> </a:t>
            </a:r>
            <a:r>
              <a:rPr lang="ko-KR" altLang="en-US" dirty="0" smtClean="0"/>
              <a:t>하나인 경우 괄호 생략가능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두 개인경우는 괄호를 생략할 수 없음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sz="3200" dirty="0" smtClean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 -&gt; {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 smtClean="0"/>
              <a:t>);}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중괄호 안의 구현부가 한 문장인 경우 중괄호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중괄호 안의 구현부가 한 문장이라도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문은 중괄호를 생략할 수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 </a:t>
            </a:r>
            <a:r>
              <a:rPr lang="en-US" altLang="ko-KR" dirty="0" err="1"/>
              <a:t>str</a:t>
            </a:r>
            <a:r>
              <a:rPr lang="en-US" altLang="ko-KR" dirty="0"/>
              <a:t>-&gt; return </a:t>
            </a:r>
            <a:r>
              <a:rPr lang="en-US" altLang="ko-KR" dirty="0" err="1"/>
              <a:t>str.length</a:t>
            </a:r>
            <a:r>
              <a:rPr lang="en-US" altLang="ko-KR" dirty="0"/>
              <a:t>();            //</a:t>
            </a:r>
            <a:r>
              <a:rPr lang="ko-KR" altLang="en-US" dirty="0"/>
              <a:t>오류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중괄호 안의 구현부가 </a:t>
            </a:r>
            <a:r>
              <a:rPr lang="ko-KR" altLang="en-US" dirty="0" err="1" smtClean="0"/>
              <a:t>반환문</a:t>
            </a:r>
            <a:r>
              <a:rPr lang="ko-KR" altLang="en-US" dirty="0" smtClean="0"/>
              <a:t> 하나라면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과 중괄호를 모두 생략할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(</a:t>
            </a:r>
            <a:r>
              <a:rPr lang="en-US" altLang="ko-KR" dirty="0"/>
              <a:t>x, y) -&gt; </a:t>
            </a:r>
            <a:r>
              <a:rPr lang="en-US" altLang="ko-KR" dirty="0" err="1"/>
              <a:t>x+y</a:t>
            </a:r>
            <a:r>
              <a:rPr lang="en-US" altLang="ko-KR" dirty="0"/>
              <a:t>           </a:t>
            </a:r>
            <a:r>
              <a:rPr lang="en-US" altLang="ko-KR" dirty="0" smtClean="0"/>
              <a:t>      // </a:t>
            </a:r>
            <a:r>
              <a:rPr lang="ko-KR" altLang="en-US" dirty="0"/>
              <a:t>두 값을 더하여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 </a:t>
            </a:r>
            <a:r>
              <a:rPr lang="en-US" altLang="ko-KR" dirty="0" err="1"/>
              <a:t>str</a:t>
            </a:r>
            <a:r>
              <a:rPr lang="en-US" altLang="ko-KR" dirty="0"/>
              <a:t>-&gt; </a:t>
            </a:r>
            <a:r>
              <a:rPr lang="en-US" altLang="ko-KR" dirty="0" err="1"/>
              <a:t>str.length</a:t>
            </a:r>
            <a:r>
              <a:rPr lang="en-US" altLang="ko-KR" dirty="0"/>
              <a:t>()      // </a:t>
            </a:r>
            <a:r>
              <a:rPr lang="ko-KR" altLang="en-US" dirty="0"/>
              <a:t>문자열 길이를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함수형 인터페이스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람다식을</a:t>
            </a:r>
            <a:r>
              <a:rPr lang="ko-KR" altLang="en-US" dirty="0" smtClean="0"/>
              <a:t> 선언하기 위한 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익명 함수와 매개 변수만으로 구현되므로 단 하나의 </a:t>
            </a:r>
            <a:r>
              <a:rPr lang="ko-KR" altLang="en-US" dirty="0" err="1" smtClean="0"/>
              <a:t>메서드만을</a:t>
            </a:r>
            <a:r>
              <a:rPr lang="ko-KR" altLang="en-US" dirty="0" smtClean="0"/>
              <a:t> 선언해야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개이상의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선언되면 어느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호출인지 모호해 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FuctionalInterface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애노테이션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3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함수를 변수처럼 사용하는 </a:t>
            </a:r>
            <a:r>
              <a:rPr lang="ko-KR" altLang="en-US" dirty="0" err="1" smtClean="0"/>
              <a:t>람다식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프로그램에서 변수는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기반하여 선언하고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smtClean="0"/>
              <a:t>매개변수로 전달하고 </a:t>
            </a: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y);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반환 값으로 사용</a:t>
            </a:r>
            <a:r>
              <a:rPr lang="en-US" altLang="ko-KR" dirty="0" smtClean="0"/>
              <a:t>	return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람다식은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프로그램내에서</a:t>
            </a:r>
            <a:r>
              <a:rPr lang="ko-KR" altLang="en-US" smtClean="0"/>
              <a:t> 변수처럼 사용할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63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Gotham</vt:lpstr>
      <vt:lpstr>표지</vt:lpstr>
      <vt:lpstr>속지</vt:lpstr>
      <vt:lpstr>PowerPoint 프레젠테이션</vt:lpstr>
      <vt:lpstr>02 람다식 (Lambda Expression)</vt:lpstr>
      <vt:lpstr>람다식이란?  자바에서 함수형 프로그래밍(functional programming)을 구현하는 방식  클래스를 생성하지 않고 함수의 호출만으로 기능을 수행  함수형 인터페이스를 선언함  자바 8부터 지원되는 기능   </vt:lpstr>
      <vt:lpstr>함수형 프로그래밍이란?  순수 함수(pure function)를 구현하고 호출  매개 변수만을 사용하도록 만든 함수로 외부 자료에 부수적인 영향(side effect)가 발생하지 않도록 함  입력 받은 자료를 기반으로 수행되고 외부에 영향을 미치지 않으므로 병렬처리등에 가능 안정적인 확장성 있는 프로그래밍 방식            </vt:lpstr>
      <vt:lpstr>람다식 문법  매개 변수 하나인 경우 괄호 생략가능 ( 두 개인경우는 괄호를 생략할 수 없음)   str -&gt; {System.out.println(str);}  중괄호 안의 구현부가 한 문장인 경우 중괄호 생략  str -&gt; System.out.println(str);  중괄호 안의 구현부가 한 문장이라도 return 문은 중괄호를 생략할 수 없음   str-&gt; return str.length();            //오류  중괄호 안의 구현부가 반환문 하나라면 return과 중괄호를 모두 생략할 수 있음  (x, y) -&gt; x+y                 // 두 값을 더하여 반환   str-&gt; str.length()      // 문자열 길이를 반환         </vt:lpstr>
      <vt:lpstr>함수형 인터페이스  람다식을 선언하기 위한 인터페이스   익명 함수와 매개 변수만으로 구현되므로 단 하나의 메서드만을 선언해야 함  ( 두 개이상의 메서드가 선언되면 어느 메서드의 호출인지 모호해 짐)  @FuctionalInterface 애노테이션 사용  </vt:lpstr>
      <vt:lpstr>함수를 변수처럼 사용하는 람다식  프로그램에서 변수는…   자료형에 기반하여 선언하고   int a;  매개변수로 전달하고                int add(int x, int y);  메서드의 반환 값으로 사용 return num;   람다식은 프로그램내에서 변수처럼 사용할 수 있음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YSAHN</cp:lastModifiedBy>
  <cp:revision>203</cp:revision>
  <dcterms:created xsi:type="dcterms:W3CDTF">2018-11-30T07:55:16Z</dcterms:created>
  <dcterms:modified xsi:type="dcterms:W3CDTF">2019-09-29T03:18:10Z</dcterms:modified>
</cp:coreProperties>
</file>