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9"/>
  </p:notesMasterIdLst>
  <p:handoutMasterIdLst>
    <p:handoutMasterId r:id="rId10"/>
  </p:handoutMasterIdLst>
  <p:sldIdLst>
    <p:sldId id="294" r:id="rId3"/>
    <p:sldId id="286" r:id="rId4"/>
    <p:sldId id="297" r:id="rId5"/>
    <p:sldId id="298" r:id="rId6"/>
    <p:sldId id="299" r:id="rId7"/>
    <p:sldId id="30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35" autoAdjust="0"/>
    <p:restoredTop sz="96217" autoAdjust="0"/>
  </p:normalViewPr>
  <p:slideViewPr>
    <p:cSldViewPr snapToGrid="0" showGuides="1">
      <p:cViewPr varScale="1">
        <p:scale>
          <a:sx n="112" d="100"/>
          <a:sy n="112" d="100"/>
        </p:scale>
        <p:origin x="-942" y="-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-258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7050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=""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=""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=""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=""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=""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=""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=""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=""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=""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=""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=""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="" xmlns:a16="http://schemas.microsoft.com/office/drawing/2014/main" id="{A54F1990-7633-4555-8796-CBA40653BF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134A281F-6648-4886-AA3B-08E96B375C3D}"/>
              </a:ext>
            </a:extLst>
          </p:cNvPr>
          <p:cNvSpPr/>
          <p:nvPr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="" xmlns:a16="http://schemas.microsoft.com/office/drawing/2014/main" id="{4FA78B4A-7FA3-4C1B-9507-1A702ED7BEA9}"/>
              </a:ext>
            </a:extLst>
          </p:cNvPr>
          <p:cNvSpPr/>
          <p:nvPr/>
        </p:nvSpPr>
        <p:spPr>
          <a:xfrm>
            <a:off x="7452599" y="-6886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="" xmlns:a16="http://schemas.microsoft.com/office/drawing/2014/main" id="{7F11ED42-90CA-498F-9B16-4509668F8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D9FCD8E-1201-4255-815C-A8D2A179726F}"/>
              </a:ext>
            </a:extLst>
          </p:cNvPr>
          <p:cNvSpPr txBox="1"/>
          <p:nvPr/>
        </p:nvSpPr>
        <p:spPr>
          <a:xfrm>
            <a:off x="10306296" y="5194037"/>
            <a:ext cx="175727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자바 기초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 smtClean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박은종</a:t>
            </a:r>
            <a:endParaRPr lang="en-US" altLang="ko-KR" b="1" dirty="0" smtClean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="" xmlns:a16="http://schemas.microsoft.com/office/drawing/2014/main" id="{A2456EDD-3E4D-418A-861C-5D496115E7CF}"/>
              </a:ext>
            </a:extLst>
          </p:cNvPr>
          <p:cNvSpPr/>
          <p:nvPr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=""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9CA4BA3-EBBF-4D8E-B62F-AFCD0F349BFE}"/>
              </a:ext>
            </a:extLst>
          </p:cNvPr>
          <p:cNvSpPr txBox="1"/>
          <p:nvPr/>
        </p:nvSpPr>
        <p:spPr>
          <a:xfrm>
            <a:off x="117747" y="5999214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박은종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E424E9F-379A-44D1-AFBC-20AF7BAB4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C88BC7D9-3937-44EF-8827-DE6777AC8710}"/>
              </a:ext>
            </a:extLst>
          </p:cNvPr>
          <p:cNvSpPr/>
          <p:nvPr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918FA6F-F5EC-4D5C-A5A3-581777BB0CD2}"/>
              </a:ext>
            </a:extLst>
          </p:cNvPr>
          <p:cNvSpPr txBox="1"/>
          <p:nvPr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6849" y="1791171"/>
            <a:ext cx="896376" cy="574675"/>
          </a:xfrm>
        </p:spPr>
        <p:txBody>
          <a:bodyPr/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내부 클래스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="" xmlns:a16="http://schemas.microsoft.com/office/drawing/2014/main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062" y="2794486"/>
            <a:ext cx="10632580" cy="892215"/>
          </a:xfrm>
        </p:spPr>
        <p:txBody>
          <a:bodyPr/>
          <a:lstStyle/>
          <a:p>
            <a:r>
              <a:rPr lang="ko-KR" altLang="en-US" dirty="0" err="1" smtClean="0"/>
              <a:t>스트림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(Stream)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(Stream)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자료의 대상과 관계없이 동일한 연산을 수행할 수 있는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자료의 추상화</a:t>
            </a:r>
            <a:r>
              <a:rPr lang="en-US" altLang="ko-KR" dirty="0" smtClean="0"/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>배열</a:t>
            </a:r>
            <a:r>
              <a:rPr lang="en-US" altLang="ko-KR" dirty="0"/>
              <a:t>, </a:t>
            </a:r>
            <a:r>
              <a:rPr lang="ko-KR" altLang="en-US" dirty="0" smtClean="0"/>
              <a:t>컬렉션에 동일한 연산이 수행되어 일관성 있는 처리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한번 생성하고 사용한 </a:t>
            </a:r>
            <a:r>
              <a:rPr lang="ko-KR" altLang="en-US" dirty="0" err="1" smtClean="0"/>
              <a:t>스트림은</a:t>
            </a:r>
            <a:r>
              <a:rPr lang="ko-KR" altLang="en-US" dirty="0" smtClean="0"/>
              <a:t> 재사용할 수 없음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 smtClean="0"/>
              <a:t>스트림</a:t>
            </a:r>
            <a:r>
              <a:rPr lang="ko-KR" altLang="en-US" dirty="0" smtClean="0"/>
              <a:t> 연산은 기존 자료를 변경하지 않음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중간 연산과 최종 연산으로 구분 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최종 연산이 수행되어야 모든 연산이 적용되는 지연 연산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내부 클래스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8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</a:t>
            </a:r>
            <a:r>
              <a:rPr lang="ko-KR" altLang="en-US" dirty="0" smtClean="0"/>
              <a:t> 연산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중간 연산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중간 연산 </a:t>
            </a:r>
            <a:r>
              <a:rPr lang="en-US" altLang="ko-KR" dirty="0"/>
              <a:t>– filter(), map()</a:t>
            </a:r>
            <a:br>
              <a:rPr lang="en-US" altLang="ko-KR" dirty="0"/>
            </a:br>
            <a:r>
              <a:rPr lang="ko-KR" altLang="en-US" dirty="0" smtClean="0"/>
              <a:t>조건에 </a:t>
            </a:r>
            <a:r>
              <a:rPr lang="ko-KR" altLang="en-US" dirty="0"/>
              <a:t>맞는 요소를 추출 </a:t>
            </a:r>
            <a:r>
              <a:rPr lang="en-US" altLang="ko-KR" dirty="0"/>
              <a:t>(filter()) </a:t>
            </a:r>
            <a:r>
              <a:rPr lang="ko-KR" altLang="en-US" dirty="0"/>
              <a:t>하거나 요소를 변환 함</a:t>
            </a:r>
            <a:r>
              <a:rPr lang="en-US" altLang="ko-KR" dirty="0"/>
              <a:t>(map</a:t>
            </a:r>
            <a:r>
              <a:rPr lang="en-US" altLang="ko-KR" dirty="0" smtClean="0"/>
              <a:t>())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문자열의 길이가 </a:t>
            </a:r>
            <a:r>
              <a:rPr lang="en-US" altLang="ko-KR" dirty="0"/>
              <a:t>5 </a:t>
            </a:r>
            <a:r>
              <a:rPr lang="ko-KR" altLang="en-US" dirty="0"/>
              <a:t>이상인 요소만 출력 </a:t>
            </a:r>
            <a:r>
              <a:rPr lang="ko-KR" altLang="en-US" dirty="0" smtClean="0"/>
              <a:t>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고객 클래스에서 고객 이름만 가져오기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내부 클래스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20" y="2468956"/>
            <a:ext cx="8278323" cy="1161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59" y="4562799"/>
            <a:ext cx="9031238" cy="1182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538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</a:t>
            </a:r>
            <a:r>
              <a:rPr lang="ko-KR" altLang="en-US" dirty="0" smtClean="0"/>
              <a:t> 연산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최종 연산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스트림의</a:t>
            </a:r>
            <a:r>
              <a:rPr lang="ko-KR" altLang="en-US" dirty="0"/>
              <a:t> 자료를 소모 하면서 연산을 수행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최종 </a:t>
            </a:r>
            <a:r>
              <a:rPr lang="ko-KR" altLang="en-US" dirty="0"/>
              <a:t>연산 후에 </a:t>
            </a:r>
            <a:r>
              <a:rPr lang="ko-KR" altLang="en-US" dirty="0" err="1"/>
              <a:t>스트림은</a:t>
            </a:r>
            <a:r>
              <a:rPr lang="ko-KR" altLang="en-US" dirty="0"/>
              <a:t> 더 이상 다른 연산을 적용할 수 없음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forEach</a:t>
            </a:r>
            <a:r>
              <a:rPr lang="en-US" altLang="ko-KR" dirty="0"/>
              <a:t>() : </a:t>
            </a:r>
            <a:r>
              <a:rPr lang="ko-KR" altLang="en-US" dirty="0"/>
              <a:t>요소를 하나씩 꺼내 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count() : </a:t>
            </a:r>
            <a:r>
              <a:rPr lang="ko-KR" altLang="en-US" dirty="0"/>
              <a:t>요소의 개수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sum() : </a:t>
            </a:r>
            <a:r>
              <a:rPr lang="ko-KR" altLang="en-US" dirty="0"/>
              <a:t>요소의 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 외도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최종연산이 있음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내부 클래스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436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</a:t>
            </a:r>
            <a:r>
              <a:rPr lang="en-US" altLang="ko-KR" dirty="0" err="1" smtClean="0"/>
              <a:t>edude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연산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>정의된 연산이 아닌 프로그래머가 직접 지정하는 연산을 </a:t>
            </a:r>
            <a:r>
              <a:rPr lang="ko-KR" altLang="en-US" dirty="0" smtClean="0"/>
              <a:t>적용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최종 연산으로 </a:t>
            </a:r>
            <a:r>
              <a:rPr lang="ko-KR" altLang="en-US" dirty="0" err="1"/>
              <a:t>스트림의</a:t>
            </a:r>
            <a:r>
              <a:rPr lang="ko-KR" altLang="en-US" dirty="0"/>
              <a:t> 요소를 소모하며 연산 </a:t>
            </a:r>
            <a:r>
              <a:rPr lang="ko-KR" altLang="en-US" dirty="0" smtClean="0"/>
              <a:t>수행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배열의 모든 요소의 함을 구하는 </a:t>
            </a:r>
            <a:r>
              <a:rPr lang="en-US" altLang="ko-KR" dirty="0"/>
              <a:t>reduce()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두 번째 요소로 전달되는 </a:t>
            </a:r>
            <a:r>
              <a:rPr lang="ko-KR" altLang="en-US" dirty="0" err="1"/>
              <a:t>람다식에</a:t>
            </a:r>
            <a:r>
              <a:rPr lang="ko-KR" altLang="en-US" dirty="0"/>
              <a:t> 따라 다양한 기능을 수행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내부 클래스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96952"/>
            <a:ext cx="9319984" cy="156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534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6797</TotalTime>
  <Words>59</Words>
  <Application>Microsoft Office PowerPoint</Application>
  <PresentationFormat>사용자 지정</PresentationFormat>
  <Paragraphs>17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8" baseType="lpstr">
      <vt:lpstr>표지</vt:lpstr>
      <vt:lpstr>속지</vt:lpstr>
      <vt:lpstr>PowerPoint 프레젠테이션</vt:lpstr>
      <vt:lpstr>03 스트림 (Stream)</vt:lpstr>
      <vt:lpstr>스트림 (Stream)  자료의 대상과 관계없이 동일한 연산을 수행할 수 있는 기능(자료의 추상화)  배열, 컬렉션에 동일한 연산이 수행되어 일관성 있는 처리 가능  한번 생성하고 사용한 스트림은 재사용할 수 없음  스트림 연산은 기존 자료를 변경하지 않음  중간 연산과 최종 연산으로 구분 됨  최종 연산이 수행되어야 모든 연산이 적용되는 지연 연산  </vt:lpstr>
      <vt:lpstr>스트림 연산 – 중간 연산  중간 연산 – filter(), map() 조건에 맞는 요소를 추출 (filter()) 하거나 요소를 변환 함(map())  문자열의 길이가 5 이상인 요소만 출력 하기      고객 클래스에서 고객 이름만 가져오기                </vt:lpstr>
      <vt:lpstr>스트림 연산 – 최종 연산  스트림의 자료를 소모 하면서 연산을 수행  최종 연산 후에 스트림은 더 이상 다른 연산을 적용할 수 없음  forEach() : 요소를 하나씩 꺼내 옴 count() : 요소의 개수 sum() : 요소의 합  이 외도 여러가지 최종연산이 있음        </vt:lpstr>
      <vt:lpstr>redude() 연산  정의된 연산이 아닌 프로그래머가 직접 지정하는 연산을 적용  최종 연산으로 스트림의 요소를 소모하며 연산 수행  배열의 모든 요소의 함을 구하는 reduce() 연산        두 번째 요소로 전달되는 람다식에 따라 다양한 기능을 수행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Registered User</cp:lastModifiedBy>
  <cp:revision>212</cp:revision>
  <dcterms:created xsi:type="dcterms:W3CDTF">2018-11-30T07:55:16Z</dcterms:created>
  <dcterms:modified xsi:type="dcterms:W3CDTF">2019-09-29T14:46:02Z</dcterms:modified>
</cp:coreProperties>
</file>