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3"/>
  </p:notesMasterIdLst>
  <p:handoutMasterIdLst>
    <p:handoutMasterId r:id="rId14"/>
  </p:handoutMasterIdLst>
  <p:sldIdLst>
    <p:sldId id="294" r:id="rId3"/>
    <p:sldId id="28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8" autoAdjust="0"/>
    <p:restoredTop sz="96217" autoAdjust="0"/>
  </p:normalViewPr>
  <p:slideViewPr>
    <p:cSldViewPr snapToGrid="0" showGuides="1">
      <p:cViewPr varScale="1">
        <p:scale>
          <a:sx n="61" d="100"/>
          <a:sy n="61" d="100"/>
        </p:scale>
        <p:origin x="-84" y="-11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smtClean="0"/>
              <a:t>예외와</a:t>
            </a:r>
            <a:r>
              <a:rPr lang="en-US" altLang="ko-KR" dirty="0"/>
              <a:t> </a:t>
            </a:r>
            <a:r>
              <a:rPr lang="ko-KR" altLang="en-US" dirty="0" smtClean="0"/>
              <a:t>예외</a:t>
            </a:r>
            <a:r>
              <a:rPr lang="ko-KR" altLang="en-US" dirty="0" smtClean="0"/>
              <a:t> 처리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향상된 </a:t>
            </a:r>
            <a:r>
              <a:rPr lang="en-US" altLang="ko-KR" dirty="0" smtClean="0"/>
              <a:t>try – with – resources </a:t>
            </a:r>
            <a:r>
              <a:rPr lang="ko-KR" altLang="en-US" dirty="0" smtClean="0"/>
              <a:t>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자바 </a:t>
            </a:r>
            <a:r>
              <a:rPr lang="en-US" altLang="ko-KR" dirty="0" smtClean="0"/>
              <a:t>9</a:t>
            </a:r>
            <a:r>
              <a:rPr lang="ko-KR" altLang="en-US" dirty="0" smtClean="0"/>
              <a:t>에서 제공되는 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자바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이전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자바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이후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예외 처리 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79" y="1716076"/>
            <a:ext cx="5346225" cy="186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78" y="4115763"/>
            <a:ext cx="7000407" cy="19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8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예외와 </a:t>
            </a:r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오류란 무엇인가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컴파일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코드 작성 중 발생하는 문법적 오류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실행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중인 프로그램이 의도 하지 않은 동작을 하거나</a:t>
            </a:r>
            <a:r>
              <a:rPr lang="en-US" altLang="ko-KR" dirty="0" smtClean="0"/>
              <a:t>(bug) </a:t>
            </a:r>
            <a:r>
              <a:rPr lang="ko-KR" altLang="en-US" dirty="0" smtClean="0"/>
              <a:t>프로그램이 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지 되는 오류 </a:t>
            </a:r>
            <a:r>
              <a:rPr lang="en-US" altLang="ko-KR" dirty="0" smtClean="0"/>
              <a:t>(runtime error)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자바는 예외 처리를 통하여 프로그램의 비정상 종료를 막고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를 남길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예외 처리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오류와 예외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시스템 오류</a:t>
            </a:r>
            <a:r>
              <a:rPr lang="en-US" altLang="ko-KR" dirty="0" smtClean="0"/>
              <a:t>( error) :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머신에서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프로그래머가 처리 할 수 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동적 메모리를 다 사용한 경우</a:t>
            </a:r>
            <a:r>
              <a:rPr lang="en-US" altLang="ko-KR" dirty="0" smtClean="0"/>
              <a:t>, stack over flow</a:t>
            </a:r>
            <a:r>
              <a:rPr lang="ko-KR" altLang="en-US" dirty="0" smtClean="0"/>
              <a:t>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예외</a:t>
            </a:r>
            <a:r>
              <a:rPr lang="en-US" altLang="ko-KR" dirty="0" smtClean="0"/>
              <a:t>( Exception ) : </a:t>
            </a:r>
            <a:r>
              <a:rPr lang="ko-KR" altLang="en-US" dirty="0" smtClean="0"/>
              <a:t>프로그램에서 제어 할 수 있는 오류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          </a:t>
            </a:r>
            <a:r>
              <a:rPr lang="ko-KR" altLang="en-US" dirty="0" smtClean="0"/>
              <a:t>읽으려는 파일이 없는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네트웍이나</a:t>
            </a:r>
            <a:r>
              <a:rPr lang="ko-KR" altLang="en-US" dirty="0" smtClean="0"/>
              <a:t> 소켓 연결 오류 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           </a:t>
            </a:r>
            <a:r>
              <a:rPr lang="ko-KR" altLang="en-US" dirty="0" smtClean="0"/>
              <a:t>자바 프로그램에서는 예외에 대한 처리를 수행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예외 처리 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90" y="3469059"/>
            <a:ext cx="5252671" cy="255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모든 예외 클래스의 최상위 클래스는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예외 처리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859" y="2333383"/>
            <a:ext cx="8509697" cy="319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9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– catch </a:t>
            </a:r>
            <a:r>
              <a:rPr lang="ko-KR" altLang="en-US" dirty="0" smtClean="0"/>
              <a:t>문으로 예외 처리 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try {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	</a:t>
            </a:r>
            <a:r>
              <a:rPr lang="ko-KR" altLang="en-US" dirty="0" smtClean="0"/>
              <a:t>예외가 발생 할 수 있는 코드 부분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 catch(</a:t>
            </a:r>
            <a:r>
              <a:rPr lang="ko-KR" altLang="en-US" dirty="0" smtClean="0"/>
              <a:t>처리할 예외 타입 </a:t>
            </a:r>
            <a:r>
              <a:rPr lang="en-US" altLang="ko-KR" dirty="0" smtClean="0"/>
              <a:t>e){</a:t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try</a:t>
            </a:r>
            <a:r>
              <a:rPr lang="ko-KR" altLang="en-US" dirty="0" smtClean="0"/>
              <a:t>블록 안에서 예외가 발생했을 때 수행되는 부분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예외 처리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1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– catch – finally </a:t>
            </a:r>
            <a:r>
              <a:rPr lang="ko-KR" altLang="en-US" dirty="0" smtClean="0"/>
              <a:t>문으로 예외 처리 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try {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	</a:t>
            </a:r>
            <a:r>
              <a:rPr lang="ko-KR" altLang="en-US" dirty="0" smtClean="0"/>
              <a:t>예외가 발생 할 수 있는 코드 부분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 catch(</a:t>
            </a:r>
            <a:r>
              <a:rPr lang="ko-KR" altLang="en-US" dirty="0" smtClean="0"/>
              <a:t>처리할 예외 타입 </a:t>
            </a:r>
            <a:r>
              <a:rPr lang="en-US" altLang="ko-KR" dirty="0" smtClean="0"/>
              <a:t>e){</a:t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try</a:t>
            </a:r>
            <a:r>
              <a:rPr lang="ko-KR" altLang="en-US" dirty="0" smtClean="0"/>
              <a:t>블록 안에서 예외가 발생했을 때 수행되는 부분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 finally {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예외 발생 여부와 상관 없이 항상 수행 되는 부분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리소스를 정리하는 코드를 주로 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예외 처리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– with – resources </a:t>
            </a:r>
            <a:r>
              <a:rPr lang="ko-KR" altLang="en-US" dirty="0" smtClean="0"/>
              <a:t>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리소스를 자동으로 해제 하도록 제공해주는 구문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해당 리소스가 </a:t>
            </a:r>
            <a:r>
              <a:rPr lang="en-US" altLang="ko-KR" dirty="0" err="1" smtClean="0"/>
              <a:t>AutoCloseable</a:t>
            </a:r>
            <a:r>
              <a:rPr lang="ko-KR" altLang="en-US" dirty="0" smtClean="0"/>
              <a:t>을 구현한 경우 </a:t>
            </a:r>
            <a:r>
              <a:rPr lang="en-US" altLang="ko-KR" dirty="0" smtClean="0"/>
              <a:t>close()</a:t>
            </a:r>
            <a:r>
              <a:rPr lang="ko-KR" altLang="en-US" dirty="0" smtClean="0"/>
              <a:t>를 명시적으로 호출하지 않아도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try{} </a:t>
            </a:r>
            <a:r>
              <a:rPr lang="ko-KR" altLang="en-US" dirty="0" smtClean="0"/>
              <a:t>블록에서 </a:t>
            </a:r>
            <a:r>
              <a:rPr lang="ko-KR" altLang="en-US" dirty="0" err="1" smtClean="0"/>
              <a:t>오픈된</a:t>
            </a:r>
            <a:r>
              <a:rPr lang="ko-KR" altLang="en-US" dirty="0" smtClean="0"/>
              <a:t> 리소스는 정산적인 경우나 예외가 발생한 경우 모두 자동으로 </a:t>
            </a:r>
            <a:r>
              <a:rPr lang="en-US" altLang="ko-KR" dirty="0" smtClean="0"/>
              <a:t>close()</a:t>
            </a:r>
            <a:r>
              <a:rPr lang="ko-KR" altLang="en-US" dirty="0" smtClean="0"/>
              <a:t>가 호출 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자바 </a:t>
            </a:r>
            <a:r>
              <a:rPr lang="en-US" altLang="ko-KR" dirty="0" smtClean="0"/>
              <a:t>7</a:t>
            </a:r>
            <a:r>
              <a:rPr lang="ko-KR" altLang="en-US" dirty="0" smtClean="0"/>
              <a:t>부터 제공 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FileInputStream</a:t>
            </a:r>
            <a:r>
              <a:rPr lang="en-US" altLang="ko-KR" dirty="0"/>
              <a:t> </a:t>
            </a:r>
            <a:r>
              <a:rPr lang="ko-KR" altLang="en-US" dirty="0"/>
              <a:t>의 경우 </a:t>
            </a:r>
            <a:r>
              <a:rPr lang="en-US" altLang="ko-KR" dirty="0" err="1"/>
              <a:t>AutoCloseable</a:t>
            </a:r>
            <a:r>
              <a:rPr lang="ko-KR" altLang="en-US" dirty="0"/>
              <a:t>을 구현 하고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예외 처리 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598" y="4170062"/>
            <a:ext cx="5123765" cy="22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AutoCloseable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사용하기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AutoCloseable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구현한 클래스를 만들고 </a:t>
            </a:r>
            <a:r>
              <a:rPr lang="en-US" altLang="ko-KR" dirty="0" smtClean="0"/>
              <a:t>close()</a:t>
            </a:r>
            <a:r>
              <a:rPr lang="ko-KR" altLang="en-US" dirty="0" smtClean="0"/>
              <a:t>가 잘 호출되는지 확인해본다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예외 처리 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8347413" cy="21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2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6726</TotalTime>
  <Words>75</Words>
  <Application>Microsoft Office PowerPoint</Application>
  <PresentationFormat>사용자 지정</PresentationFormat>
  <Paragraphs>29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표지</vt:lpstr>
      <vt:lpstr>속지</vt:lpstr>
      <vt:lpstr>PowerPoint 프레젠테이션</vt:lpstr>
      <vt:lpstr>01 예외와 예외 처리</vt:lpstr>
      <vt:lpstr>오류란 무엇인가?  컴파일 오류 : 프로그램 코드 작성 중 발생하는 문법적 오류  실행 오류 : 실행 중인 프로그램이 의도 하지 않은 동작을 하거나(bug) 프로그램이 중   지 되는 오류 (runtime error)   자바는 예외 처리를 통하여 프로그램의 비정상 종료를 막고 log를 남길 수 있음  </vt:lpstr>
      <vt:lpstr>오류와 예외 클래스  시스템 오류( error) : 가상 머신에서 발생, 프로그래머가 처리 할 수 없음    동적 메모리를 다 사용한 경우, stack over flow등  예외( Exception ) : 프로그램에서 제어 할 수 있는 오류             읽으려는 파일이 없는 경우, 네트웍이나 소켓 연결 오류 등                                      자바 프로그램에서는 예외에 대한 처리를 수행 함             </vt:lpstr>
      <vt:lpstr>예외 클래스  모든 예외 클래스의 최상위 클래스는 Exception 클래스           </vt:lpstr>
      <vt:lpstr>try – catch 문으로 예외 처리 하기  try {    예외가 발생 할 수 있는 코드 부분  } catch(처리할 예외 타입 e){    try블록 안에서 예외가 발생했을 때 수행되는 부분  }         </vt:lpstr>
      <vt:lpstr>try – catch – finally 문으로 예외 처리 하기  try {    예외가 발생 할 수 있는 코드 부분  } catch(처리할 예외 타입 e){    try블록 안에서 예외가 발생했을 때 수행되는 부분  } finally {   예외 발생 여부와 상관 없이 항상 수행 되는 부분   리소스를 정리하는 코드를 주로 씀 }         </vt:lpstr>
      <vt:lpstr>try – with – resources 문  리소스를 자동으로 해제 하도록 제공해주는 구문   해당 리소스가 AutoCloseable을 구현한 경우 close()를 명시적으로 호출하지 않아도  try{} 블록에서 오픈된 리소스는 정산적인 경우나 예외가 발생한 경우 모두 자동으로 close()가 호출 됨  자바 7부터 제공 됨  FileInputStream 의 경우 AutoCloseable을 구현 하고 있음          </vt:lpstr>
      <vt:lpstr>AutoCloseable 인터페이스 사용하기  AutoCloseable 인터페이스를 구현한 클래스를 만들고 close()가 잘 호출되는지 확인해본다         </vt:lpstr>
      <vt:lpstr>향상된 try – with – resources 문  자바 9에서 제공되는 구문  자바 9 이전       자바 9 이후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205</cp:revision>
  <dcterms:created xsi:type="dcterms:W3CDTF">2018-11-30T07:55:16Z</dcterms:created>
  <dcterms:modified xsi:type="dcterms:W3CDTF">2019-09-29T09:11:55Z</dcterms:modified>
</cp:coreProperties>
</file>