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94" r:id="rId3"/>
    <p:sldId id="286" r:id="rId4"/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8" autoAdjust="0"/>
    <p:restoredTop sz="96217" autoAdjust="0"/>
  </p:normalViewPr>
  <p:slideViewPr>
    <p:cSldViewPr snapToGrid="0" showGuides="1">
      <p:cViewPr varScale="1">
        <p:scale>
          <a:sx n="37" d="100"/>
          <a:sy n="37" d="100"/>
        </p:scale>
        <p:origin x="-66" y="-16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자바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자바 입출력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입출력 </a:t>
            </a:r>
            <a:r>
              <a:rPr lang="ko-KR" altLang="en-US" dirty="0" err="1" smtClean="0"/>
              <a:t>스트림이란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네트웍에서</a:t>
            </a:r>
            <a:r>
              <a:rPr lang="ko-KR" altLang="en-US" dirty="0" smtClean="0"/>
              <a:t> 자료의 흐름이 물과 같다는 의미에서 </a:t>
            </a:r>
            <a:r>
              <a:rPr lang="ko-KR" altLang="en-US" dirty="0" smtClean="0"/>
              <a:t>유래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다양한 입출력 장치에 독립적으로 일관성 있는 입출력 방식 제공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입출력이 구현 되는 곳에서는 모두 </a:t>
            </a:r>
            <a:r>
              <a:rPr lang="en-US" altLang="ko-KR" dirty="0" smtClean="0"/>
              <a:t>I/O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53" y="2061983"/>
            <a:ext cx="5226667" cy="285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구분</a:t>
            </a:r>
            <a:r>
              <a:rPr lang="en-US" altLang="ko-KR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I/O </a:t>
            </a:r>
            <a:r>
              <a:rPr lang="ko-KR" altLang="en-US" dirty="0" smtClean="0"/>
              <a:t>대상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자료의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스트림의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출력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대상으로 부터 자료를 읽어 들이는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대상으로 자료를 출력하는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스트림의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11" y="2077224"/>
            <a:ext cx="5915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944" y="4065684"/>
            <a:ext cx="7149358" cy="139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6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단위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바이트 단위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단위로 자료를 읽고 씀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음악파일등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바이트씩 처리 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스트림의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31" y="2010120"/>
            <a:ext cx="4701133" cy="192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27" y="4323184"/>
            <a:ext cx="7377779" cy="155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8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기반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보조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대상에 직접 자료를 읽고 쓰는 기능의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읽고 쓰는 기능은 없고 추가적인 기능을 제공해 주는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스트림이나</a:t>
            </a:r>
            <a:r>
              <a:rPr lang="ko-KR" altLang="en-US" dirty="0" smtClean="0"/>
              <a:t> 또 다른 보조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생성자의 매개변수로 포함함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스트림의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24" y="2456304"/>
            <a:ext cx="5331295" cy="105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46" y="4442440"/>
            <a:ext cx="7466163" cy="162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5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</TotalTime>
  <Words>47</Words>
  <Application>Microsoft Office PowerPoint</Application>
  <PresentationFormat>사용자 지정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표지</vt:lpstr>
      <vt:lpstr>속지</vt:lpstr>
      <vt:lpstr>PowerPoint 프레젠테이션</vt:lpstr>
      <vt:lpstr>01 자바 입출력 스트림 </vt:lpstr>
      <vt:lpstr>입출력 스트림이란?  네트웍에서 자료의 흐름이 물과 같다는 의미에서 유래  다양한 입출력 장치에 독립적으로 일관성 있는 입출력 방식 제공          입출력이 구현 되는 곳에서는 모두 I/O 스트림을 사용   : 키보드, 파일 디스크, 메모리 등 </vt:lpstr>
      <vt:lpstr>입출력 스트림 구분?  I/O 대상 기준 : 입력 스트림, 출력 스트림  자료의 종류 : 바이트 스트림, 문자 스트림  스트림의 기능 : 기반 스트림, 보조 스트림   </vt:lpstr>
      <vt:lpstr>입출력 스트림과 출력 스트림  입력 스트림 : 대상으로 부터 자료를 읽어 들이는 스트림  출력 스트림 : 대상으로 자료를 출력하는 스트림      스트림의 예 </vt:lpstr>
      <vt:lpstr>바이트 단위 스트림과 문자 단위 스트림  바이트 단위 스트림 : 바이트 단위로 자료를 읽고 씀 (동영상, 음악파일등)  문자 단위 스트림 : 문자는 2바이트씩 처리 해야 함      스트림의 예 </vt:lpstr>
      <vt:lpstr>기반 스트림과 보조 스트림  기반 스트림 : 대상에 직접 자료를 읽고 쓰는 기능의 스트림  보조 스트림 : 직접 읽고 쓰는 기능은 없고 추가적인 기능을 제공해 주는 스트림                          기반 스트림이나 또 다른 보조 스트림을 생성자의 매개변수로 포함함      스트림의 예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211</cp:revision>
  <dcterms:created xsi:type="dcterms:W3CDTF">2018-11-30T07:55:16Z</dcterms:created>
  <dcterms:modified xsi:type="dcterms:W3CDTF">2019-09-29T10:17:02Z</dcterms:modified>
</cp:coreProperties>
</file>